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414803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64707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056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68093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82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23940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03107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63913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3891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05923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1A8A3-25D2-435A-8C10-B4CC072B346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422600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1A8A3-25D2-435A-8C10-B4CC072B346C}"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68401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1A8A3-25D2-435A-8C10-B4CC072B346C}"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53940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1A8A3-25D2-435A-8C10-B4CC072B346C}"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85867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51A8A3-25D2-435A-8C10-B4CC072B346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50481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51A8A3-25D2-435A-8C10-B4CC072B346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48560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51A8A3-25D2-435A-8C10-B4CC072B346C}"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B5082C-6D8C-4927-9CEA-CB34D65458A6}" type="slidenum">
              <a:rPr lang="en-US" smtClean="0"/>
              <a:t>‹#›</a:t>
            </a:fld>
            <a:endParaRPr lang="en-US"/>
          </a:p>
        </p:txBody>
      </p:sp>
    </p:spTree>
    <p:extLst>
      <p:ext uri="{BB962C8B-B14F-4D97-AF65-F5344CB8AC3E}">
        <p14:creationId xmlns:p14="http://schemas.microsoft.com/office/powerpoint/2010/main" val="3857742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Mountain View Community Hospital </a:t>
            </a:r>
          </a:p>
        </p:txBody>
      </p:sp>
      <p:sp>
        <p:nvSpPr>
          <p:cNvPr id="3" name="Subtitle 2"/>
          <p:cNvSpPr>
            <a:spLocks noGrp="1"/>
          </p:cNvSpPr>
          <p:nvPr>
            <p:ph type="subTitle" idx="1"/>
          </p:nvPr>
        </p:nvSpPr>
        <p:spPr/>
        <p:txBody>
          <a:bodyPr/>
          <a:lstStyle/>
          <a:p>
            <a:r>
              <a:rPr lang="en-US" dirty="0"/>
              <a:t>DBMS Report – April 2016</a:t>
            </a:r>
          </a:p>
        </p:txBody>
      </p:sp>
    </p:spTree>
    <p:extLst>
      <p:ext uri="{BB962C8B-B14F-4D97-AF65-F5344CB8AC3E}">
        <p14:creationId xmlns:p14="http://schemas.microsoft.com/office/powerpoint/2010/main" val="295338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Requirements/Problem Definition </a:t>
            </a:r>
          </a:p>
        </p:txBody>
      </p:sp>
      <p:sp>
        <p:nvSpPr>
          <p:cNvPr id="3" name="Content Placeholder 2"/>
          <p:cNvSpPr>
            <a:spLocks noGrp="1"/>
          </p:cNvSpPr>
          <p:nvPr>
            <p:ph sz="half" idx="1"/>
          </p:nvPr>
        </p:nvSpPr>
        <p:spPr/>
        <p:txBody>
          <a:bodyPr/>
          <a:lstStyle/>
          <a:p>
            <a:r>
              <a:rPr lang="en-US" dirty="0"/>
              <a:t>Support for recording and reporting medical procedure results.</a:t>
            </a:r>
          </a:p>
          <a:p>
            <a:r>
              <a:rPr lang="en-US" dirty="0"/>
              <a:t>On-line processing.</a:t>
            </a:r>
          </a:p>
          <a:p>
            <a:r>
              <a:rPr lang="en-US" dirty="0"/>
              <a:t>Revenue by cost department tracking/reporting.</a:t>
            </a:r>
          </a:p>
          <a:p>
            <a:r>
              <a:rPr lang="en-US" dirty="0"/>
              <a:t>Support for future changes and expansion.</a:t>
            </a:r>
          </a:p>
          <a:p>
            <a:r>
              <a:rPr lang="en-US" dirty="0"/>
              <a:t>Retain previous system functionality.</a:t>
            </a:r>
          </a:p>
        </p:txBody>
      </p:sp>
      <p:sp>
        <p:nvSpPr>
          <p:cNvPr id="4" name="Content Placeholder 3"/>
          <p:cNvSpPr>
            <a:spLocks noGrp="1"/>
          </p:cNvSpPr>
          <p:nvPr>
            <p:ph sz="half" idx="2"/>
          </p:nvPr>
        </p:nvSpPr>
        <p:spPr>
          <a:xfrm>
            <a:off x="5089969" y="2160589"/>
            <a:ext cx="5048641" cy="3880773"/>
          </a:xfrm>
        </p:spPr>
        <p:txBody>
          <a:bodyPr/>
          <a:lstStyle/>
          <a:p>
            <a:r>
              <a:rPr lang="en-US" b="1" dirty="0"/>
              <a:t>Mission Statement:</a:t>
            </a:r>
            <a:endParaRPr lang="en-US" dirty="0"/>
          </a:p>
          <a:p>
            <a:r>
              <a:rPr lang="en-US" dirty="0"/>
              <a:t>This new proposed system for MVCH will replicate the operations of the previous system while expanding the capabilities to allow instant custom data entry and retrieval, management of specific resources, the creation of flexible reports, and room for future scalability.</a:t>
            </a:r>
          </a:p>
          <a:p>
            <a:r>
              <a:rPr lang="en-US" dirty="0"/>
              <a:t>This system will be a relational database management system developed through the standard DBLC.</a:t>
            </a:r>
          </a:p>
        </p:txBody>
      </p:sp>
    </p:spTree>
    <p:extLst>
      <p:ext uri="{BB962C8B-B14F-4D97-AF65-F5344CB8AC3E}">
        <p14:creationId xmlns:p14="http://schemas.microsoft.com/office/powerpoint/2010/main" val="61262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Boundary </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1" b="-3867"/>
          <a:stretch/>
        </p:blipFill>
        <p:spPr>
          <a:xfrm>
            <a:off x="1993618" y="293149"/>
            <a:ext cx="5964098" cy="4507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p:txBody>
          <a:bodyPr/>
          <a:lstStyle/>
          <a:p>
            <a:r>
              <a:rPr lang="en-US" dirty="0"/>
              <a:t>This diagram depicts the process of patient admission through physician referral.</a:t>
            </a:r>
          </a:p>
        </p:txBody>
      </p:sp>
    </p:spTree>
    <p:extLst>
      <p:ext uri="{BB962C8B-B14F-4D97-AF65-F5344CB8AC3E}">
        <p14:creationId xmlns:p14="http://schemas.microsoft.com/office/powerpoint/2010/main" val="12360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475339"/>
          </a:xfrm>
        </p:spPr>
        <p:txBody>
          <a:bodyPr/>
          <a:lstStyle/>
          <a:p>
            <a:r>
              <a:rPr lang="en-US" dirty="0"/>
              <a:t>Use Case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983362"/>
            <a:ext cx="4513262" cy="4589650"/>
          </a:xfrm>
        </p:spPr>
      </p:pic>
      <p:sp>
        <p:nvSpPr>
          <p:cNvPr id="4" name="Text Placeholder 3"/>
          <p:cNvSpPr>
            <a:spLocks noGrp="1"/>
          </p:cNvSpPr>
          <p:nvPr>
            <p:ph type="body" sz="half" idx="2"/>
          </p:nvPr>
        </p:nvSpPr>
        <p:spPr>
          <a:xfrm>
            <a:off x="677334" y="2075543"/>
            <a:ext cx="3854528" cy="3285975"/>
          </a:xfrm>
        </p:spPr>
        <p:txBody>
          <a:bodyPr/>
          <a:lstStyle/>
          <a:p>
            <a:r>
              <a:rPr lang="en-US" dirty="0"/>
              <a:t>The diagrams depict the process that each of the main actors can perform within this system. </a:t>
            </a:r>
          </a:p>
          <a:p>
            <a:r>
              <a:rPr lang="en-US" dirty="0"/>
              <a:t>Physician – referral and discharge of patients, 		medical records.</a:t>
            </a:r>
          </a:p>
          <a:p>
            <a:r>
              <a:rPr lang="en-US" dirty="0"/>
              <a:t>Administration – Billing, revenue reports, and 			patient records.</a:t>
            </a:r>
          </a:p>
          <a:p>
            <a:r>
              <a:rPr lang="en-US" dirty="0"/>
              <a:t>Patients – Receive billing records and request 	       referral.</a:t>
            </a:r>
          </a:p>
        </p:txBody>
      </p:sp>
    </p:spTree>
    <p:extLst>
      <p:ext uri="{BB962C8B-B14F-4D97-AF65-F5344CB8AC3E}">
        <p14:creationId xmlns:p14="http://schemas.microsoft.com/office/powerpoint/2010/main" val="40263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Views</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28" b="-1080"/>
          <a:stretch/>
        </p:blipFill>
        <p:spPr>
          <a:xfrm>
            <a:off x="2832391" y="355812"/>
            <a:ext cx="4286552" cy="4161419"/>
          </a:xfrm>
        </p:spPr>
      </p:pic>
      <p:sp>
        <p:nvSpPr>
          <p:cNvPr id="4" name="Text Placeholder 3"/>
          <p:cNvSpPr>
            <a:spLocks noGrp="1"/>
          </p:cNvSpPr>
          <p:nvPr>
            <p:ph type="body" sz="half" idx="2"/>
          </p:nvPr>
        </p:nvSpPr>
        <p:spPr/>
        <p:txBody>
          <a:bodyPr/>
          <a:lstStyle/>
          <a:p>
            <a:r>
              <a:rPr lang="en-US" dirty="0"/>
              <a:t>This diagram depicts the restriction of data based on actor type within the system. Medical staff will have access to procedure records and patient records excluding billing. Administration staff will have access to billing, revenue, and patient records excluding specific medical information.</a:t>
            </a:r>
          </a:p>
        </p:txBody>
      </p:sp>
    </p:spTree>
    <p:extLst>
      <p:ext uri="{BB962C8B-B14F-4D97-AF65-F5344CB8AC3E}">
        <p14:creationId xmlns:p14="http://schemas.microsoft.com/office/powerpoint/2010/main" val="25669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and attributes </a:t>
            </a:r>
          </a:p>
        </p:txBody>
      </p:sp>
      <p:sp>
        <p:nvSpPr>
          <p:cNvPr id="3" name="Content Placeholder 2"/>
          <p:cNvSpPr>
            <a:spLocks noGrp="1"/>
          </p:cNvSpPr>
          <p:nvPr>
            <p:ph idx="1"/>
          </p:nvPr>
        </p:nvSpPr>
        <p:spPr/>
        <p:txBody>
          <a:bodyPr>
            <a:normAutofit fontScale="85000" lnSpcReduction="10000"/>
          </a:bodyPr>
          <a:lstStyle/>
          <a:p>
            <a:r>
              <a:rPr lang="en-US" dirty="0"/>
              <a:t>PATIENTS 			</a:t>
            </a:r>
            <a:r>
              <a:rPr lang="en-US" u="sng" dirty="0"/>
              <a:t>PATIENT_ID</a:t>
            </a:r>
            <a:r>
              <a:rPr lang="en-US" dirty="0"/>
              <a:t>, PATIENT_NAME, PATIENT_ADDRESS, PATIENT_CITY, 							PATIENT_PROV, PATIENT_POSTAL_CODE, PATIENT_PHONE_NUMBER, 						GENDER, HCN, FINANCIAL_STATUS</a:t>
            </a:r>
          </a:p>
          <a:p>
            <a:r>
              <a:rPr lang="en-US" dirty="0"/>
              <a:t>LOCATION_ADMITTED	</a:t>
            </a:r>
            <a:r>
              <a:rPr lang="en-US" u="sng" dirty="0"/>
              <a:t>PATIENT_ID</a:t>
            </a:r>
            <a:r>
              <a:rPr lang="en-US" dirty="0"/>
              <a:t>, </a:t>
            </a:r>
            <a:r>
              <a:rPr lang="en-US" u="sng" dirty="0"/>
              <a:t>LOCATION_ID</a:t>
            </a:r>
            <a:r>
              <a:rPr lang="en-US" dirty="0"/>
              <a:t>, </a:t>
            </a:r>
            <a:r>
              <a:rPr lang="en-US" u="sng" dirty="0"/>
              <a:t>DATE_ADMITTED</a:t>
            </a:r>
            <a:r>
              <a:rPr lang="en-US" dirty="0"/>
              <a:t>, </a:t>
            </a:r>
            <a:r>
              <a:rPr lang="en-US" u="dashLongHeavy" dirty="0"/>
              <a:t>BILL_ID</a:t>
            </a:r>
            <a:r>
              <a:rPr lang="en-US" dirty="0"/>
              <a:t>, DISCHARGE_DATE</a:t>
            </a:r>
          </a:p>
          <a:p>
            <a:r>
              <a:rPr lang="en-US" dirty="0"/>
              <a:t>PHYSICIANS			</a:t>
            </a:r>
            <a:r>
              <a:rPr lang="en-US" u="sng" dirty="0"/>
              <a:t>PHYSICIAN_ID</a:t>
            </a:r>
            <a:r>
              <a:rPr lang="en-US" dirty="0"/>
              <a:t>, PHYSICIAN_NAME, PHYSICIAN_PHONE_NUMBER, 							SPECIALTY</a:t>
            </a:r>
          </a:p>
          <a:p>
            <a:r>
              <a:rPr lang="en-US" dirty="0"/>
              <a:t>PATIENTS_REFERRED 	</a:t>
            </a:r>
            <a:r>
              <a:rPr lang="en-US" u="sng" dirty="0"/>
              <a:t>PHYSICAN_ID</a:t>
            </a:r>
            <a:r>
              <a:rPr lang="en-US" dirty="0"/>
              <a:t>, </a:t>
            </a:r>
            <a:r>
              <a:rPr lang="en-US" u="sng" dirty="0"/>
              <a:t>PATIENT_ID</a:t>
            </a:r>
            <a:r>
              <a:rPr lang="en-US" dirty="0"/>
              <a:t>, 	</a:t>
            </a:r>
          </a:p>
          <a:p>
            <a:r>
              <a:rPr lang="en-US" dirty="0"/>
              <a:t>ROOMS			</a:t>
            </a:r>
            <a:r>
              <a:rPr lang="en-US" u="sng" dirty="0"/>
              <a:t>LOCATION_ID</a:t>
            </a:r>
            <a:r>
              <a:rPr lang="en-US" dirty="0"/>
              <a:t>, ROOM_TYPE, EXTENSION</a:t>
            </a:r>
          </a:p>
          <a:p>
            <a:r>
              <a:rPr lang="en-US" dirty="0"/>
              <a:t>PATIENT_BILLS		</a:t>
            </a:r>
            <a:r>
              <a:rPr lang="en-US" u="sng" dirty="0"/>
              <a:t>BILL_ID</a:t>
            </a:r>
            <a:r>
              <a:rPr lang="en-US" dirty="0"/>
              <a:t>, BILL_DATE, BALANCE_DUE</a:t>
            </a:r>
          </a:p>
          <a:p>
            <a:r>
              <a:rPr lang="en-US" dirty="0"/>
              <a:t>SERVICES_CHARGED	</a:t>
            </a:r>
            <a:r>
              <a:rPr lang="en-US" u="sng" dirty="0"/>
              <a:t>BILL_ID</a:t>
            </a:r>
            <a:r>
              <a:rPr lang="en-US" dirty="0"/>
              <a:t>, </a:t>
            </a:r>
            <a:r>
              <a:rPr lang="en-US" u="sng" dirty="0"/>
              <a:t>ITEM_ID</a:t>
            </a:r>
            <a:r>
              <a:rPr lang="en-US" dirty="0"/>
              <a:t>, </a:t>
            </a:r>
            <a:r>
              <a:rPr lang="en-US" u="sng" dirty="0"/>
              <a:t>DATE_CHARGED</a:t>
            </a:r>
            <a:r>
              <a:rPr lang="en-US" dirty="0"/>
              <a:t>, QUANTITY, FINANCIAL_SOURCE</a:t>
            </a:r>
          </a:p>
          <a:p>
            <a:r>
              <a:rPr lang="en-US" dirty="0"/>
              <a:t>ITEMS				</a:t>
            </a:r>
            <a:r>
              <a:rPr lang="en-US" u="sng" dirty="0"/>
              <a:t>ITEM_ID</a:t>
            </a:r>
            <a:r>
              <a:rPr lang="en-US" dirty="0"/>
              <a:t>, </a:t>
            </a:r>
            <a:r>
              <a:rPr lang="en-US" u="dashLongHeavy" dirty="0"/>
              <a:t>COST_CENTRE_ID</a:t>
            </a:r>
            <a:r>
              <a:rPr lang="en-US" dirty="0"/>
              <a:t>, ITEM_DESCRIPTION, ITEM_CHARGE</a:t>
            </a:r>
          </a:p>
          <a:p>
            <a:r>
              <a:rPr lang="en-US" dirty="0"/>
              <a:t>COST_CENTRE		</a:t>
            </a:r>
            <a:r>
              <a:rPr lang="en-US" u="sng" dirty="0"/>
              <a:t>COST_CENTRE_ID</a:t>
            </a:r>
            <a:r>
              <a:rPr lang="en-US" dirty="0"/>
              <a:t>, COST_CENTRE_NAME</a:t>
            </a:r>
          </a:p>
        </p:txBody>
      </p:sp>
    </p:spTree>
    <p:extLst>
      <p:ext uri="{BB962C8B-B14F-4D97-AF65-F5344CB8AC3E}">
        <p14:creationId xmlns:p14="http://schemas.microsoft.com/office/powerpoint/2010/main" val="1226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84" y="232096"/>
            <a:ext cx="8596668" cy="1320800"/>
          </a:xfrm>
        </p:spPr>
        <p:txBody>
          <a:bodyPr/>
          <a:lstStyle/>
          <a:p>
            <a:pPr algn="ctr"/>
            <a:r>
              <a:rPr lang="en-US" dirty="0"/>
              <a:t>Sample Reports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544" y="864066"/>
            <a:ext cx="4639748" cy="5993934"/>
          </a:xfrm>
        </p:spPr>
      </p:pic>
    </p:spTree>
    <p:extLst>
      <p:ext uri="{BB962C8B-B14F-4D97-AF65-F5344CB8AC3E}">
        <p14:creationId xmlns:p14="http://schemas.microsoft.com/office/powerpoint/2010/main" val="280578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84" y="232096"/>
            <a:ext cx="8596668" cy="1320800"/>
          </a:xfrm>
        </p:spPr>
        <p:txBody>
          <a:bodyPr/>
          <a:lstStyle/>
          <a:p>
            <a:pPr algn="ctr"/>
            <a:r>
              <a:rPr lang="en-US" dirty="0"/>
              <a:t>Sample Reports (cont'd)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790" y="925522"/>
            <a:ext cx="4557255" cy="5932478"/>
          </a:xfrm>
        </p:spPr>
      </p:pic>
    </p:spTree>
    <p:extLst>
      <p:ext uri="{BB962C8B-B14F-4D97-AF65-F5344CB8AC3E}">
        <p14:creationId xmlns:p14="http://schemas.microsoft.com/office/powerpoint/2010/main" val="140270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608</TotalTime>
  <Words>205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Mountain View Community Hospital </vt:lpstr>
      <vt:lpstr>System Requirements/Problem Definition </vt:lpstr>
      <vt:lpstr>System Boundary </vt:lpstr>
      <vt:lpstr>Use Case</vt:lpstr>
      <vt:lpstr>User Views</vt:lpstr>
      <vt:lpstr>Tables and attributes </vt:lpstr>
      <vt:lpstr>Sample Reports</vt:lpstr>
      <vt:lpstr>Sample Reports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View Community Hospital</dc:title>
  <dc:creator>Matthew Cormier</dc:creator>
  <cp:lastModifiedBy>Matthew Cormier</cp:lastModifiedBy>
  <cp:revision>19</cp:revision>
  <dcterms:created xsi:type="dcterms:W3CDTF">2016-04-06T20:51:02Z</dcterms:created>
  <dcterms:modified xsi:type="dcterms:W3CDTF">2016-04-14T15:27:30Z</dcterms:modified>
</cp:coreProperties>
</file>