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0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0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7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D8EA-A75D-44E7-8F81-8262B96824EA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EA96-637F-47C5-A055-84B61AA0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5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5519" y="713064"/>
            <a:ext cx="403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Play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3448" y="73152"/>
            <a:ext cx="2130552" cy="564184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1571" y="2114025"/>
            <a:ext cx="4754880" cy="3383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0668" y="786212"/>
            <a:ext cx="5545574" cy="4122545"/>
            <a:chOff x="670668" y="786212"/>
            <a:chExt cx="4106432" cy="4122545"/>
          </a:xfrm>
        </p:grpSpPr>
        <p:pic>
          <p:nvPicPr>
            <p:cNvPr id="1026" name="Picture 2" descr="Image result for drag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68" y="786212"/>
              <a:ext cx="4106432" cy="412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hought Bubble: Cloud 1"/>
            <p:cNvSpPr/>
            <p:nvPr/>
          </p:nvSpPr>
          <p:spPr>
            <a:xfrm>
              <a:off x="3004827" y="1068068"/>
              <a:ext cx="1222049" cy="632388"/>
            </a:xfrm>
            <a:prstGeom prst="cloudCallout">
              <a:avLst>
                <a:gd name="adj1" fmla="val -48978"/>
                <a:gd name="adj2" fmla="val 82398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26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0668" y="786212"/>
            <a:ext cx="5545574" cy="4122545"/>
            <a:chOff x="670668" y="786212"/>
            <a:chExt cx="4106432" cy="4122545"/>
          </a:xfrm>
        </p:grpSpPr>
        <p:pic>
          <p:nvPicPr>
            <p:cNvPr id="7" name="Picture 6" descr="Image result for drag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68" y="786212"/>
              <a:ext cx="4106432" cy="412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i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16" b="98047" l="27637" r="7705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13716">
              <a:off x="2207104" y="1975448"/>
              <a:ext cx="2037615" cy="189525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50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70668" y="786211"/>
            <a:ext cx="5545574" cy="4122545"/>
            <a:chOff x="670668" y="786212"/>
            <a:chExt cx="4106432" cy="4122545"/>
          </a:xfrm>
        </p:grpSpPr>
        <p:pic>
          <p:nvPicPr>
            <p:cNvPr id="8" name="Picture 2" descr="Image result for drag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68" y="786212"/>
              <a:ext cx="4106432" cy="412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Bloody scratch marks - Graphics -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59" b="98103" l="2759" r="98966">
                          <a14:foregroundMark x1="74828" y1="27069" x2="74828" y2="27069"/>
                          <a14:foregroundMark x1="79483" y1="42586" x2="79483" y2="42586"/>
                          <a14:foregroundMark x1="85517" y1="53793" x2="85517" y2="53793"/>
                          <a14:foregroundMark x1="26034" y1="69310" x2="26034" y2="69310"/>
                          <a14:foregroundMark x1="10690" y1="96379" x2="10690" y2="96379"/>
                          <a14:foregroundMark x1="13276" y1="90345" x2="13276" y2="90345"/>
                          <a14:foregroundMark x1="12414" y1="86034" x2="12414" y2="86034"/>
                          <a14:foregroundMark x1="15517" y1="83621" x2="15517" y2="83621"/>
                          <a14:foregroundMark x1="19310" y1="86552" x2="19310" y2="86552"/>
                          <a14:foregroundMark x1="8103" y1="85862" x2="8103" y2="85862"/>
                          <a14:foregroundMark x1="9483" y1="90862" x2="9483" y2="90862"/>
                          <a14:foregroundMark x1="8276" y1="85172" x2="8276" y2="85172"/>
                          <a14:foregroundMark x1="87414" y1="80862" x2="87414" y2="80862"/>
                          <a14:foregroundMark x1="87241" y1="72241" x2="87241" y2="72241"/>
                          <a14:foregroundMark x1="92586" y1="60000" x2="92586" y2="60000"/>
                          <a14:foregroundMark x1="66552" y1="56552" x2="66552" y2="56552"/>
                          <a14:foregroundMark x1="76724" y1="36724" x2="76724" y2="35517"/>
                          <a14:foregroundMark x1="40517" y1="50000" x2="40345" y2="51724"/>
                          <a14:foregroundMark x1="58103" y1="33621" x2="57759" y2="35862"/>
                          <a14:foregroundMark x1="40172" y1="30345" x2="40517" y2="34310"/>
                          <a14:foregroundMark x1="38966" y1="43448" x2="39138" y2="41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965" y="1895911"/>
              <a:ext cx="2886184" cy="281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249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70668" y="786212"/>
            <a:ext cx="5545574" cy="4122545"/>
            <a:chOff x="670668" y="786212"/>
            <a:chExt cx="5545574" cy="4122545"/>
          </a:xfrm>
        </p:grpSpPr>
        <p:pic>
          <p:nvPicPr>
            <p:cNvPr id="3" name="Picture 2" descr="Image result for drag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68" y="786212"/>
              <a:ext cx="5545574" cy="412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/>
            <p:cNvSpPr/>
            <p:nvPr/>
          </p:nvSpPr>
          <p:spPr>
            <a:xfrm>
              <a:off x="1056562" y="4530055"/>
              <a:ext cx="403123" cy="1773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26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0499" y="1243155"/>
            <a:ext cx="1992385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Each Player will take a turn to roll the dice. after the player reaches its new position it will take out a mystery card. after that it'll be the next players turn. the first player to reach the end will have the chance to fight the Dungeon Boss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1292" y="9144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86.6x61.6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64839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Each player will take a turn to roll the dice. After the player reaches its new position it will be the next player's turn. The first player to reach the end will have a chance to fight the Dungeon Boss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1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454" y="131931"/>
            <a:ext cx="4050792" cy="2816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63514" y="131931"/>
            <a:ext cx="4050792" cy="2816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2454" y="3144977"/>
            <a:ext cx="4050792" cy="281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3514" y="3144977"/>
            <a:ext cx="4050792" cy="28163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454" y="6158023"/>
            <a:ext cx="2558642" cy="4278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40154" y="6158022"/>
            <a:ext cx="2558642" cy="42783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2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96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Castellar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govea</dc:creator>
  <cp:lastModifiedBy>manuel govea</cp:lastModifiedBy>
  <cp:revision>13</cp:revision>
  <dcterms:created xsi:type="dcterms:W3CDTF">2017-04-14T21:19:40Z</dcterms:created>
  <dcterms:modified xsi:type="dcterms:W3CDTF">2017-04-15T12:21:30Z</dcterms:modified>
</cp:coreProperties>
</file>