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ox" initials="M" lastIdx="1" clrIdx="0">
    <p:extLst>
      <p:ext uri="{19B8F6BF-5375-455C-9EA6-DF929625EA0E}">
        <p15:presenceInfo xmlns:p15="http://schemas.microsoft.com/office/powerpoint/2012/main" userId="Mago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8EC2E-FD65-4404-AC8B-12DA38D1ED39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77707-A567-4F7F-9489-6CA3E63CC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75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Ebben a prezentációban a ferencesekről fogunk tanulni, akik egy fontos katolikus szerzetesrendet alkotnak. Meg fogjuk ismerni a rend alapítóját, Assisi Szent Ferencet, és az általa hirdetett eszméket. Betekintést nyerünk a ferencesek életmódjába és a mai napig betöltött szerepükbe. </a:t>
            </a:r>
            <a:r>
              <a:rPr lang="hu-HU" b="1" dirty="0"/>
              <a:t>Kép:</a:t>
            </a:r>
            <a:r>
              <a:rPr lang="hu-HU" dirty="0"/>
              <a:t> Assisi Szent Ferenc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7707-A567-4F7F-9489-6CA3E63CCAD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92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Assisi Szent Ferenc a ferences rend alapítója. Gazdag családban született, de fiatalon lemondott a vagyonáról és elkötelezte magát a hit mellett. Egyszerű életet élt, és a szegénység, az alázat és a béke eszméit hirdette. Szent Ferenc a természet szerelmese volt, és minden élőlényben Isten teremtményét látta. </a:t>
            </a:r>
            <a:r>
              <a:rPr lang="hu-HU" b="1" dirty="0"/>
              <a:t>Kép:</a:t>
            </a:r>
            <a:r>
              <a:rPr lang="hu-HU" dirty="0"/>
              <a:t> Szent Ferenc szobra, </a:t>
            </a:r>
            <a:r>
              <a:rPr lang="hu-HU" dirty="0" err="1"/>
              <a:t>pécs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7707-A567-4F7F-9489-6CA3E63CCAD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34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ferences lelkiség a szegénységre, az alázatra, a békére és a természetszeretetre épül. A ferencesek úgy vélik, hogy a boldogság nem a földi javakban, hanem a hitben és a szeretetben rejlik. Szent Ferenc példája arra inspirálja őket, hogy egyszerű életet éljenek és Istennek szenteljék magukat. </a:t>
            </a:r>
            <a:r>
              <a:rPr lang="hu-HU" b="1" dirty="0"/>
              <a:t>Kép:</a:t>
            </a:r>
            <a:r>
              <a:rPr lang="hu-HU" dirty="0"/>
              <a:t> Ferences szerzetesek imádkoznak a természetben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7707-A567-4F7F-9489-6CA3E63CCAD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ferences rend fontos szerepet játszik a világ jobbításában. Nemcsak a hit terjesztésén fáradoznak, hanem a rászorulók megsegítésére is hangsúlyt fektetnek. Prédikálnak, misét bemutatnak, és igyekeznek minél szélesebb körben eljuttatni az emberekhez az evangélium üzenetét. Emellett a szegények, betegek és hajléktalanok gondozásával, támogatásával foglalkoznak. Iskolákat működtetnek, oktatással segítik a fiatalokat. A missziós tevékenységük során pedig a világ szegényebb országaiba is elutaznak, hogy ott segítsék a helyi lakosságot.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7707-A567-4F7F-9489-6CA3E63CCAD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87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ferences rendnek évszázados múltra nyúlik vissza a története Magyarországon. A 13. század elején érkeztek az első szerzetesek, és hamarosan fontos szerepet töltöttek be a magyar kultúra és tudomány fejlődésében. Iskolákat alapítottak, könyvtárakat hoztak létre, és kiemelkedő tudósokat, művészeket adtak a magyar történelemnek. A ferencesek építészeti emlékei is </a:t>
            </a:r>
            <a:r>
              <a:rPr lang="hu-HU" dirty="0" err="1"/>
              <a:t>jelentősek</a:t>
            </a:r>
            <a:r>
              <a:rPr lang="hu-HU" dirty="0"/>
              <a:t>, amelyek közül a legismertebb a budai Mátyás-templom. </a:t>
            </a:r>
            <a:r>
              <a:rPr lang="hu-HU" dirty="0" err="1"/>
              <a:t>Kep</a:t>
            </a:r>
            <a:r>
              <a:rPr lang="hu-HU" dirty="0"/>
              <a:t> </a:t>
            </a:r>
            <a:r>
              <a:rPr lang="pt-BR" dirty="0"/>
              <a:t>A_jászberényi_ferences_templom_és_rendház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7707-A567-4F7F-9489-6CA3E63CCAD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37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ferences rend a 21. században is aktív szerepet tölt be a katolikus egyházban. Világszerte több mint 15 000 ferences szerzetes él, akik továbbra is Assisi Szent Ferenc eszméit hirdetik. Elkötelezettek a szegénység, az alázat és a béke mellett, és fáradhatatlanul segítik a rászorulókat. A ferencesek a mai napig inspiráló példát mutatnak a hit és a szeretet megélésére.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77707-A567-4F7F-9489-6CA3E63CCAD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92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E38388-4C85-44C9-A47F-AC887D3C2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Ferencesek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498760-D4FC-48D2-A63F-71B359689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0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DA6FAF-66EE-4BBA-A087-74BD28DF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 ferencesek eredete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394D70-9406-4030-9F66-93BE23EB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6561"/>
            <a:ext cx="9613861" cy="359931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900" dirty="0"/>
              <a:t>Assisi Szent Ferenc alapította a rendet a 13. század elején.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900" dirty="0"/>
              <a:t>Koldulórend, azaz a szerzetesek nem birtokolhatnak semmit, és alamizsnából élnek.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900" dirty="0"/>
              <a:t>Szent Ferenc a szegénység, az alázat és a béke eszméit hirdette.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900" dirty="0"/>
              <a:t>A ferencesek a mai napig aktív szerepet játszanak a katolikus egyházban.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06725C-8968-42B8-8F61-9FE8384E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52" y="4462272"/>
            <a:ext cx="3660647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3CCD-0E52-4D98-977C-31CB219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Assisi Szent Ferenc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9915C1-7779-45D5-87F1-27D2BBD9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4849"/>
            <a:ext cx="9613861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1181-ben született Assisiben, Olaszországban.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Gazdag kereskedőcsalád gyermeke volt, de lemondott a vagyonáról, hogy Istennek szentelje az életét.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1209-ben alapította a ferences rendet.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1226-ban halt meg.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A6F6FB4-7263-43D2-A128-A1968797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91" y="3108960"/>
            <a:ext cx="281140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68D4C-87AC-49C0-B728-9D92391E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 ferences lelkiség alapjai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F0538D-1004-45E7-80BC-F7173844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3409"/>
            <a:ext cx="9299448" cy="337812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Szegénység: A ferencesek lemondanak a földi javakról, és alamizsnából élnek.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Alázat: A ferencesek szerények és alázatosak, és nem törekednek a hatalomra.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Béke: A ferencesek a béke és a megbékélés hírnökei.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Természetszeretet: A ferencesek tisztelik a természetet és Isten teremtményét látják benne.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60F1582-111D-406F-987C-6C212778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432" y="4517136"/>
            <a:ext cx="3020568" cy="23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CE6C5-816A-49AA-AC02-CB20EBF2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A ferencesek tevékenysége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E6CCC-B157-4D5F-B1C2-9CB09B27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8813"/>
            <a:ext cx="9613861" cy="359931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Hit terjesztése: prédikálnak, misét tartanak.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Segítenek a rászorulókon: szegényeket és betegeket gondoznak, hajléktalanokat támogatnak.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Oktatnak: iskolákat működtetnek.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 err="1"/>
              <a:t>Misszióznak</a:t>
            </a:r>
            <a:r>
              <a:rPr lang="hu-HU" sz="3600" dirty="0"/>
              <a:t>: a világ szegényebb országaiban segítenek.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2E54B0-FE74-4328-BBF8-3F74FEC5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08" y="4840033"/>
            <a:ext cx="4126992" cy="20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3ED25B-1D8D-4348-A58F-27961796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A ferences rend Magyarországon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0266E-684C-4C48-8DD5-D17397E1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689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A ferencesek a 13. század elején érkeztek Magyarországra.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Nagy szerepet játszottak a magyar kultúra és tudomány fejlődésében.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Jelentős építészeti emlékeket hoztak létre.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Ma is aktív szerepet töltenek be a magyar katolikus egyházban.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89E160-7705-489E-9245-9EE1B077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552" y="4849466"/>
            <a:ext cx="3203448" cy="20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72AAC-8CAF-4FE8-9799-FB291FC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A ferencesek ma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27BEAB-4806-43DB-B3B6-094E7F3D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5121"/>
            <a:ext cx="9613861" cy="359931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A ferences rend ma is aktív szerepet tölt be a katolikus egyházban.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Világszerte több mint 15 000 ferences szerzetes él.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A ferencesek továbbra is a szegénység, az alázat és a béke eszméit hirdetik.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Elkötelezettek a rászorulók megsegítése mellett.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63B3B4-B4D3-4A0F-8DA4-5DA34E54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4479058"/>
            <a:ext cx="4227576" cy="23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943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667</Words>
  <Application>Microsoft Office PowerPoint</Application>
  <PresentationFormat>Szélesvásznú</PresentationFormat>
  <Paragraphs>43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Ferencesek</vt:lpstr>
      <vt:lpstr>A ferencesek eredete</vt:lpstr>
      <vt:lpstr>Assisi Szent Ferenc</vt:lpstr>
      <vt:lpstr>A ferences lelkiség alapjai</vt:lpstr>
      <vt:lpstr>A ferencesek tevékenysége</vt:lpstr>
      <vt:lpstr>A ferences rend Magyarországon</vt:lpstr>
      <vt:lpstr>A ferencesek 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Ferencesek</dc:title>
  <dc:creator>Magox</dc:creator>
  <cp:lastModifiedBy>Magox</cp:lastModifiedBy>
  <cp:revision>3</cp:revision>
  <dcterms:created xsi:type="dcterms:W3CDTF">2024-03-25T22:02:55Z</dcterms:created>
  <dcterms:modified xsi:type="dcterms:W3CDTF">2024-03-25T22:21:27Z</dcterms:modified>
</cp:coreProperties>
</file>