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Default Extension="png" ContentType="image/png"/>
  <Override PartName="/ppt/diagrams/drawing2.xml" ContentType="application/vnd.ms-office.drawingml.diagramDrawing+xml"/>
  <Override PartName="/ppt/diagrams/drawing3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2" r:id="rId5"/>
    <p:sldId id="263" r:id="rId6"/>
    <p:sldId id="265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71" autoAdjust="0"/>
  </p:normalViewPr>
  <p:slideViewPr>
    <p:cSldViewPr>
      <p:cViewPr varScale="1">
        <p:scale>
          <a:sx n="67" d="100"/>
          <a:sy n="67" d="100"/>
        </p:scale>
        <p:origin x="-30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>
        <c:rich>
          <a:bodyPr/>
          <a:lstStyle/>
          <a:p>
            <a: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Un</a:t>
            </a:r>
            <a:r>
              <a:rPr lang="en-US" baseline="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SMART CONTRACT       </a:t>
            </a:r>
            <a:endParaRPr lang="en-US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c:rich>
      </c:tx>
      <c:layout/>
      <c:spPr>
        <a:gradFill rotWithShape="1">
          <a:gsLst>
            <a:gs pos="0">
              <a:schemeClr val="accent4">
                <a:tint val="62000"/>
                <a:satMod val="180000"/>
              </a:schemeClr>
            </a:gs>
            <a:gs pos="65000">
              <a:schemeClr val="accent4">
                <a:tint val="32000"/>
                <a:satMod val="250000"/>
              </a:schemeClr>
            </a:gs>
            <a:gs pos="100000">
              <a:schemeClr val="accent4">
                <a:tint val="23000"/>
                <a:satMod val="300000"/>
              </a:schemeClr>
            </a:gs>
          </a:gsLst>
          <a:lin ang="16200000" scaled="0"/>
        </a:gradFill>
        <a:ln w="9525" cap="flat" cmpd="sng" algn="ctr">
          <a:solidFill>
            <a:schemeClr val="accent4"/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c:spPr>
    </c:title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explosion val="2"/>
          <c:dLbls>
            <c:dLbl>
              <c:idx val="0"/>
              <c:layout>
                <c:manualLayout>
                  <c:x val="-0.15236291256325868"/>
                  <c:y val="8.6123789815292326E-2"/>
                </c:manualLayout>
              </c:layout>
              <c:tx>
                <c:rich>
                  <a:bodyPr/>
                  <a:lstStyle/>
                  <a:p>
                    <a:pPr algn="just">
                      <a:defRPr/>
                    </a:pPr>
                    <a:r>
                      <a:rPr lang="en-US" sz="1300" b="1" dirty="0" err="1" smtClean="0"/>
                      <a:t>Seis</a:t>
                    </a:r>
                    <a:r>
                      <a:rPr lang="en-US" sz="1300" b="1" baseline="0" dirty="0" smtClean="0"/>
                      <a:t> </a:t>
                    </a:r>
                    <a:r>
                      <a:rPr lang="en-US" sz="1300" b="1" baseline="0" dirty="0" err="1" smtClean="0"/>
                      <a:t>direcciones</a:t>
                    </a:r>
                    <a:r>
                      <a:rPr lang="en-US" sz="1300" b="1" baseline="0" dirty="0" smtClean="0"/>
                      <a:t> </a:t>
                    </a:r>
                    <a:r>
                      <a:rPr lang="en-US" sz="1300" b="1" baseline="0" dirty="0" err="1" smtClean="0"/>
                      <a:t>correspondientes</a:t>
                    </a:r>
                    <a:r>
                      <a:rPr lang="en-US" sz="1300" b="1" baseline="0" dirty="0" smtClean="0"/>
                      <a:t> a ROLES</a:t>
                    </a:r>
                    <a:endParaRPr lang="en-US" sz="1300" b="1" dirty="0"/>
                  </a:p>
                </c:rich>
              </c:tx>
              <c:spPr/>
              <c:showVal val="1"/>
            </c:dLbl>
            <c:dLbl>
              <c:idx val="1"/>
              <c:layout>
                <c:manualLayout>
                  <c:x val="8.9582226396597315E-3"/>
                  <c:y val="-0.12923175227719544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 err="1" smtClean="0"/>
                      <a:t>Cada</a:t>
                    </a:r>
                    <a:r>
                      <a:rPr lang="en-US" sz="1800" baseline="0" dirty="0" smtClean="0"/>
                      <a:t> </a:t>
                    </a:r>
                    <a:r>
                      <a:rPr lang="en-US" sz="1800" baseline="0" dirty="0" err="1" smtClean="0"/>
                      <a:t>producto</a:t>
                    </a:r>
                    <a:r>
                      <a:rPr lang="en-US" sz="1800" baseline="0" dirty="0" smtClean="0"/>
                      <a:t> </a:t>
                    </a:r>
                    <a:r>
                      <a:rPr lang="en-US" sz="1800" baseline="0" dirty="0" err="1" smtClean="0"/>
                      <a:t>tiene</a:t>
                    </a:r>
                    <a:r>
                      <a:rPr lang="en-US" sz="1800" baseline="0" dirty="0" smtClean="0"/>
                      <a:t> </a:t>
                    </a:r>
                    <a:r>
                      <a:rPr lang="en-US" sz="1800" baseline="0" dirty="0" err="1" smtClean="0"/>
                      <a:t>su</a:t>
                    </a:r>
                    <a:r>
                      <a:rPr lang="en-US" sz="1800" baseline="0" dirty="0" smtClean="0"/>
                      <a:t> ID </a:t>
                    </a:r>
                    <a:endParaRPr lang="en-US" sz="1800" dirty="0"/>
                  </a:p>
                </c:rich>
              </c:tx>
              <c:showVal val="1"/>
            </c:dLbl>
            <c:dLbl>
              <c:idx val="2"/>
              <c:layout>
                <c:manualLayout>
                  <c:x val="0.11241470817140513"/>
                  <c:y val="0.13287164143225239"/>
                </c:manualLayout>
              </c:layout>
              <c:tx>
                <c:rich>
                  <a:bodyPr/>
                  <a:lstStyle/>
                  <a:p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Un </a:t>
                    </a:r>
                    <a:r>
                      <a:rPr lang="en-US" b="1" dirty="0" err="1" smtClean="0">
                        <a:solidFill>
                          <a:schemeClr val="tx1"/>
                        </a:solidFill>
                      </a:rPr>
                      <a:t>contrato</a:t>
                    </a:r>
                    <a:r>
                      <a:rPr lang="en-US" b="1" baseline="0" dirty="0" smtClean="0">
                        <a:solidFill>
                          <a:schemeClr val="tx1"/>
                        </a:solidFill>
                      </a:rPr>
                      <a:t> con </a:t>
                    </a:r>
                    <a:r>
                      <a:rPr lang="en-US" b="1" baseline="0" dirty="0" err="1" smtClean="0">
                        <a:solidFill>
                          <a:schemeClr val="tx1"/>
                        </a:solidFill>
                      </a:rPr>
                      <a:t>funciones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c:rich>
              </c:tx>
              <c:showVal val="1"/>
            </c:dLbl>
            <c:showVal val="1"/>
            <c:showLeaderLines val="1"/>
          </c:dLbls>
          <c:cat>
            <c:strRef>
              <c:f>Hoja1!$A$2:$A$4</c:f>
              <c:strCache>
                <c:ptCount val="3"/>
                <c:pt idx="0">
                  <c:v>1er trim.</c:v>
                </c:pt>
                <c:pt idx="1">
                  <c:v>2º trim.</c:v>
                </c:pt>
                <c:pt idx="2">
                  <c:v>3er trim.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4</c:v>
                </c:pt>
                <c:pt idx="1">
                  <c:v>4</c:v>
                </c:pt>
                <c:pt idx="2">
                  <c:v>4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es-E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E209D9-3465-44E4-9141-38F3D676229A}" type="doc">
      <dgm:prSet loTypeId="urn:microsoft.com/office/officeart/2005/8/layout/arrow2" loCatId="process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s-MX"/>
        </a:p>
      </dgm:t>
    </dgm:pt>
    <dgm:pt modelId="{7093C762-FC70-4AF7-9BDE-A1923C7D72D2}">
      <dgm:prSet phldrT="[Text]"/>
      <dgm:spPr/>
      <dgm:t>
        <a:bodyPr/>
        <a:lstStyle/>
        <a:p>
          <a:r>
            <a:rPr lang="es-MX" dirty="0" smtClean="0"/>
            <a:t>    1</a:t>
          </a:r>
          <a:endParaRPr lang="es-MX" dirty="0"/>
        </a:p>
      </dgm:t>
    </dgm:pt>
    <dgm:pt modelId="{AAA06F54-CAE3-4014-A20E-3C36222A0992}" type="parTrans" cxnId="{058DF0D9-307F-49BF-BAEB-A1919B1BB869}">
      <dgm:prSet/>
      <dgm:spPr/>
      <dgm:t>
        <a:bodyPr/>
        <a:lstStyle/>
        <a:p>
          <a:endParaRPr lang="es-MX"/>
        </a:p>
      </dgm:t>
    </dgm:pt>
    <dgm:pt modelId="{A4562999-2A07-4080-BA4C-BBE4B2F9C1E2}" type="sibTrans" cxnId="{058DF0D9-307F-49BF-BAEB-A1919B1BB869}">
      <dgm:prSet/>
      <dgm:spPr/>
      <dgm:t>
        <a:bodyPr/>
        <a:lstStyle/>
        <a:p>
          <a:endParaRPr lang="es-MX"/>
        </a:p>
      </dgm:t>
    </dgm:pt>
    <dgm:pt modelId="{C015B298-D131-45B9-9208-6A228D834290}">
      <dgm:prSet phldrT="[Text]"/>
      <dgm:spPr/>
      <dgm:t>
        <a:bodyPr/>
        <a:lstStyle/>
        <a:p>
          <a:r>
            <a:rPr lang="es-MX" b="1" dirty="0" smtClean="0">
              <a:solidFill>
                <a:schemeClr val="accent1"/>
              </a:solidFill>
            </a:rPr>
            <a:t>Materia Prima</a:t>
          </a:r>
          <a:endParaRPr lang="es-MX" b="1" dirty="0">
            <a:solidFill>
              <a:schemeClr val="accent1"/>
            </a:solidFill>
          </a:endParaRPr>
        </a:p>
      </dgm:t>
    </dgm:pt>
    <dgm:pt modelId="{AB1FD084-DB36-431E-90AF-8BCBCED5AF60}" type="parTrans" cxnId="{C79E7DC2-CD4F-4652-9306-69BBE845745A}">
      <dgm:prSet/>
      <dgm:spPr/>
      <dgm:t>
        <a:bodyPr/>
        <a:lstStyle/>
        <a:p>
          <a:endParaRPr lang="es-MX"/>
        </a:p>
      </dgm:t>
    </dgm:pt>
    <dgm:pt modelId="{359F9F4A-A9BC-4202-8129-2AB14528207F}" type="sibTrans" cxnId="{C79E7DC2-CD4F-4652-9306-69BBE845745A}">
      <dgm:prSet/>
      <dgm:spPr/>
      <dgm:t>
        <a:bodyPr/>
        <a:lstStyle/>
        <a:p>
          <a:endParaRPr lang="es-MX"/>
        </a:p>
      </dgm:t>
    </dgm:pt>
    <dgm:pt modelId="{331E3BF6-E5F2-4902-ABA9-E1B572DA5B94}">
      <dgm:prSet phldrT="[Text]"/>
      <dgm:spPr/>
      <dgm:t>
        <a:bodyPr/>
        <a:lstStyle/>
        <a:p>
          <a:r>
            <a:rPr lang="es-MX" b="1" dirty="0" smtClean="0"/>
            <a:t>Certificación</a:t>
          </a:r>
          <a:endParaRPr lang="es-MX" b="1" dirty="0"/>
        </a:p>
      </dgm:t>
    </dgm:pt>
    <dgm:pt modelId="{3980F9E9-D8F7-41A6-8C78-9E523A6170F0}" type="parTrans" cxnId="{CB977E1B-563E-4379-9189-9F5B167651EF}">
      <dgm:prSet/>
      <dgm:spPr/>
      <dgm:t>
        <a:bodyPr/>
        <a:lstStyle/>
        <a:p>
          <a:endParaRPr lang="es-MX"/>
        </a:p>
      </dgm:t>
    </dgm:pt>
    <dgm:pt modelId="{EF8A71D9-523B-4F9C-986B-7CB251257DD9}" type="sibTrans" cxnId="{CB977E1B-563E-4379-9189-9F5B167651EF}">
      <dgm:prSet/>
      <dgm:spPr/>
      <dgm:t>
        <a:bodyPr/>
        <a:lstStyle/>
        <a:p>
          <a:endParaRPr lang="es-MX"/>
        </a:p>
      </dgm:t>
    </dgm:pt>
    <dgm:pt modelId="{914E032B-BC33-4C81-8CF0-B2ADC15C91C3}">
      <dgm:prSet phldrT="[Text]"/>
      <dgm:spPr/>
      <dgm:t>
        <a:bodyPr/>
        <a:lstStyle/>
        <a:p>
          <a:r>
            <a:rPr lang="es-MX" dirty="0" smtClean="0"/>
            <a:t>2</a:t>
          </a:r>
          <a:endParaRPr lang="es-MX" dirty="0"/>
        </a:p>
      </dgm:t>
    </dgm:pt>
    <dgm:pt modelId="{6CDD0F83-120A-4C77-AFBF-A20FC4A283F3}" type="parTrans" cxnId="{D513767A-0297-4DF5-B7D3-D715AAA06961}">
      <dgm:prSet/>
      <dgm:spPr/>
      <dgm:t>
        <a:bodyPr/>
        <a:lstStyle/>
        <a:p>
          <a:endParaRPr lang="es-MX"/>
        </a:p>
      </dgm:t>
    </dgm:pt>
    <dgm:pt modelId="{DE07B73D-4305-4E35-8400-B87E4991D9A2}" type="sibTrans" cxnId="{D513767A-0297-4DF5-B7D3-D715AAA06961}">
      <dgm:prSet/>
      <dgm:spPr/>
      <dgm:t>
        <a:bodyPr/>
        <a:lstStyle/>
        <a:p>
          <a:endParaRPr lang="es-MX"/>
        </a:p>
      </dgm:t>
    </dgm:pt>
    <dgm:pt modelId="{CFB77124-DA93-433C-AC49-795A0618FB4C}">
      <dgm:prSet phldrT="[Text]"/>
      <dgm:spPr/>
      <dgm:t>
        <a:bodyPr/>
        <a:lstStyle/>
        <a:p>
          <a:r>
            <a:rPr lang="es-MX" b="1" dirty="0" smtClean="0">
              <a:solidFill>
                <a:schemeClr val="accent1"/>
              </a:solidFill>
            </a:rPr>
            <a:t>Producción</a:t>
          </a:r>
          <a:endParaRPr lang="es-MX" b="1" dirty="0">
            <a:solidFill>
              <a:schemeClr val="accent1"/>
            </a:solidFill>
          </a:endParaRPr>
        </a:p>
      </dgm:t>
    </dgm:pt>
    <dgm:pt modelId="{EEA78726-B37E-4EE7-A67A-8EA746F77E20}" type="parTrans" cxnId="{8B0A3E84-C67D-4831-90CE-F38DD2584FF4}">
      <dgm:prSet/>
      <dgm:spPr/>
      <dgm:t>
        <a:bodyPr/>
        <a:lstStyle/>
        <a:p>
          <a:endParaRPr lang="es-MX"/>
        </a:p>
      </dgm:t>
    </dgm:pt>
    <dgm:pt modelId="{7E9B604D-4E45-4045-8EA7-83E32FAE731C}" type="sibTrans" cxnId="{8B0A3E84-C67D-4831-90CE-F38DD2584FF4}">
      <dgm:prSet/>
      <dgm:spPr/>
      <dgm:t>
        <a:bodyPr/>
        <a:lstStyle/>
        <a:p>
          <a:endParaRPr lang="es-MX"/>
        </a:p>
      </dgm:t>
    </dgm:pt>
    <dgm:pt modelId="{C7F6136B-14D1-456E-BEF0-10821D0A4EC2}">
      <dgm:prSet phldrT="[Text]"/>
      <dgm:spPr/>
      <dgm:t>
        <a:bodyPr/>
        <a:lstStyle/>
        <a:p>
          <a:r>
            <a:rPr lang="es-MX" b="1" dirty="0" smtClean="0"/>
            <a:t>Certificación</a:t>
          </a:r>
          <a:endParaRPr lang="es-MX" b="1" dirty="0"/>
        </a:p>
      </dgm:t>
    </dgm:pt>
    <dgm:pt modelId="{13DB9B1B-8645-465B-AFBB-D00A51B8CA5A}" type="parTrans" cxnId="{4CA808BE-FEC0-49EA-A2F8-792EE5050705}">
      <dgm:prSet/>
      <dgm:spPr/>
      <dgm:t>
        <a:bodyPr/>
        <a:lstStyle/>
        <a:p>
          <a:endParaRPr lang="es-MX"/>
        </a:p>
      </dgm:t>
    </dgm:pt>
    <dgm:pt modelId="{B5833276-2EFE-4087-B8F3-0BEF36717BC6}" type="sibTrans" cxnId="{4CA808BE-FEC0-49EA-A2F8-792EE5050705}">
      <dgm:prSet/>
      <dgm:spPr/>
      <dgm:t>
        <a:bodyPr/>
        <a:lstStyle/>
        <a:p>
          <a:endParaRPr lang="es-MX"/>
        </a:p>
      </dgm:t>
    </dgm:pt>
    <dgm:pt modelId="{FBDD5424-FC22-431D-83B4-253F72A584A2}">
      <dgm:prSet phldrT="[Text]"/>
      <dgm:spPr/>
      <dgm:t>
        <a:bodyPr/>
        <a:lstStyle/>
        <a:p>
          <a:r>
            <a:rPr lang="es-MX" dirty="0" smtClean="0"/>
            <a:t>3</a:t>
          </a:r>
          <a:endParaRPr lang="es-MX" dirty="0"/>
        </a:p>
      </dgm:t>
    </dgm:pt>
    <dgm:pt modelId="{B0902FBF-7D2C-4F33-B532-CC0A9E64AEF7}" type="parTrans" cxnId="{EF9A8C5A-883E-4E1A-8FF6-E5BA376F4121}">
      <dgm:prSet/>
      <dgm:spPr/>
      <dgm:t>
        <a:bodyPr/>
        <a:lstStyle/>
        <a:p>
          <a:endParaRPr lang="es-MX"/>
        </a:p>
      </dgm:t>
    </dgm:pt>
    <dgm:pt modelId="{79E95E73-BA26-4EFA-A377-2F60C1170E20}" type="sibTrans" cxnId="{EF9A8C5A-883E-4E1A-8FF6-E5BA376F4121}">
      <dgm:prSet/>
      <dgm:spPr/>
      <dgm:t>
        <a:bodyPr/>
        <a:lstStyle/>
        <a:p>
          <a:endParaRPr lang="es-MX"/>
        </a:p>
      </dgm:t>
    </dgm:pt>
    <dgm:pt modelId="{20429061-8194-45D8-81D8-E1C1ED72E91D}">
      <dgm:prSet phldrT="[Text]"/>
      <dgm:spPr/>
      <dgm:t>
        <a:bodyPr/>
        <a:lstStyle/>
        <a:p>
          <a:r>
            <a:rPr lang="es-MX" b="1" dirty="0" smtClean="0">
              <a:solidFill>
                <a:schemeClr val="accent1"/>
              </a:solidFill>
            </a:rPr>
            <a:t>Transporte</a:t>
          </a:r>
          <a:endParaRPr lang="es-MX" b="1" dirty="0">
            <a:solidFill>
              <a:schemeClr val="accent1"/>
            </a:solidFill>
          </a:endParaRPr>
        </a:p>
      </dgm:t>
    </dgm:pt>
    <dgm:pt modelId="{724F7C8A-58FC-45B0-911D-A4DEA1AA1A6C}" type="parTrans" cxnId="{C80D4756-8417-49B4-89A1-DFF71FB91735}">
      <dgm:prSet/>
      <dgm:spPr/>
      <dgm:t>
        <a:bodyPr/>
        <a:lstStyle/>
        <a:p>
          <a:endParaRPr lang="es-MX"/>
        </a:p>
      </dgm:t>
    </dgm:pt>
    <dgm:pt modelId="{36CB6995-03A0-4273-858F-DC45FF0A3BAD}" type="sibTrans" cxnId="{C80D4756-8417-49B4-89A1-DFF71FB91735}">
      <dgm:prSet/>
      <dgm:spPr/>
      <dgm:t>
        <a:bodyPr/>
        <a:lstStyle/>
        <a:p>
          <a:endParaRPr lang="es-MX"/>
        </a:p>
      </dgm:t>
    </dgm:pt>
    <dgm:pt modelId="{AA20E3AD-CF7E-4B3F-967A-3D8301267F4E}">
      <dgm:prSet phldrT="[Text]"/>
      <dgm:spPr/>
      <dgm:t>
        <a:bodyPr/>
        <a:lstStyle/>
        <a:p>
          <a:r>
            <a:rPr lang="es-MX" dirty="0" smtClean="0">
              <a:solidFill>
                <a:schemeClr val="tx1"/>
              </a:solidFill>
            </a:rPr>
            <a:t>Certificación</a:t>
          </a:r>
          <a:endParaRPr lang="es-MX" dirty="0">
            <a:solidFill>
              <a:schemeClr val="tx1"/>
            </a:solidFill>
          </a:endParaRPr>
        </a:p>
      </dgm:t>
    </dgm:pt>
    <dgm:pt modelId="{78B0FEDC-1EBE-4EA9-B475-46D5DB9A20C0}" type="parTrans" cxnId="{4098F65A-E198-42E5-B083-F078871BB59A}">
      <dgm:prSet/>
      <dgm:spPr/>
      <dgm:t>
        <a:bodyPr/>
        <a:lstStyle/>
        <a:p>
          <a:endParaRPr lang="es-MX"/>
        </a:p>
      </dgm:t>
    </dgm:pt>
    <dgm:pt modelId="{757A5297-A3B0-43A7-B108-14219DBD9964}" type="sibTrans" cxnId="{4098F65A-E198-42E5-B083-F078871BB59A}">
      <dgm:prSet/>
      <dgm:spPr/>
      <dgm:t>
        <a:bodyPr/>
        <a:lstStyle/>
        <a:p>
          <a:endParaRPr lang="es-MX"/>
        </a:p>
      </dgm:t>
    </dgm:pt>
    <dgm:pt modelId="{BB4B6304-6378-4AC5-9A7A-0E9DD9C5D5AC}">
      <dgm:prSet phldrT="[Text]"/>
      <dgm:spPr/>
      <dgm:t>
        <a:bodyPr/>
        <a:lstStyle/>
        <a:p>
          <a:r>
            <a:rPr lang="es-MX" dirty="0" smtClean="0"/>
            <a:t>4</a:t>
          </a:r>
          <a:endParaRPr lang="es-MX" dirty="0"/>
        </a:p>
      </dgm:t>
    </dgm:pt>
    <dgm:pt modelId="{D96E416A-9A33-4DAB-B22F-EDFEC80C4B61}" type="parTrans" cxnId="{C197E1D8-8DF9-4840-B573-6E1F57E4CD6A}">
      <dgm:prSet/>
      <dgm:spPr/>
      <dgm:t>
        <a:bodyPr/>
        <a:lstStyle/>
        <a:p>
          <a:endParaRPr lang="es-MX"/>
        </a:p>
      </dgm:t>
    </dgm:pt>
    <dgm:pt modelId="{FA71AB3E-1855-4B8B-BE19-719EF248DC16}" type="sibTrans" cxnId="{C197E1D8-8DF9-4840-B573-6E1F57E4CD6A}">
      <dgm:prSet/>
      <dgm:spPr/>
      <dgm:t>
        <a:bodyPr/>
        <a:lstStyle/>
        <a:p>
          <a:endParaRPr lang="es-MX"/>
        </a:p>
      </dgm:t>
    </dgm:pt>
    <dgm:pt modelId="{521086F9-47C7-4315-9C85-443B9EFDE135}">
      <dgm:prSet phldrT="[Text]"/>
      <dgm:spPr/>
      <dgm:t>
        <a:bodyPr/>
        <a:lstStyle/>
        <a:p>
          <a:r>
            <a:rPr lang="es-MX" dirty="0" smtClean="0"/>
            <a:t>5</a:t>
          </a:r>
          <a:endParaRPr lang="es-MX" dirty="0"/>
        </a:p>
      </dgm:t>
    </dgm:pt>
    <dgm:pt modelId="{4B4B0D73-815A-421E-A6F4-E46AF3A1A923}" type="parTrans" cxnId="{5F46F1C6-1AC9-408F-AA90-D45066F74C42}">
      <dgm:prSet/>
      <dgm:spPr/>
      <dgm:t>
        <a:bodyPr/>
        <a:lstStyle/>
        <a:p>
          <a:endParaRPr lang="es-MX"/>
        </a:p>
      </dgm:t>
    </dgm:pt>
    <dgm:pt modelId="{FDFB4EE5-D7FF-4A51-A451-F95B17BE34D1}" type="sibTrans" cxnId="{5F46F1C6-1AC9-408F-AA90-D45066F74C42}">
      <dgm:prSet/>
      <dgm:spPr/>
      <dgm:t>
        <a:bodyPr/>
        <a:lstStyle/>
        <a:p>
          <a:endParaRPr lang="es-MX"/>
        </a:p>
      </dgm:t>
    </dgm:pt>
    <dgm:pt modelId="{08A60692-975C-4C43-BB02-C6AABE58E95E}">
      <dgm:prSet/>
      <dgm:spPr/>
      <dgm:t>
        <a:bodyPr/>
        <a:lstStyle/>
        <a:p>
          <a:r>
            <a:rPr lang="es-MX" b="1" dirty="0" smtClean="0">
              <a:solidFill>
                <a:schemeClr val="accent1"/>
              </a:solidFill>
            </a:rPr>
            <a:t>Distribución</a:t>
          </a:r>
          <a:endParaRPr lang="es-MX" b="1" dirty="0">
            <a:solidFill>
              <a:schemeClr val="accent1"/>
            </a:solidFill>
          </a:endParaRPr>
        </a:p>
      </dgm:t>
    </dgm:pt>
    <dgm:pt modelId="{E88C2C15-0157-475F-BBC6-8CA116C99A33}" type="parTrans" cxnId="{9C9E5B61-966C-409A-8360-D67DCF722749}">
      <dgm:prSet/>
      <dgm:spPr/>
      <dgm:t>
        <a:bodyPr/>
        <a:lstStyle/>
        <a:p>
          <a:endParaRPr lang="es-MX"/>
        </a:p>
      </dgm:t>
    </dgm:pt>
    <dgm:pt modelId="{5BCAA90E-8923-496B-9597-46330A607459}" type="sibTrans" cxnId="{9C9E5B61-966C-409A-8360-D67DCF722749}">
      <dgm:prSet/>
      <dgm:spPr/>
      <dgm:t>
        <a:bodyPr/>
        <a:lstStyle/>
        <a:p>
          <a:endParaRPr lang="es-MX"/>
        </a:p>
      </dgm:t>
    </dgm:pt>
    <dgm:pt modelId="{EFA0A49D-C99B-4509-8C4D-45C3D5D07C3A}">
      <dgm:prSet/>
      <dgm:spPr/>
      <dgm:t>
        <a:bodyPr/>
        <a:lstStyle/>
        <a:p>
          <a:r>
            <a:rPr lang="es-MX" b="1" dirty="0" smtClean="0"/>
            <a:t>Certificación</a:t>
          </a:r>
          <a:endParaRPr lang="es-MX" b="1" dirty="0"/>
        </a:p>
      </dgm:t>
    </dgm:pt>
    <dgm:pt modelId="{6E006FD6-A34A-4215-8258-AFFEB30B3CFB}" type="parTrans" cxnId="{54A60B31-9291-4564-812E-D81EB7190433}">
      <dgm:prSet/>
      <dgm:spPr/>
      <dgm:t>
        <a:bodyPr/>
        <a:lstStyle/>
        <a:p>
          <a:endParaRPr lang="es-MX"/>
        </a:p>
      </dgm:t>
    </dgm:pt>
    <dgm:pt modelId="{68A285B1-DF8E-45AB-8AB1-70226F5895AD}" type="sibTrans" cxnId="{54A60B31-9291-4564-812E-D81EB7190433}">
      <dgm:prSet/>
      <dgm:spPr/>
      <dgm:t>
        <a:bodyPr/>
        <a:lstStyle/>
        <a:p>
          <a:endParaRPr lang="es-MX"/>
        </a:p>
      </dgm:t>
    </dgm:pt>
    <dgm:pt modelId="{2A503A78-5C33-47AF-933E-08B51007FF8A}">
      <dgm:prSet/>
      <dgm:spPr/>
      <dgm:t>
        <a:bodyPr/>
        <a:lstStyle/>
        <a:p>
          <a:r>
            <a:rPr lang="es-MX" b="1" dirty="0" smtClean="0">
              <a:solidFill>
                <a:schemeClr val="accent1"/>
              </a:solidFill>
            </a:rPr>
            <a:t>Consumo</a:t>
          </a:r>
          <a:endParaRPr lang="es-MX" b="1" dirty="0">
            <a:solidFill>
              <a:schemeClr val="accent1"/>
            </a:solidFill>
          </a:endParaRPr>
        </a:p>
      </dgm:t>
    </dgm:pt>
    <dgm:pt modelId="{C5AE58BD-A025-436B-BE02-ED051E923E94}" type="parTrans" cxnId="{C99CA5DA-2FAE-4AD5-85CA-C2FE1BB0705E}">
      <dgm:prSet/>
      <dgm:spPr/>
      <dgm:t>
        <a:bodyPr/>
        <a:lstStyle/>
        <a:p>
          <a:endParaRPr lang="es-MX"/>
        </a:p>
      </dgm:t>
    </dgm:pt>
    <dgm:pt modelId="{F43B1333-BC7E-499E-890D-93FB2E7F2011}" type="sibTrans" cxnId="{C99CA5DA-2FAE-4AD5-85CA-C2FE1BB0705E}">
      <dgm:prSet/>
      <dgm:spPr/>
      <dgm:t>
        <a:bodyPr/>
        <a:lstStyle/>
        <a:p>
          <a:endParaRPr lang="es-MX"/>
        </a:p>
      </dgm:t>
    </dgm:pt>
    <dgm:pt modelId="{216FDB3E-0FCE-4BEA-9B20-CE480FE8C982}">
      <dgm:prSet/>
      <dgm:spPr/>
      <dgm:t>
        <a:bodyPr/>
        <a:lstStyle/>
        <a:p>
          <a:r>
            <a:rPr lang="es-MX" b="1" dirty="0" smtClean="0"/>
            <a:t>Certificación</a:t>
          </a:r>
          <a:endParaRPr lang="es-MX" b="1" dirty="0"/>
        </a:p>
      </dgm:t>
    </dgm:pt>
    <dgm:pt modelId="{F0F9E9AF-46A8-45EE-AB43-1030D22844FE}" type="parTrans" cxnId="{7CA5109E-E21D-41CF-B790-E7487F146B00}">
      <dgm:prSet/>
      <dgm:spPr/>
      <dgm:t>
        <a:bodyPr/>
        <a:lstStyle/>
        <a:p>
          <a:endParaRPr lang="es-MX"/>
        </a:p>
      </dgm:t>
    </dgm:pt>
    <dgm:pt modelId="{421F2E34-C5E2-48F5-BFE2-98850B1AAF16}" type="sibTrans" cxnId="{7CA5109E-E21D-41CF-B790-E7487F146B00}">
      <dgm:prSet/>
      <dgm:spPr/>
      <dgm:t>
        <a:bodyPr/>
        <a:lstStyle/>
        <a:p>
          <a:endParaRPr lang="es-MX"/>
        </a:p>
      </dgm:t>
    </dgm:pt>
    <dgm:pt modelId="{019977F8-CC31-4108-9E31-4D0B78616D39}" type="pres">
      <dgm:prSet presAssocID="{F2E209D9-3465-44E4-9141-38F3D676229A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F5789B2-2708-44AF-A771-F450783739D6}" type="pres">
      <dgm:prSet presAssocID="{F2E209D9-3465-44E4-9141-38F3D676229A}" presName="arrow" presStyleLbl="bgShp" presStyleIdx="0" presStyleCnt="1"/>
      <dgm:spPr/>
    </dgm:pt>
    <dgm:pt modelId="{E7A9184E-704A-43B3-AF1E-2BDE1C40B425}" type="pres">
      <dgm:prSet presAssocID="{F2E209D9-3465-44E4-9141-38F3D676229A}" presName="arrowDiagram5" presStyleCnt="0"/>
      <dgm:spPr/>
    </dgm:pt>
    <dgm:pt modelId="{6EE14EF0-79A6-4750-AB1C-1FD865975EC7}" type="pres">
      <dgm:prSet presAssocID="{7093C762-FC70-4AF7-9BDE-A1923C7D72D2}" presName="bullet5a" presStyleLbl="node1" presStyleIdx="0" presStyleCnt="5"/>
      <dgm:spPr/>
    </dgm:pt>
    <dgm:pt modelId="{33F6976E-9FE3-4F43-9EB5-FB34163E756E}" type="pres">
      <dgm:prSet presAssocID="{7093C762-FC70-4AF7-9BDE-A1923C7D72D2}" presName="textBox5a" presStyleLbl="revTx" presStyleIdx="0" presStyleCnt="5" custScaleX="13908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83A688B-6F13-49D3-AD85-479158CBED62}" type="pres">
      <dgm:prSet presAssocID="{914E032B-BC33-4C81-8CF0-B2ADC15C91C3}" presName="bullet5b" presStyleLbl="node1" presStyleIdx="1" presStyleCnt="5"/>
      <dgm:spPr/>
    </dgm:pt>
    <dgm:pt modelId="{6BAF210F-7213-4C40-ADED-A286F70C731D}" type="pres">
      <dgm:prSet presAssocID="{914E032B-BC33-4C81-8CF0-B2ADC15C91C3}" presName="textBox5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5012BEF-ACEC-450F-A695-701DBE1D0770}" type="pres">
      <dgm:prSet presAssocID="{FBDD5424-FC22-431D-83B4-253F72A584A2}" presName="bullet5c" presStyleLbl="node1" presStyleIdx="2" presStyleCnt="5"/>
      <dgm:spPr/>
    </dgm:pt>
    <dgm:pt modelId="{E68D8CB7-6BAD-4AA4-8C8C-EB70F695642D}" type="pres">
      <dgm:prSet presAssocID="{FBDD5424-FC22-431D-83B4-253F72A584A2}" presName="textBox5c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7718660-DD63-409D-89C6-AB69BB6FF0EE}" type="pres">
      <dgm:prSet presAssocID="{BB4B6304-6378-4AC5-9A7A-0E9DD9C5D5AC}" presName="bullet5d" presStyleLbl="node1" presStyleIdx="3" presStyleCnt="5"/>
      <dgm:spPr/>
    </dgm:pt>
    <dgm:pt modelId="{B0413AC0-C54F-4782-866A-C59BD240ED76}" type="pres">
      <dgm:prSet presAssocID="{BB4B6304-6378-4AC5-9A7A-0E9DD9C5D5AC}" presName="textBox5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D936655-9F05-4BEA-9478-A8F1450B48C9}" type="pres">
      <dgm:prSet presAssocID="{521086F9-47C7-4315-9C85-443B9EFDE135}" presName="bullet5e" presStyleLbl="node1" presStyleIdx="4" presStyleCnt="5"/>
      <dgm:spPr/>
    </dgm:pt>
    <dgm:pt modelId="{5A0A3B2A-D39A-4F2C-B318-22FBC788642B}" type="pres">
      <dgm:prSet presAssocID="{521086F9-47C7-4315-9C85-443B9EFDE135}" presName="textBox5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CA808BE-FEC0-49EA-A2F8-792EE5050705}" srcId="{914E032B-BC33-4C81-8CF0-B2ADC15C91C3}" destId="{C7F6136B-14D1-456E-BEF0-10821D0A4EC2}" srcOrd="1" destOrd="0" parTransId="{13DB9B1B-8645-465B-AFBB-D00A51B8CA5A}" sibTransId="{B5833276-2EFE-4087-B8F3-0BEF36717BC6}"/>
    <dgm:cxn modelId="{1D2E54CF-E489-4DB0-AD19-FD0BBFA6F292}" type="presOf" srcId="{20429061-8194-45D8-81D8-E1C1ED72E91D}" destId="{E68D8CB7-6BAD-4AA4-8C8C-EB70F695642D}" srcOrd="0" destOrd="1" presId="urn:microsoft.com/office/officeart/2005/8/layout/arrow2"/>
    <dgm:cxn modelId="{D47B13C0-3B4C-4318-A7F9-74E89F076640}" type="presOf" srcId="{EFA0A49D-C99B-4509-8C4D-45C3D5D07C3A}" destId="{B0413AC0-C54F-4782-866A-C59BD240ED76}" srcOrd="0" destOrd="2" presId="urn:microsoft.com/office/officeart/2005/8/layout/arrow2"/>
    <dgm:cxn modelId="{8C18FEA5-50D8-4645-A9FF-6BB08A3006F1}" type="presOf" srcId="{CFB77124-DA93-433C-AC49-795A0618FB4C}" destId="{6BAF210F-7213-4C40-ADED-A286F70C731D}" srcOrd="0" destOrd="1" presId="urn:microsoft.com/office/officeart/2005/8/layout/arrow2"/>
    <dgm:cxn modelId="{C80D4756-8417-49B4-89A1-DFF71FB91735}" srcId="{FBDD5424-FC22-431D-83B4-253F72A584A2}" destId="{20429061-8194-45D8-81D8-E1C1ED72E91D}" srcOrd="0" destOrd="0" parTransId="{724F7C8A-58FC-45B0-911D-A4DEA1AA1A6C}" sibTransId="{36CB6995-03A0-4273-858F-DC45FF0A3BAD}"/>
    <dgm:cxn modelId="{EF9A8C5A-883E-4E1A-8FF6-E5BA376F4121}" srcId="{F2E209D9-3465-44E4-9141-38F3D676229A}" destId="{FBDD5424-FC22-431D-83B4-253F72A584A2}" srcOrd="2" destOrd="0" parTransId="{B0902FBF-7D2C-4F33-B532-CC0A9E64AEF7}" sibTransId="{79E95E73-BA26-4EFA-A377-2F60C1170E20}"/>
    <dgm:cxn modelId="{D513767A-0297-4DF5-B7D3-D715AAA06961}" srcId="{F2E209D9-3465-44E4-9141-38F3D676229A}" destId="{914E032B-BC33-4C81-8CF0-B2ADC15C91C3}" srcOrd="1" destOrd="0" parTransId="{6CDD0F83-120A-4C77-AFBF-A20FC4A283F3}" sibTransId="{DE07B73D-4305-4E35-8400-B87E4991D9A2}"/>
    <dgm:cxn modelId="{0727A2F0-03F8-4D69-A1C0-A0E74E49A8EE}" type="presOf" srcId="{C015B298-D131-45B9-9208-6A228D834290}" destId="{33F6976E-9FE3-4F43-9EB5-FB34163E756E}" srcOrd="0" destOrd="1" presId="urn:microsoft.com/office/officeart/2005/8/layout/arrow2"/>
    <dgm:cxn modelId="{C79E7DC2-CD4F-4652-9306-69BBE845745A}" srcId="{7093C762-FC70-4AF7-9BDE-A1923C7D72D2}" destId="{C015B298-D131-45B9-9208-6A228D834290}" srcOrd="0" destOrd="0" parTransId="{AB1FD084-DB36-431E-90AF-8BCBCED5AF60}" sibTransId="{359F9F4A-A9BC-4202-8129-2AB14528207F}"/>
    <dgm:cxn modelId="{AEF5E578-D860-4425-B9C2-F5812925BE2E}" type="presOf" srcId="{7093C762-FC70-4AF7-9BDE-A1923C7D72D2}" destId="{33F6976E-9FE3-4F43-9EB5-FB34163E756E}" srcOrd="0" destOrd="0" presId="urn:microsoft.com/office/officeart/2005/8/layout/arrow2"/>
    <dgm:cxn modelId="{5F46F1C6-1AC9-408F-AA90-D45066F74C42}" srcId="{F2E209D9-3465-44E4-9141-38F3D676229A}" destId="{521086F9-47C7-4315-9C85-443B9EFDE135}" srcOrd="4" destOrd="0" parTransId="{4B4B0D73-815A-421E-A6F4-E46AF3A1A923}" sibTransId="{FDFB4EE5-D7FF-4A51-A451-F95B17BE34D1}"/>
    <dgm:cxn modelId="{0B756F98-0684-4CBC-B220-870ADF5A352F}" type="presOf" srcId="{BB4B6304-6378-4AC5-9A7A-0E9DD9C5D5AC}" destId="{B0413AC0-C54F-4782-866A-C59BD240ED76}" srcOrd="0" destOrd="0" presId="urn:microsoft.com/office/officeart/2005/8/layout/arrow2"/>
    <dgm:cxn modelId="{5B0DB861-6E9F-409C-B734-3F9E22981F67}" type="presOf" srcId="{F2E209D9-3465-44E4-9141-38F3D676229A}" destId="{019977F8-CC31-4108-9E31-4D0B78616D39}" srcOrd="0" destOrd="0" presId="urn:microsoft.com/office/officeart/2005/8/layout/arrow2"/>
    <dgm:cxn modelId="{C99CA5DA-2FAE-4AD5-85CA-C2FE1BB0705E}" srcId="{521086F9-47C7-4315-9C85-443B9EFDE135}" destId="{2A503A78-5C33-47AF-933E-08B51007FF8A}" srcOrd="0" destOrd="0" parTransId="{C5AE58BD-A025-436B-BE02-ED051E923E94}" sibTransId="{F43B1333-BC7E-499E-890D-93FB2E7F2011}"/>
    <dgm:cxn modelId="{D0F1E612-D786-416A-A7D5-895CFA3D211C}" type="presOf" srcId="{2A503A78-5C33-47AF-933E-08B51007FF8A}" destId="{5A0A3B2A-D39A-4F2C-B318-22FBC788642B}" srcOrd="0" destOrd="1" presId="urn:microsoft.com/office/officeart/2005/8/layout/arrow2"/>
    <dgm:cxn modelId="{54A60B31-9291-4564-812E-D81EB7190433}" srcId="{BB4B6304-6378-4AC5-9A7A-0E9DD9C5D5AC}" destId="{EFA0A49D-C99B-4509-8C4D-45C3D5D07C3A}" srcOrd="1" destOrd="0" parTransId="{6E006FD6-A34A-4215-8258-AFFEB30B3CFB}" sibTransId="{68A285B1-DF8E-45AB-8AB1-70226F5895AD}"/>
    <dgm:cxn modelId="{A845724E-AA85-48B7-8227-29D220FB9477}" type="presOf" srcId="{521086F9-47C7-4315-9C85-443B9EFDE135}" destId="{5A0A3B2A-D39A-4F2C-B318-22FBC788642B}" srcOrd="0" destOrd="0" presId="urn:microsoft.com/office/officeart/2005/8/layout/arrow2"/>
    <dgm:cxn modelId="{7CA5109E-E21D-41CF-B790-E7487F146B00}" srcId="{521086F9-47C7-4315-9C85-443B9EFDE135}" destId="{216FDB3E-0FCE-4BEA-9B20-CE480FE8C982}" srcOrd="1" destOrd="0" parTransId="{F0F9E9AF-46A8-45EE-AB43-1030D22844FE}" sibTransId="{421F2E34-C5E2-48F5-BFE2-98850B1AAF16}"/>
    <dgm:cxn modelId="{0F66D69A-99BA-41D0-850C-3D3E8550A5FA}" type="presOf" srcId="{C7F6136B-14D1-456E-BEF0-10821D0A4EC2}" destId="{6BAF210F-7213-4C40-ADED-A286F70C731D}" srcOrd="0" destOrd="2" presId="urn:microsoft.com/office/officeart/2005/8/layout/arrow2"/>
    <dgm:cxn modelId="{6E037522-9FF0-484A-8E02-95DC86B9536D}" type="presOf" srcId="{FBDD5424-FC22-431D-83B4-253F72A584A2}" destId="{E68D8CB7-6BAD-4AA4-8C8C-EB70F695642D}" srcOrd="0" destOrd="0" presId="urn:microsoft.com/office/officeart/2005/8/layout/arrow2"/>
    <dgm:cxn modelId="{058DF0D9-307F-49BF-BAEB-A1919B1BB869}" srcId="{F2E209D9-3465-44E4-9141-38F3D676229A}" destId="{7093C762-FC70-4AF7-9BDE-A1923C7D72D2}" srcOrd="0" destOrd="0" parTransId="{AAA06F54-CAE3-4014-A20E-3C36222A0992}" sibTransId="{A4562999-2A07-4080-BA4C-BBE4B2F9C1E2}"/>
    <dgm:cxn modelId="{B7E27F80-25F3-47A8-B0C2-2E9C406C85B0}" type="presOf" srcId="{AA20E3AD-CF7E-4B3F-967A-3D8301267F4E}" destId="{E68D8CB7-6BAD-4AA4-8C8C-EB70F695642D}" srcOrd="0" destOrd="2" presId="urn:microsoft.com/office/officeart/2005/8/layout/arrow2"/>
    <dgm:cxn modelId="{C197E1D8-8DF9-4840-B573-6E1F57E4CD6A}" srcId="{F2E209D9-3465-44E4-9141-38F3D676229A}" destId="{BB4B6304-6378-4AC5-9A7A-0E9DD9C5D5AC}" srcOrd="3" destOrd="0" parTransId="{D96E416A-9A33-4DAB-B22F-EDFEC80C4B61}" sibTransId="{FA71AB3E-1855-4B8B-BE19-719EF248DC16}"/>
    <dgm:cxn modelId="{94A33B54-29D9-4128-9AB7-3917F5E675FC}" type="presOf" srcId="{914E032B-BC33-4C81-8CF0-B2ADC15C91C3}" destId="{6BAF210F-7213-4C40-ADED-A286F70C731D}" srcOrd="0" destOrd="0" presId="urn:microsoft.com/office/officeart/2005/8/layout/arrow2"/>
    <dgm:cxn modelId="{38430F9D-512B-497E-8064-7B3665FF407A}" type="presOf" srcId="{216FDB3E-0FCE-4BEA-9B20-CE480FE8C982}" destId="{5A0A3B2A-D39A-4F2C-B318-22FBC788642B}" srcOrd="0" destOrd="2" presId="urn:microsoft.com/office/officeart/2005/8/layout/arrow2"/>
    <dgm:cxn modelId="{9C9E5B61-966C-409A-8360-D67DCF722749}" srcId="{BB4B6304-6378-4AC5-9A7A-0E9DD9C5D5AC}" destId="{08A60692-975C-4C43-BB02-C6AABE58E95E}" srcOrd="0" destOrd="0" parTransId="{E88C2C15-0157-475F-BBC6-8CA116C99A33}" sibTransId="{5BCAA90E-8923-496B-9597-46330A607459}"/>
    <dgm:cxn modelId="{45BEC913-2A1C-4EC6-AD41-D56C479F6D68}" type="presOf" srcId="{08A60692-975C-4C43-BB02-C6AABE58E95E}" destId="{B0413AC0-C54F-4782-866A-C59BD240ED76}" srcOrd="0" destOrd="1" presId="urn:microsoft.com/office/officeart/2005/8/layout/arrow2"/>
    <dgm:cxn modelId="{6C3DA0F2-1C11-43F6-A9D1-9F64DC796EE8}" type="presOf" srcId="{331E3BF6-E5F2-4902-ABA9-E1B572DA5B94}" destId="{33F6976E-9FE3-4F43-9EB5-FB34163E756E}" srcOrd="0" destOrd="2" presId="urn:microsoft.com/office/officeart/2005/8/layout/arrow2"/>
    <dgm:cxn modelId="{CB977E1B-563E-4379-9189-9F5B167651EF}" srcId="{7093C762-FC70-4AF7-9BDE-A1923C7D72D2}" destId="{331E3BF6-E5F2-4902-ABA9-E1B572DA5B94}" srcOrd="1" destOrd="0" parTransId="{3980F9E9-D8F7-41A6-8C78-9E523A6170F0}" sibTransId="{EF8A71D9-523B-4F9C-986B-7CB251257DD9}"/>
    <dgm:cxn modelId="{4098F65A-E198-42E5-B083-F078871BB59A}" srcId="{FBDD5424-FC22-431D-83B4-253F72A584A2}" destId="{AA20E3AD-CF7E-4B3F-967A-3D8301267F4E}" srcOrd="1" destOrd="0" parTransId="{78B0FEDC-1EBE-4EA9-B475-46D5DB9A20C0}" sibTransId="{757A5297-A3B0-43A7-B108-14219DBD9964}"/>
    <dgm:cxn modelId="{8B0A3E84-C67D-4831-90CE-F38DD2584FF4}" srcId="{914E032B-BC33-4C81-8CF0-B2ADC15C91C3}" destId="{CFB77124-DA93-433C-AC49-795A0618FB4C}" srcOrd="0" destOrd="0" parTransId="{EEA78726-B37E-4EE7-A67A-8EA746F77E20}" sibTransId="{7E9B604D-4E45-4045-8EA7-83E32FAE731C}"/>
    <dgm:cxn modelId="{049F9AAF-592B-4549-8874-96CE9EEEB746}" type="presParOf" srcId="{019977F8-CC31-4108-9E31-4D0B78616D39}" destId="{8F5789B2-2708-44AF-A771-F450783739D6}" srcOrd="0" destOrd="0" presId="urn:microsoft.com/office/officeart/2005/8/layout/arrow2"/>
    <dgm:cxn modelId="{B0B82EA3-5343-4730-A1C4-6BDA7E7B0A7B}" type="presParOf" srcId="{019977F8-CC31-4108-9E31-4D0B78616D39}" destId="{E7A9184E-704A-43B3-AF1E-2BDE1C40B425}" srcOrd="1" destOrd="0" presId="urn:microsoft.com/office/officeart/2005/8/layout/arrow2"/>
    <dgm:cxn modelId="{9DB1997B-98E8-434B-B1AE-4E9C8483540F}" type="presParOf" srcId="{E7A9184E-704A-43B3-AF1E-2BDE1C40B425}" destId="{6EE14EF0-79A6-4750-AB1C-1FD865975EC7}" srcOrd="0" destOrd="0" presId="urn:microsoft.com/office/officeart/2005/8/layout/arrow2"/>
    <dgm:cxn modelId="{7A5C8D4F-028E-4B63-8847-02B197CB7986}" type="presParOf" srcId="{E7A9184E-704A-43B3-AF1E-2BDE1C40B425}" destId="{33F6976E-9FE3-4F43-9EB5-FB34163E756E}" srcOrd="1" destOrd="0" presId="urn:microsoft.com/office/officeart/2005/8/layout/arrow2"/>
    <dgm:cxn modelId="{8897B355-FFFF-447B-A8C7-30B5813D63BF}" type="presParOf" srcId="{E7A9184E-704A-43B3-AF1E-2BDE1C40B425}" destId="{883A688B-6F13-49D3-AD85-479158CBED62}" srcOrd="2" destOrd="0" presId="urn:microsoft.com/office/officeart/2005/8/layout/arrow2"/>
    <dgm:cxn modelId="{28600E80-33F1-4264-AC3D-175030A6F827}" type="presParOf" srcId="{E7A9184E-704A-43B3-AF1E-2BDE1C40B425}" destId="{6BAF210F-7213-4C40-ADED-A286F70C731D}" srcOrd="3" destOrd="0" presId="urn:microsoft.com/office/officeart/2005/8/layout/arrow2"/>
    <dgm:cxn modelId="{8796DDBD-1C78-4738-AB4A-253DDF25CE8F}" type="presParOf" srcId="{E7A9184E-704A-43B3-AF1E-2BDE1C40B425}" destId="{B5012BEF-ACEC-450F-A695-701DBE1D0770}" srcOrd="4" destOrd="0" presId="urn:microsoft.com/office/officeart/2005/8/layout/arrow2"/>
    <dgm:cxn modelId="{59E7C751-5EB6-4F5C-A0A7-9CBD8AB155A2}" type="presParOf" srcId="{E7A9184E-704A-43B3-AF1E-2BDE1C40B425}" destId="{E68D8CB7-6BAD-4AA4-8C8C-EB70F695642D}" srcOrd="5" destOrd="0" presId="urn:microsoft.com/office/officeart/2005/8/layout/arrow2"/>
    <dgm:cxn modelId="{6F5F697C-8102-4EB6-82B2-A700983B4E35}" type="presParOf" srcId="{E7A9184E-704A-43B3-AF1E-2BDE1C40B425}" destId="{17718660-DD63-409D-89C6-AB69BB6FF0EE}" srcOrd="6" destOrd="0" presId="urn:microsoft.com/office/officeart/2005/8/layout/arrow2"/>
    <dgm:cxn modelId="{525142C4-B7EB-49A4-8A1E-4E27D7B50DBC}" type="presParOf" srcId="{E7A9184E-704A-43B3-AF1E-2BDE1C40B425}" destId="{B0413AC0-C54F-4782-866A-C59BD240ED76}" srcOrd="7" destOrd="0" presId="urn:microsoft.com/office/officeart/2005/8/layout/arrow2"/>
    <dgm:cxn modelId="{350C887D-A6C5-4BD0-B024-CB9FE67CC5C1}" type="presParOf" srcId="{E7A9184E-704A-43B3-AF1E-2BDE1C40B425}" destId="{0D936655-9F05-4BEA-9478-A8F1450B48C9}" srcOrd="8" destOrd="0" presId="urn:microsoft.com/office/officeart/2005/8/layout/arrow2"/>
    <dgm:cxn modelId="{D029EF01-9D26-4396-8201-9EBE15EE243C}" type="presParOf" srcId="{E7A9184E-704A-43B3-AF1E-2BDE1C40B425}" destId="{5A0A3B2A-D39A-4F2C-B318-22FBC788642B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4682E6-AF21-475B-AD28-DE8E1B3BD60B}" type="doc">
      <dgm:prSet loTypeId="urn:microsoft.com/office/officeart/2005/8/layout/cycle2" loCatId="cycle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s-MX"/>
        </a:p>
      </dgm:t>
    </dgm:pt>
    <dgm:pt modelId="{C0FA3536-F997-4E37-BD30-F6C3A0C7542B}">
      <dgm:prSet phldrT="[Text]" custT="1"/>
      <dgm:spPr/>
      <dgm:t>
        <a:bodyPr/>
        <a:lstStyle/>
        <a:p>
          <a:r>
            <a:rPr lang="es-MX" sz="1500" dirty="0" smtClean="0"/>
            <a:t>Materia Prima</a:t>
          </a:r>
          <a:endParaRPr lang="es-MX" sz="1500" dirty="0"/>
        </a:p>
      </dgm:t>
    </dgm:pt>
    <dgm:pt modelId="{EC16E143-B63A-4D22-85A2-C949FE5494C6}" type="parTrans" cxnId="{39742F3C-998B-4C54-AD19-EF2CFB5E73BC}">
      <dgm:prSet/>
      <dgm:spPr/>
      <dgm:t>
        <a:bodyPr/>
        <a:lstStyle/>
        <a:p>
          <a:endParaRPr lang="es-MX" sz="3600"/>
        </a:p>
      </dgm:t>
    </dgm:pt>
    <dgm:pt modelId="{1C07EFCC-7C4E-4C84-AB3F-5297940B3367}" type="sibTrans" cxnId="{39742F3C-998B-4C54-AD19-EF2CFB5E73BC}">
      <dgm:prSet custT="1"/>
      <dgm:spPr/>
      <dgm:t>
        <a:bodyPr/>
        <a:lstStyle/>
        <a:p>
          <a:endParaRPr lang="es-MX" sz="1200"/>
        </a:p>
      </dgm:t>
    </dgm:pt>
    <dgm:pt modelId="{F468C125-E57F-470A-914E-A1CF5A2D22FC}">
      <dgm:prSet phldrT="[Text]" custT="1"/>
      <dgm:spPr>
        <a:solidFill>
          <a:srgbClr val="92D050"/>
        </a:solidFill>
      </dgm:spPr>
      <dgm:t>
        <a:bodyPr/>
        <a:lstStyle/>
        <a:p>
          <a:r>
            <a:rPr lang="es-MX" sz="1600" b="1" dirty="0" err="1" smtClean="0"/>
            <a:t>Certif</a:t>
          </a:r>
          <a:r>
            <a:rPr lang="es-MX" sz="1600" b="1" dirty="0" smtClean="0"/>
            <a:t> MP</a:t>
          </a:r>
          <a:endParaRPr lang="es-MX" sz="1600" b="1" dirty="0"/>
        </a:p>
      </dgm:t>
    </dgm:pt>
    <dgm:pt modelId="{18553E32-C93A-49BA-AC00-B5D7D651F43C}" type="parTrans" cxnId="{545D7882-7053-48A4-BBE2-FF25D89EA287}">
      <dgm:prSet/>
      <dgm:spPr/>
      <dgm:t>
        <a:bodyPr/>
        <a:lstStyle/>
        <a:p>
          <a:endParaRPr lang="es-MX" sz="3600"/>
        </a:p>
      </dgm:t>
    </dgm:pt>
    <dgm:pt modelId="{B629BF91-FACC-465D-B4B1-0BD3750FDE93}" type="sibTrans" cxnId="{545D7882-7053-48A4-BBE2-FF25D89EA287}">
      <dgm:prSet custT="1"/>
      <dgm:spPr/>
      <dgm:t>
        <a:bodyPr/>
        <a:lstStyle/>
        <a:p>
          <a:endParaRPr lang="es-MX" sz="1200"/>
        </a:p>
      </dgm:t>
    </dgm:pt>
    <dgm:pt modelId="{2FAE0FF6-30B9-4C90-AB3F-3821079EF035}">
      <dgm:prSet phldrT="[Text]" custT="1"/>
      <dgm:spPr>
        <a:solidFill>
          <a:srgbClr val="92D050"/>
        </a:solidFill>
      </dgm:spPr>
      <dgm:t>
        <a:bodyPr/>
        <a:lstStyle/>
        <a:p>
          <a:r>
            <a:rPr lang="es-MX" sz="1600" b="1" dirty="0" err="1" smtClean="0"/>
            <a:t>Certif</a:t>
          </a:r>
          <a:r>
            <a:rPr lang="es-MX" sz="1600" b="1" dirty="0" smtClean="0"/>
            <a:t> PR</a:t>
          </a:r>
          <a:endParaRPr lang="es-MX" sz="1600" b="1" dirty="0"/>
        </a:p>
      </dgm:t>
    </dgm:pt>
    <dgm:pt modelId="{9CA9E243-5A4F-425E-97F5-0A45D4CB5155}" type="parTrans" cxnId="{3626448A-7CD7-41BC-9609-110FBD9253BF}">
      <dgm:prSet/>
      <dgm:spPr/>
      <dgm:t>
        <a:bodyPr/>
        <a:lstStyle/>
        <a:p>
          <a:endParaRPr lang="es-MX" sz="3600"/>
        </a:p>
      </dgm:t>
    </dgm:pt>
    <dgm:pt modelId="{07C1807B-0715-4F3C-850A-8E37DB914CDF}" type="sibTrans" cxnId="{3626448A-7CD7-41BC-9609-110FBD9253BF}">
      <dgm:prSet custT="1"/>
      <dgm:spPr/>
      <dgm:t>
        <a:bodyPr/>
        <a:lstStyle/>
        <a:p>
          <a:endParaRPr lang="es-MX" sz="1200"/>
        </a:p>
      </dgm:t>
    </dgm:pt>
    <dgm:pt modelId="{260812EE-41DA-46BC-8611-F9AA2028175C}">
      <dgm:prSet phldrT="[Text]" custT="1"/>
      <dgm:spPr>
        <a:solidFill>
          <a:srgbClr val="92D050"/>
        </a:solidFill>
      </dgm:spPr>
      <dgm:t>
        <a:bodyPr/>
        <a:lstStyle/>
        <a:p>
          <a:r>
            <a:rPr lang="es-MX" sz="1600" b="1" dirty="0" err="1" smtClean="0"/>
            <a:t>Certif</a:t>
          </a:r>
          <a:r>
            <a:rPr lang="es-MX" sz="1600" b="1" dirty="0" smtClean="0"/>
            <a:t> TR</a:t>
          </a:r>
          <a:endParaRPr lang="es-MX" sz="1600" b="1" dirty="0"/>
        </a:p>
      </dgm:t>
    </dgm:pt>
    <dgm:pt modelId="{CCC51434-685E-40C0-8B47-32BCF9FEFBBB}" type="parTrans" cxnId="{D3C24CDB-63FA-481C-8271-764EB2198AFA}">
      <dgm:prSet/>
      <dgm:spPr/>
      <dgm:t>
        <a:bodyPr/>
        <a:lstStyle/>
        <a:p>
          <a:endParaRPr lang="es-MX" sz="3600"/>
        </a:p>
      </dgm:t>
    </dgm:pt>
    <dgm:pt modelId="{FE0D8B2E-0190-474C-8CDE-766DE9099ED2}" type="sibTrans" cxnId="{D3C24CDB-63FA-481C-8271-764EB2198AFA}">
      <dgm:prSet custT="1"/>
      <dgm:spPr/>
      <dgm:t>
        <a:bodyPr/>
        <a:lstStyle/>
        <a:p>
          <a:endParaRPr lang="es-MX" sz="1200"/>
        </a:p>
      </dgm:t>
    </dgm:pt>
    <dgm:pt modelId="{F242033F-EBE7-4D63-9196-826E43DE6FAE}">
      <dgm:prSet phldrT="[Text]" custT="1"/>
      <dgm:spPr/>
      <dgm:t>
        <a:bodyPr/>
        <a:lstStyle/>
        <a:p>
          <a:r>
            <a:rPr lang="es-MX" sz="1500" dirty="0" smtClean="0"/>
            <a:t>Distribución</a:t>
          </a:r>
          <a:endParaRPr lang="es-MX" sz="1500" dirty="0"/>
        </a:p>
      </dgm:t>
    </dgm:pt>
    <dgm:pt modelId="{64533C4C-9232-4149-9ABA-6082E9000F96}" type="parTrans" cxnId="{F515C7FD-7C79-49A0-9612-784B4DF9AAA4}">
      <dgm:prSet/>
      <dgm:spPr/>
      <dgm:t>
        <a:bodyPr/>
        <a:lstStyle/>
        <a:p>
          <a:endParaRPr lang="es-MX" sz="3600"/>
        </a:p>
      </dgm:t>
    </dgm:pt>
    <dgm:pt modelId="{416770EC-548F-44C4-B03B-39A44A7E7F36}" type="sibTrans" cxnId="{F515C7FD-7C79-49A0-9612-784B4DF9AAA4}">
      <dgm:prSet custT="1"/>
      <dgm:spPr/>
      <dgm:t>
        <a:bodyPr/>
        <a:lstStyle/>
        <a:p>
          <a:endParaRPr lang="es-MX" sz="1200"/>
        </a:p>
      </dgm:t>
    </dgm:pt>
    <dgm:pt modelId="{62AA73FD-F73B-4C24-A8FE-3C6CA9F9CD74}">
      <dgm:prSet phldrT="[Text]" custT="1"/>
      <dgm:spPr>
        <a:solidFill>
          <a:srgbClr val="92D050"/>
        </a:solidFill>
      </dgm:spPr>
      <dgm:t>
        <a:bodyPr/>
        <a:lstStyle/>
        <a:p>
          <a:r>
            <a:rPr lang="es-MX" sz="1600" b="1" dirty="0" err="1" smtClean="0"/>
            <a:t>Certif</a:t>
          </a:r>
          <a:endParaRPr lang="es-MX" sz="1600" b="1" dirty="0" smtClean="0"/>
        </a:p>
        <a:p>
          <a:r>
            <a:rPr lang="es-MX" sz="1600" b="1" dirty="0" smtClean="0"/>
            <a:t>DT</a:t>
          </a:r>
          <a:endParaRPr lang="es-MX" sz="1600" b="1" dirty="0"/>
        </a:p>
      </dgm:t>
    </dgm:pt>
    <dgm:pt modelId="{2525D214-F025-4E38-B7FE-8008A498C3BF}" type="parTrans" cxnId="{638DDE80-DE76-4C33-8A64-35911B526D7F}">
      <dgm:prSet/>
      <dgm:spPr/>
      <dgm:t>
        <a:bodyPr/>
        <a:lstStyle/>
        <a:p>
          <a:endParaRPr lang="es-MX" sz="3600"/>
        </a:p>
      </dgm:t>
    </dgm:pt>
    <dgm:pt modelId="{104AF4F1-41AE-412E-98DC-1A483E7EEA21}" type="sibTrans" cxnId="{638DDE80-DE76-4C33-8A64-35911B526D7F}">
      <dgm:prSet custT="1"/>
      <dgm:spPr/>
      <dgm:t>
        <a:bodyPr/>
        <a:lstStyle/>
        <a:p>
          <a:endParaRPr lang="es-MX" sz="1200"/>
        </a:p>
      </dgm:t>
    </dgm:pt>
    <dgm:pt modelId="{621659EB-68AE-4B83-9C82-96F1AD9F5DD6}">
      <dgm:prSet phldrT="[Text]" custT="1"/>
      <dgm:spPr/>
      <dgm:t>
        <a:bodyPr/>
        <a:lstStyle/>
        <a:p>
          <a:r>
            <a:rPr lang="es-MX" sz="1600" dirty="0" smtClean="0"/>
            <a:t>Consumo</a:t>
          </a:r>
          <a:endParaRPr lang="es-MX" sz="1600" dirty="0"/>
        </a:p>
      </dgm:t>
    </dgm:pt>
    <dgm:pt modelId="{1E7C0CD3-C992-4FC9-A56D-38A767A42229}" type="parTrans" cxnId="{616E4A3A-294D-456F-8344-6DB14D583122}">
      <dgm:prSet/>
      <dgm:spPr/>
      <dgm:t>
        <a:bodyPr/>
        <a:lstStyle/>
        <a:p>
          <a:endParaRPr lang="es-MX" sz="3600"/>
        </a:p>
      </dgm:t>
    </dgm:pt>
    <dgm:pt modelId="{57171853-9A8C-4D62-B1A9-6B4ACBF9573B}" type="sibTrans" cxnId="{616E4A3A-294D-456F-8344-6DB14D583122}">
      <dgm:prSet custT="1"/>
      <dgm:spPr/>
      <dgm:t>
        <a:bodyPr/>
        <a:lstStyle/>
        <a:p>
          <a:endParaRPr lang="es-MX" sz="1200"/>
        </a:p>
      </dgm:t>
    </dgm:pt>
    <dgm:pt modelId="{CBFBCFF0-CA9A-4563-B065-F855163D8C67}">
      <dgm:prSet phldrT="[Text]" custT="1"/>
      <dgm:spPr/>
      <dgm:t>
        <a:bodyPr/>
        <a:lstStyle/>
        <a:p>
          <a:r>
            <a:rPr lang="es-MX" sz="1500" dirty="0" smtClean="0"/>
            <a:t>Producción</a:t>
          </a:r>
          <a:endParaRPr lang="es-MX" sz="1500" dirty="0"/>
        </a:p>
      </dgm:t>
    </dgm:pt>
    <dgm:pt modelId="{350EB268-B5D9-4976-971A-A56CC7651309}" type="parTrans" cxnId="{1EF31BF8-21FB-4A38-A271-3D8199EA1363}">
      <dgm:prSet/>
      <dgm:spPr/>
      <dgm:t>
        <a:bodyPr/>
        <a:lstStyle/>
        <a:p>
          <a:endParaRPr lang="es-MX" sz="3600"/>
        </a:p>
      </dgm:t>
    </dgm:pt>
    <dgm:pt modelId="{30E69F3E-271D-40A9-BA16-8ED2A1C08513}" type="sibTrans" cxnId="{1EF31BF8-21FB-4A38-A271-3D8199EA1363}">
      <dgm:prSet custT="1"/>
      <dgm:spPr/>
      <dgm:t>
        <a:bodyPr/>
        <a:lstStyle/>
        <a:p>
          <a:endParaRPr lang="es-MX" sz="1200"/>
        </a:p>
      </dgm:t>
    </dgm:pt>
    <dgm:pt modelId="{D5961FC0-3EEB-48B9-8921-73C0650C75FC}">
      <dgm:prSet phldrT="[Text]" custT="1"/>
      <dgm:spPr/>
      <dgm:t>
        <a:bodyPr/>
        <a:lstStyle/>
        <a:p>
          <a:r>
            <a:rPr lang="es-MX" sz="1400" dirty="0" smtClean="0"/>
            <a:t>Transporte</a:t>
          </a:r>
          <a:endParaRPr lang="es-MX" sz="1400" dirty="0"/>
        </a:p>
      </dgm:t>
    </dgm:pt>
    <dgm:pt modelId="{DF240588-BCF6-4EBC-AB4E-CC4C50386C60}" type="parTrans" cxnId="{DBB2E713-49A2-42BB-BFC9-4FE96FF6E359}">
      <dgm:prSet/>
      <dgm:spPr/>
      <dgm:t>
        <a:bodyPr/>
        <a:lstStyle/>
        <a:p>
          <a:endParaRPr lang="es-MX" sz="3600"/>
        </a:p>
      </dgm:t>
    </dgm:pt>
    <dgm:pt modelId="{9B935A8D-1D7C-4E0E-BD81-8B004E634A20}" type="sibTrans" cxnId="{DBB2E713-49A2-42BB-BFC9-4FE96FF6E359}">
      <dgm:prSet custT="1"/>
      <dgm:spPr/>
      <dgm:t>
        <a:bodyPr/>
        <a:lstStyle/>
        <a:p>
          <a:endParaRPr lang="es-MX" sz="1200"/>
        </a:p>
      </dgm:t>
    </dgm:pt>
    <dgm:pt modelId="{6590F78C-8C46-4B98-A913-D84BB5A4D957}" type="pres">
      <dgm:prSet presAssocID="{324682E6-AF21-475B-AD28-DE8E1B3BD60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CA46CB3-759A-4480-A01D-FEF7479BD60F}" type="pres">
      <dgm:prSet presAssocID="{C0FA3536-F997-4E37-BD30-F6C3A0C7542B}" presName="node" presStyleLbl="node1" presStyleIdx="0" presStyleCnt="9" custScaleX="143118" custScaleY="143611" custRadScaleRad="9429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41B2BE8-2B98-4E8D-ADF3-FB622BF18535}" type="pres">
      <dgm:prSet presAssocID="{1C07EFCC-7C4E-4C84-AB3F-5297940B3367}" presName="sibTrans" presStyleLbl="sibTrans2D1" presStyleIdx="0" presStyleCnt="9"/>
      <dgm:spPr/>
      <dgm:t>
        <a:bodyPr/>
        <a:lstStyle/>
        <a:p>
          <a:endParaRPr lang="es-ES"/>
        </a:p>
      </dgm:t>
    </dgm:pt>
    <dgm:pt modelId="{58F1FDFD-0EFB-47A8-B317-9E1EDA03EC1F}" type="pres">
      <dgm:prSet presAssocID="{1C07EFCC-7C4E-4C84-AB3F-5297940B3367}" presName="connectorText" presStyleLbl="sibTrans2D1" presStyleIdx="0" presStyleCnt="9"/>
      <dgm:spPr/>
      <dgm:t>
        <a:bodyPr/>
        <a:lstStyle/>
        <a:p>
          <a:endParaRPr lang="es-ES"/>
        </a:p>
      </dgm:t>
    </dgm:pt>
    <dgm:pt modelId="{8D423D00-0AEC-4808-9D85-5FD038719326}" type="pres">
      <dgm:prSet presAssocID="{F468C125-E57F-470A-914E-A1CF5A2D22FC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5601033-F916-4361-83C1-6184E31133E6}" type="pres">
      <dgm:prSet presAssocID="{B629BF91-FACC-465D-B4B1-0BD3750FDE93}" presName="sibTrans" presStyleLbl="sibTrans2D1" presStyleIdx="1" presStyleCnt="9"/>
      <dgm:spPr/>
      <dgm:t>
        <a:bodyPr/>
        <a:lstStyle/>
        <a:p>
          <a:endParaRPr lang="es-ES"/>
        </a:p>
      </dgm:t>
    </dgm:pt>
    <dgm:pt modelId="{363691E4-E9C0-4940-89A9-A6B1A1AB9EE4}" type="pres">
      <dgm:prSet presAssocID="{B629BF91-FACC-465D-B4B1-0BD3750FDE93}" presName="connectorText" presStyleLbl="sibTrans2D1" presStyleIdx="1" presStyleCnt="9"/>
      <dgm:spPr/>
      <dgm:t>
        <a:bodyPr/>
        <a:lstStyle/>
        <a:p>
          <a:endParaRPr lang="es-ES"/>
        </a:p>
      </dgm:t>
    </dgm:pt>
    <dgm:pt modelId="{A45BCE26-FBAE-4280-B576-9C9352F270FF}" type="pres">
      <dgm:prSet presAssocID="{CBFBCFF0-CA9A-4563-B065-F855163D8C67}" presName="node" presStyleLbl="node1" presStyleIdx="2" presStyleCnt="9" custScaleX="150101" custScaleY="14333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1DC38DC-5471-455A-9D90-4E08FC050D07}" type="pres">
      <dgm:prSet presAssocID="{30E69F3E-271D-40A9-BA16-8ED2A1C08513}" presName="sibTrans" presStyleLbl="sibTrans2D1" presStyleIdx="2" presStyleCnt="9"/>
      <dgm:spPr/>
      <dgm:t>
        <a:bodyPr/>
        <a:lstStyle/>
        <a:p>
          <a:endParaRPr lang="es-ES"/>
        </a:p>
      </dgm:t>
    </dgm:pt>
    <dgm:pt modelId="{4AA42B27-69D3-44C8-8534-D50D35488C0E}" type="pres">
      <dgm:prSet presAssocID="{30E69F3E-271D-40A9-BA16-8ED2A1C08513}" presName="connectorText" presStyleLbl="sibTrans2D1" presStyleIdx="2" presStyleCnt="9"/>
      <dgm:spPr/>
      <dgm:t>
        <a:bodyPr/>
        <a:lstStyle/>
        <a:p>
          <a:endParaRPr lang="es-ES"/>
        </a:p>
      </dgm:t>
    </dgm:pt>
    <dgm:pt modelId="{7D05B2F4-B0EE-4B22-8800-99EF4BD978B4}" type="pres">
      <dgm:prSet presAssocID="{2FAE0FF6-30B9-4C90-AB3F-3821079EF035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5FDACE7-7D02-4009-97A5-72FAEC94A6C2}" type="pres">
      <dgm:prSet presAssocID="{07C1807B-0715-4F3C-850A-8E37DB914CDF}" presName="sibTrans" presStyleLbl="sibTrans2D1" presStyleIdx="3" presStyleCnt="9"/>
      <dgm:spPr/>
      <dgm:t>
        <a:bodyPr/>
        <a:lstStyle/>
        <a:p>
          <a:endParaRPr lang="es-ES"/>
        </a:p>
      </dgm:t>
    </dgm:pt>
    <dgm:pt modelId="{F4A88BCB-C1B9-4C5A-9273-2A0793C42DF7}" type="pres">
      <dgm:prSet presAssocID="{07C1807B-0715-4F3C-850A-8E37DB914CDF}" presName="connectorText" presStyleLbl="sibTrans2D1" presStyleIdx="3" presStyleCnt="9"/>
      <dgm:spPr/>
      <dgm:t>
        <a:bodyPr/>
        <a:lstStyle/>
        <a:p>
          <a:endParaRPr lang="es-ES"/>
        </a:p>
      </dgm:t>
    </dgm:pt>
    <dgm:pt modelId="{7F52271D-103B-4051-BFB2-40FF2B9F806D}" type="pres">
      <dgm:prSet presAssocID="{D5961FC0-3EEB-48B9-8921-73C0650C75FC}" presName="node" presStyleLbl="node1" presStyleIdx="4" presStyleCnt="9" custScaleX="150828" custScaleY="144877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9282365-52F7-4AE7-9692-A73C07427F39}" type="pres">
      <dgm:prSet presAssocID="{9B935A8D-1D7C-4E0E-BD81-8B004E634A20}" presName="sibTrans" presStyleLbl="sibTrans2D1" presStyleIdx="4" presStyleCnt="9"/>
      <dgm:spPr/>
      <dgm:t>
        <a:bodyPr/>
        <a:lstStyle/>
        <a:p>
          <a:endParaRPr lang="es-ES"/>
        </a:p>
      </dgm:t>
    </dgm:pt>
    <dgm:pt modelId="{1242C4B8-F7C8-4AED-8880-D740B319320E}" type="pres">
      <dgm:prSet presAssocID="{9B935A8D-1D7C-4E0E-BD81-8B004E634A20}" presName="connectorText" presStyleLbl="sibTrans2D1" presStyleIdx="4" presStyleCnt="9"/>
      <dgm:spPr/>
      <dgm:t>
        <a:bodyPr/>
        <a:lstStyle/>
        <a:p>
          <a:endParaRPr lang="es-ES"/>
        </a:p>
      </dgm:t>
    </dgm:pt>
    <dgm:pt modelId="{02CB8EA9-D1D3-420C-90AF-535BDD5A1C96}" type="pres">
      <dgm:prSet presAssocID="{260812EE-41DA-46BC-8611-F9AA2028175C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4DC6586-9160-4F48-B497-79710444D793}" type="pres">
      <dgm:prSet presAssocID="{FE0D8B2E-0190-474C-8CDE-766DE9099ED2}" presName="sibTrans" presStyleLbl="sibTrans2D1" presStyleIdx="5" presStyleCnt="9"/>
      <dgm:spPr/>
      <dgm:t>
        <a:bodyPr/>
        <a:lstStyle/>
        <a:p>
          <a:endParaRPr lang="es-ES"/>
        </a:p>
      </dgm:t>
    </dgm:pt>
    <dgm:pt modelId="{EC65CC49-359F-4350-8F1D-35C3449DA62C}" type="pres">
      <dgm:prSet presAssocID="{FE0D8B2E-0190-474C-8CDE-766DE9099ED2}" presName="connectorText" presStyleLbl="sibTrans2D1" presStyleIdx="5" presStyleCnt="9"/>
      <dgm:spPr/>
      <dgm:t>
        <a:bodyPr/>
        <a:lstStyle/>
        <a:p>
          <a:endParaRPr lang="es-ES"/>
        </a:p>
      </dgm:t>
    </dgm:pt>
    <dgm:pt modelId="{022F98FB-4C79-4652-8852-C88AAD33B6CA}" type="pres">
      <dgm:prSet presAssocID="{F242033F-EBE7-4D63-9196-826E43DE6FAE}" presName="node" presStyleLbl="node1" presStyleIdx="6" presStyleCnt="9" custScaleX="156410" custScaleY="15852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BC9E3F6-746A-408E-956C-7E96A6A840BD}" type="pres">
      <dgm:prSet presAssocID="{416770EC-548F-44C4-B03B-39A44A7E7F36}" presName="sibTrans" presStyleLbl="sibTrans2D1" presStyleIdx="6" presStyleCnt="9"/>
      <dgm:spPr/>
      <dgm:t>
        <a:bodyPr/>
        <a:lstStyle/>
        <a:p>
          <a:endParaRPr lang="es-ES"/>
        </a:p>
      </dgm:t>
    </dgm:pt>
    <dgm:pt modelId="{E325561B-564F-45A8-99B6-5C54E0D5BCE9}" type="pres">
      <dgm:prSet presAssocID="{416770EC-548F-44C4-B03B-39A44A7E7F36}" presName="connectorText" presStyleLbl="sibTrans2D1" presStyleIdx="6" presStyleCnt="9"/>
      <dgm:spPr/>
      <dgm:t>
        <a:bodyPr/>
        <a:lstStyle/>
        <a:p>
          <a:endParaRPr lang="es-ES"/>
        </a:p>
      </dgm:t>
    </dgm:pt>
    <dgm:pt modelId="{4050E6CA-4684-4D6C-ABE4-D434C8BACB03}" type="pres">
      <dgm:prSet presAssocID="{62AA73FD-F73B-4C24-A8FE-3C6CA9F9CD74}" presName="node" presStyleLbl="node1" presStyleIdx="7" presStyleCnt="9" custScaleY="9970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CDF2F12-E2CB-44F5-B5ED-CB9A2A4E05D3}" type="pres">
      <dgm:prSet presAssocID="{104AF4F1-41AE-412E-98DC-1A483E7EEA21}" presName="sibTrans" presStyleLbl="sibTrans2D1" presStyleIdx="7" presStyleCnt="9"/>
      <dgm:spPr/>
      <dgm:t>
        <a:bodyPr/>
        <a:lstStyle/>
        <a:p>
          <a:endParaRPr lang="es-ES"/>
        </a:p>
      </dgm:t>
    </dgm:pt>
    <dgm:pt modelId="{427E625C-1048-40F7-947B-C1E57A2D20E0}" type="pres">
      <dgm:prSet presAssocID="{104AF4F1-41AE-412E-98DC-1A483E7EEA21}" presName="connectorText" presStyleLbl="sibTrans2D1" presStyleIdx="7" presStyleCnt="9"/>
      <dgm:spPr/>
      <dgm:t>
        <a:bodyPr/>
        <a:lstStyle/>
        <a:p>
          <a:endParaRPr lang="es-ES"/>
        </a:p>
      </dgm:t>
    </dgm:pt>
    <dgm:pt modelId="{71DB3AE1-9505-4C0C-86D8-C9DAE033BAE6}" type="pres">
      <dgm:prSet presAssocID="{621659EB-68AE-4B83-9C82-96F1AD9F5DD6}" presName="node" presStyleLbl="node1" presStyleIdx="8" presStyleCnt="9" custScaleX="141186" custScaleY="134084" custRadScaleRad="103253" custRadScaleInc="-1739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0E338C4-9A05-4195-910A-3BDB3922C9E1}" type="pres">
      <dgm:prSet presAssocID="{57171853-9A8C-4D62-B1A9-6B4ACBF9573B}" presName="sibTrans" presStyleLbl="sibTrans2D1" presStyleIdx="8" presStyleCnt="9"/>
      <dgm:spPr/>
      <dgm:t>
        <a:bodyPr/>
        <a:lstStyle/>
        <a:p>
          <a:endParaRPr lang="es-ES"/>
        </a:p>
      </dgm:t>
    </dgm:pt>
    <dgm:pt modelId="{900A5E6C-22ED-4A4E-869F-D3F7DEA64354}" type="pres">
      <dgm:prSet presAssocID="{57171853-9A8C-4D62-B1A9-6B4ACBF9573B}" presName="connectorText" presStyleLbl="sibTrans2D1" presStyleIdx="8" presStyleCnt="9"/>
      <dgm:spPr/>
      <dgm:t>
        <a:bodyPr/>
        <a:lstStyle/>
        <a:p>
          <a:endParaRPr lang="es-ES"/>
        </a:p>
      </dgm:t>
    </dgm:pt>
  </dgm:ptLst>
  <dgm:cxnLst>
    <dgm:cxn modelId="{89116424-B95D-4742-BCDE-BA27CF2175B7}" type="presOf" srcId="{D5961FC0-3EEB-48B9-8921-73C0650C75FC}" destId="{7F52271D-103B-4051-BFB2-40FF2B9F806D}" srcOrd="0" destOrd="0" presId="urn:microsoft.com/office/officeart/2005/8/layout/cycle2"/>
    <dgm:cxn modelId="{FD31403E-59FF-4CA7-BC10-06C49BA8F815}" type="presOf" srcId="{416770EC-548F-44C4-B03B-39A44A7E7F36}" destId="{7BC9E3F6-746A-408E-956C-7E96A6A840BD}" srcOrd="0" destOrd="0" presId="urn:microsoft.com/office/officeart/2005/8/layout/cycle2"/>
    <dgm:cxn modelId="{3626448A-7CD7-41BC-9609-110FBD9253BF}" srcId="{324682E6-AF21-475B-AD28-DE8E1B3BD60B}" destId="{2FAE0FF6-30B9-4C90-AB3F-3821079EF035}" srcOrd="3" destOrd="0" parTransId="{9CA9E243-5A4F-425E-97F5-0A45D4CB5155}" sibTransId="{07C1807B-0715-4F3C-850A-8E37DB914CDF}"/>
    <dgm:cxn modelId="{7E3ED057-6416-4867-8DE3-E019903D5F3A}" type="presOf" srcId="{07C1807B-0715-4F3C-850A-8E37DB914CDF}" destId="{F4A88BCB-C1B9-4C5A-9273-2A0793C42DF7}" srcOrd="1" destOrd="0" presId="urn:microsoft.com/office/officeart/2005/8/layout/cycle2"/>
    <dgm:cxn modelId="{638DDE80-DE76-4C33-8A64-35911B526D7F}" srcId="{324682E6-AF21-475B-AD28-DE8E1B3BD60B}" destId="{62AA73FD-F73B-4C24-A8FE-3C6CA9F9CD74}" srcOrd="7" destOrd="0" parTransId="{2525D214-F025-4E38-B7FE-8008A498C3BF}" sibTransId="{104AF4F1-41AE-412E-98DC-1A483E7EEA21}"/>
    <dgm:cxn modelId="{BF748D9B-E4DF-45B5-94EC-641470E100BF}" type="presOf" srcId="{104AF4F1-41AE-412E-98DC-1A483E7EEA21}" destId="{427E625C-1048-40F7-947B-C1E57A2D20E0}" srcOrd="1" destOrd="0" presId="urn:microsoft.com/office/officeart/2005/8/layout/cycle2"/>
    <dgm:cxn modelId="{39742F3C-998B-4C54-AD19-EF2CFB5E73BC}" srcId="{324682E6-AF21-475B-AD28-DE8E1B3BD60B}" destId="{C0FA3536-F997-4E37-BD30-F6C3A0C7542B}" srcOrd="0" destOrd="0" parTransId="{EC16E143-B63A-4D22-85A2-C949FE5494C6}" sibTransId="{1C07EFCC-7C4E-4C84-AB3F-5297940B3367}"/>
    <dgm:cxn modelId="{1217F60C-0CAF-4D3B-977B-8FDAE47C352B}" type="presOf" srcId="{CBFBCFF0-CA9A-4563-B065-F855163D8C67}" destId="{A45BCE26-FBAE-4280-B576-9C9352F270FF}" srcOrd="0" destOrd="0" presId="urn:microsoft.com/office/officeart/2005/8/layout/cycle2"/>
    <dgm:cxn modelId="{545D7882-7053-48A4-BBE2-FF25D89EA287}" srcId="{324682E6-AF21-475B-AD28-DE8E1B3BD60B}" destId="{F468C125-E57F-470A-914E-A1CF5A2D22FC}" srcOrd="1" destOrd="0" parTransId="{18553E32-C93A-49BA-AC00-B5D7D651F43C}" sibTransId="{B629BF91-FACC-465D-B4B1-0BD3750FDE93}"/>
    <dgm:cxn modelId="{936C8DED-3818-4FE9-BCE7-7745038D7D79}" type="presOf" srcId="{324682E6-AF21-475B-AD28-DE8E1B3BD60B}" destId="{6590F78C-8C46-4B98-A913-D84BB5A4D957}" srcOrd="0" destOrd="0" presId="urn:microsoft.com/office/officeart/2005/8/layout/cycle2"/>
    <dgm:cxn modelId="{D9AB6C21-2247-4D7C-A00F-4E70E56CBE8B}" type="presOf" srcId="{9B935A8D-1D7C-4E0E-BD81-8B004E634A20}" destId="{1242C4B8-F7C8-4AED-8880-D740B319320E}" srcOrd="1" destOrd="0" presId="urn:microsoft.com/office/officeart/2005/8/layout/cycle2"/>
    <dgm:cxn modelId="{DBB2E713-49A2-42BB-BFC9-4FE96FF6E359}" srcId="{324682E6-AF21-475B-AD28-DE8E1B3BD60B}" destId="{D5961FC0-3EEB-48B9-8921-73C0650C75FC}" srcOrd="4" destOrd="0" parTransId="{DF240588-BCF6-4EBC-AB4E-CC4C50386C60}" sibTransId="{9B935A8D-1D7C-4E0E-BD81-8B004E634A20}"/>
    <dgm:cxn modelId="{56A81FE4-743F-4F25-8746-B218E253F35B}" type="presOf" srcId="{260812EE-41DA-46BC-8611-F9AA2028175C}" destId="{02CB8EA9-D1D3-420C-90AF-535BDD5A1C96}" srcOrd="0" destOrd="0" presId="urn:microsoft.com/office/officeart/2005/8/layout/cycle2"/>
    <dgm:cxn modelId="{616E4A3A-294D-456F-8344-6DB14D583122}" srcId="{324682E6-AF21-475B-AD28-DE8E1B3BD60B}" destId="{621659EB-68AE-4B83-9C82-96F1AD9F5DD6}" srcOrd="8" destOrd="0" parTransId="{1E7C0CD3-C992-4FC9-A56D-38A767A42229}" sibTransId="{57171853-9A8C-4D62-B1A9-6B4ACBF9573B}"/>
    <dgm:cxn modelId="{4864AB68-C5B8-41AA-AC98-F2372362D786}" type="presOf" srcId="{57171853-9A8C-4D62-B1A9-6B4ACBF9573B}" destId="{900A5E6C-22ED-4A4E-869F-D3F7DEA64354}" srcOrd="1" destOrd="0" presId="urn:microsoft.com/office/officeart/2005/8/layout/cycle2"/>
    <dgm:cxn modelId="{79FA35DE-C6CA-4063-9DD3-E04DBC25FBFF}" type="presOf" srcId="{1C07EFCC-7C4E-4C84-AB3F-5297940B3367}" destId="{58F1FDFD-0EFB-47A8-B317-9E1EDA03EC1F}" srcOrd="1" destOrd="0" presId="urn:microsoft.com/office/officeart/2005/8/layout/cycle2"/>
    <dgm:cxn modelId="{F515C7FD-7C79-49A0-9612-784B4DF9AAA4}" srcId="{324682E6-AF21-475B-AD28-DE8E1B3BD60B}" destId="{F242033F-EBE7-4D63-9196-826E43DE6FAE}" srcOrd="6" destOrd="0" parTransId="{64533C4C-9232-4149-9ABA-6082E9000F96}" sibTransId="{416770EC-548F-44C4-B03B-39A44A7E7F36}"/>
    <dgm:cxn modelId="{F4E4A99E-DB6F-42D2-A63B-FDB6480CEA17}" type="presOf" srcId="{F468C125-E57F-470A-914E-A1CF5A2D22FC}" destId="{8D423D00-0AEC-4808-9D85-5FD038719326}" srcOrd="0" destOrd="0" presId="urn:microsoft.com/office/officeart/2005/8/layout/cycle2"/>
    <dgm:cxn modelId="{A2F12872-5BA0-484F-8E99-F9F009EE39DD}" type="presOf" srcId="{FE0D8B2E-0190-474C-8CDE-766DE9099ED2}" destId="{74DC6586-9160-4F48-B497-79710444D793}" srcOrd="0" destOrd="0" presId="urn:microsoft.com/office/officeart/2005/8/layout/cycle2"/>
    <dgm:cxn modelId="{9859EEC1-B05C-4A9B-B5C1-D40B5FCC15DF}" type="presOf" srcId="{F242033F-EBE7-4D63-9196-826E43DE6FAE}" destId="{022F98FB-4C79-4652-8852-C88AAD33B6CA}" srcOrd="0" destOrd="0" presId="urn:microsoft.com/office/officeart/2005/8/layout/cycle2"/>
    <dgm:cxn modelId="{F7F5F44D-67A0-465B-A567-6696B82C3AC5}" type="presOf" srcId="{9B935A8D-1D7C-4E0E-BD81-8B004E634A20}" destId="{69282365-52F7-4AE7-9692-A73C07427F39}" srcOrd="0" destOrd="0" presId="urn:microsoft.com/office/officeart/2005/8/layout/cycle2"/>
    <dgm:cxn modelId="{53A45DE8-C68D-4F4C-92DD-648CC43BDAF6}" type="presOf" srcId="{1C07EFCC-7C4E-4C84-AB3F-5297940B3367}" destId="{F41B2BE8-2B98-4E8D-ADF3-FB622BF18535}" srcOrd="0" destOrd="0" presId="urn:microsoft.com/office/officeart/2005/8/layout/cycle2"/>
    <dgm:cxn modelId="{0288FBC0-6DCE-4673-B4FB-27D38FF22C55}" type="presOf" srcId="{B629BF91-FACC-465D-B4B1-0BD3750FDE93}" destId="{363691E4-E9C0-4940-89A9-A6B1A1AB9EE4}" srcOrd="1" destOrd="0" presId="urn:microsoft.com/office/officeart/2005/8/layout/cycle2"/>
    <dgm:cxn modelId="{A3E60321-5F64-4022-B2E0-4C70B0235A7D}" type="presOf" srcId="{416770EC-548F-44C4-B03B-39A44A7E7F36}" destId="{E325561B-564F-45A8-99B6-5C54E0D5BCE9}" srcOrd="1" destOrd="0" presId="urn:microsoft.com/office/officeart/2005/8/layout/cycle2"/>
    <dgm:cxn modelId="{1EF31BF8-21FB-4A38-A271-3D8199EA1363}" srcId="{324682E6-AF21-475B-AD28-DE8E1B3BD60B}" destId="{CBFBCFF0-CA9A-4563-B065-F855163D8C67}" srcOrd="2" destOrd="0" parTransId="{350EB268-B5D9-4976-971A-A56CC7651309}" sibTransId="{30E69F3E-271D-40A9-BA16-8ED2A1C08513}"/>
    <dgm:cxn modelId="{46114607-4EE7-4C3E-8FB9-55A7E40B9819}" type="presOf" srcId="{FE0D8B2E-0190-474C-8CDE-766DE9099ED2}" destId="{EC65CC49-359F-4350-8F1D-35C3449DA62C}" srcOrd="1" destOrd="0" presId="urn:microsoft.com/office/officeart/2005/8/layout/cycle2"/>
    <dgm:cxn modelId="{12D470DB-B4D8-4004-9DA6-7950166B607F}" type="presOf" srcId="{57171853-9A8C-4D62-B1A9-6B4ACBF9573B}" destId="{80E338C4-9A05-4195-910A-3BDB3922C9E1}" srcOrd="0" destOrd="0" presId="urn:microsoft.com/office/officeart/2005/8/layout/cycle2"/>
    <dgm:cxn modelId="{3B57D387-82BB-4F39-8043-03810A749187}" type="presOf" srcId="{C0FA3536-F997-4E37-BD30-F6C3A0C7542B}" destId="{CCA46CB3-759A-4480-A01D-FEF7479BD60F}" srcOrd="0" destOrd="0" presId="urn:microsoft.com/office/officeart/2005/8/layout/cycle2"/>
    <dgm:cxn modelId="{6BDF9F56-4A1D-4B2D-A48F-2D8B1176A4B8}" type="presOf" srcId="{30E69F3E-271D-40A9-BA16-8ED2A1C08513}" destId="{11DC38DC-5471-455A-9D90-4E08FC050D07}" srcOrd="0" destOrd="0" presId="urn:microsoft.com/office/officeart/2005/8/layout/cycle2"/>
    <dgm:cxn modelId="{B637DED9-BA6E-41C2-9A24-543AFD54BDE7}" type="presOf" srcId="{07C1807B-0715-4F3C-850A-8E37DB914CDF}" destId="{45FDACE7-7D02-4009-97A5-72FAEC94A6C2}" srcOrd="0" destOrd="0" presId="urn:microsoft.com/office/officeart/2005/8/layout/cycle2"/>
    <dgm:cxn modelId="{9E43A8AC-B8AB-4D00-BC14-FC32D6B296B3}" type="presOf" srcId="{62AA73FD-F73B-4C24-A8FE-3C6CA9F9CD74}" destId="{4050E6CA-4684-4D6C-ABE4-D434C8BACB03}" srcOrd="0" destOrd="0" presId="urn:microsoft.com/office/officeart/2005/8/layout/cycle2"/>
    <dgm:cxn modelId="{3A927486-B530-4EF7-9AF4-D28E5C7D3EFA}" type="presOf" srcId="{104AF4F1-41AE-412E-98DC-1A483E7EEA21}" destId="{9CDF2F12-E2CB-44F5-B5ED-CB9A2A4E05D3}" srcOrd="0" destOrd="0" presId="urn:microsoft.com/office/officeart/2005/8/layout/cycle2"/>
    <dgm:cxn modelId="{D3C24CDB-63FA-481C-8271-764EB2198AFA}" srcId="{324682E6-AF21-475B-AD28-DE8E1B3BD60B}" destId="{260812EE-41DA-46BC-8611-F9AA2028175C}" srcOrd="5" destOrd="0" parTransId="{CCC51434-685E-40C0-8B47-32BCF9FEFBBB}" sibTransId="{FE0D8B2E-0190-474C-8CDE-766DE9099ED2}"/>
    <dgm:cxn modelId="{DFE1BEDF-A224-4250-B1D6-DF3359D70316}" type="presOf" srcId="{B629BF91-FACC-465D-B4B1-0BD3750FDE93}" destId="{75601033-F916-4361-83C1-6184E31133E6}" srcOrd="0" destOrd="0" presId="urn:microsoft.com/office/officeart/2005/8/layout/cycle2"/>
    <dgm:cxn modelId="{D2AD2274-4BCA-44A6-A970-7230D100BD4F}" type="presOf" srcId="{621659EB-68AE-4B83-9C82-96F1AD9F5DD6}" destId="{71DB3AE1-9505-4C0C-86D8-C9DAE033BAE6}" srcOrd="0" destOrd="0" presId="urn:microsoft.com/office/officeart/2005/8/layout/cycle2"/>
    <dgm:cxn modelId="{159983E0-02F8-4ED7-8BE2-88B2A53CAF27}" type="presOf" srcId="{30E69F3E-271D-40A9-BA16-8ED2A1C08513}" destId="{4AA42B27-69D3-44C8-8534-D50D35488C0E}" srcOrd="1" destOrd="0" presId="urn:microsoft.com/office/officeart/2005/8/layout/cycle2"/>
    <dgm:cxn modelId="{28D9844D-107E-401E-B7BD-40A8B11A83AB}" type="presOf" srcId="{2FAE0FF6-30B9-4C90-AB3F-3821079EF035}" destId="{7D05B2F4-B0EE-4B22-8800-99EF4BD978B4}" srcOrd="0" destOrd="0" presId="urn:microsoft.com/office/officeart/2005/8/layout/cycle2"/>
    <dgm:cxn modelId="{959DBB58-511E-407A-91A7-95F98C8732D8}" type="presParOf" srcId="{6590F78C-8C46-4B98-A913-D84BB5A4D957}" destId="{CCA46CB3-759A-4480-A01D-FEF7479BD60F}" srcOrd="0" destOrd="0" presId="urn:microsoft.com/office/officeart/2005/8/layout/cycle2"/>
    <dgm:cxn modelId="{889117C8-9CB8-4B81-8B27-626848DFF7F8}" type="presParOf" srcId="{6590F78C-8C46-4B98-A913-D84BB5A4D957}" destId="{F41B2BE8-2B98-4E8D-ADF3-FB622BF18535}" srcOrd="1" destOrd="0" presId="urn:microsoft.com/office/officeart/2005/8/layout/cycle2"/>
    <dgm:cxn modelId="{5AC2B558-C763-4A2D-9451-29C615E378A8}" type="presParOf" srcId="{F41B2BE8-2B98-4E8D-ADF3-FB622BF18535}" destId="{58F1FDFD-0EFB-47A8-B317-9E1EDA03EC1F}" srcOrd="0" destOrd="0" presId="urn:microsoft.com/office/officeart/2005/8/layout/cycle2"/>
    <dgm:cxn modelId="{6111D815-8634-4379-A8A2-967A64325AA4}" type="presParOf" srcId="{6590F78C-8C46-4B98-A913-D84BB5A4D957}" destId="{8D423D00-0AEC-4808-9D85-5FD038719326}" srcOrd="2" destOrd="0" presId="urn:microsoft.com/office/officeart/2005/8/layout/cycle2"/>
    <dgm:cxn modelId="{8214E2AA-D53C-4363-98D6-1A6CD49F4200}" type="presParOf" srcId="{6590F78C-8C46-4B98-A913-D84BB5A4D957}" destId="{75601033-F916-4361-83C1-6184E31133E6}" srcOrd="3" destOrd="0" presId="urn:microsoft.com/office/officeart/2005/8/layout/cycle2"/>
    <dgm:cxn modelId="{5BE6A9C1-583C-4CB9-B5D8-A8B29AD6071C}" type="presParOf" srcId="{75601033-F916-4361-83C1-6184E31133E6}" destId="{363691E4-E9C0-4940-89A9-A6B1A1AB9EE4}" srcOrd="0" destOrd="0" presId="urn:microsoft.com/office/officeart/2005/8/layout/cycle2"/>
    <dgm:cxn modelId="{AD18DCF2-63A4-4FBB-A4B2-93874B564F46}" type="presParOf" srcId="{6590F78C-8C46-4B98-A913-D84BB5A4D957}" destId="{A45BCE26-FBAE-4280-B576-9C9352F270FF}" srcOrd="4" destOrd="0" presId="urn:microsoft.com/office/officeart/2005/8/layout/cycle2"/>
    <dgm:cxn modelId="{1833145C-02E2-4F3B-BAD9-72129F0E51AB}" type="presParOf" srcId="{6590F78C-8C46-4B98-A913-D84BB5A4D957}" destId="{11DC38DC-5471-455A-9D90-4E08FC050D07}" srcOrd="5" destOrd="0" presId="urn:microsoft.com/office/officeart/2005/8/layout/cycle2"/>
    <dgm:cxn modelId="{94F818D6-FCB6-4921-A714-B77DF8F5A03F}" type="presParOf" srcId="{11DC38DC-5471-455A-9D90-4E08FC050D07}" destId="{4AA42B27-69D3-44C8-8534-D50D35488C0E}" srcOrd="0" destOrd="0" presId="urn:microsoft.com/office/officeart/2005/8/layout/cycle2"/>
    <dgm:cxn modelId="{B3F0A7EA-0039-4CBD-AC04-96E9F0F96E59}" type="presParOf" srcId="{6590F78C-8C46-4B98-A913-D84BB5A4D957}" destId="{7D05B2F4-B0EE-4B22-8800-99EF4BD978B4}" srcOrd="6" destOrd="0" presId="urn:microsoft.com/office/officeart/2005/8/layout/cycle2"/>
    <dgm:cxn modelId="{E9FDF62F-07E4-464B-94AF-84C4A665A1D7}" type="presParOf" srcId="{6590F78C-8C46-4B98-A913-D84BB5A4D957}" destId="{45FDACE7-7D02-4009-97A5-72FAEC94A6C2}" srcOrd="7" destOrd="0" presId="urn:microsoft.com/office/officeart/2005/8/layout/cycle2"/>
    <dgm:cxn modelId="{298A59BD-2339-4D53-ADE9-11DEFDFC10D4}" type="presParOf" srcId="{45FDACE7-7D02-4009-97A5-72FAEC94A6C2}" destId="{F4A88BCB-C1B9-4C5A-9273-2A0793C42DF7}" srcOrd="0" destOrd="0" presId="urn:microsoft.com/office/officeart/2005/8/layout/cycle2"/>
    <dgm:cxn modelId="{CED252D8-13ED-4188-974F-49D649E22CB7}" type="presParOf" srcId="{6590F78C-8C46-4B98-A913-D84BB5A4D957}" destId="{7F52271D-103B-4051-BFB2-40FF2B9F806D}" srcOrd="8" destOrd="0" presId="urn:microsoft.com/office/officeart/2005/8/layout/cycle2"/>
    <dgm:cxn modelId="{92F5B0D2-F4DB-480E-A7DC-3C126E9AC169}" type="presParOf" srcId="{6590F78C-8C46-4B98-A913-D84BB5A4D957}" destId="{69282365-52F7-4AE7-9692-A73C07427F39}" srcOrd="9" destOrd="0" presId="urn:microsoft.com/office/officeart/2005/8/layout/cycle2"/>
    <dgm:cxn modelId="{F18D3D8B-9619-43F8-BD30-7922AC6142E3}" type="presParOf" srcId="{69282365-52F7-4AE7-9692-A73C07427F39}" destId="{1242C4B8-F7C8-4AED-8880-D740B319320E}" srcOrd="0" destOrd="0" presId="urn:microsoft.com/office/officeart/2005/8/layout/cycle2"/>
    <dgm:cxn modelId="{58E6E3E8-343F-4F04-8110-425FDDE3E23C}" type="presParOf" srcId="{6590F78C-8C46-4B98-A913-D84BB5A4D957}" destId="{02CB8EA9-D1D3-420C-90AF-535BDD5A1C96}" srcOrd="10" destOrd="0" presId="urn:microsoft.com/office/officeart/2005/8/layout/cycle2"/>
    <dgm:cxn modelId="{94301B80-3BB0-4985-A708-A9CC382C117A}" type="presParOf" srcId="{6590F78C-8C46-4B98-A913-D84BB5A4D957}" destId="{74DC6586-9160-4F48-B497-79710444D793}" srcOrd="11" destOrd="0" presId="urn:microsoft.com/office/officeart/2005/8/layout/cycle2"/>
    <dgm:cxn modelId="{040B6D84-F586-4EFB-91FE-B5B5326BE5C3}" type="presParOf" srcId="{74DC6586-9160-4F48-B497-79710444D793}" destId="{EC65CC49-359F-4350-8F1D-35C3449DA62C}" srcOrd="0" destOrd="0" presId="urn:microsoft.com/office/officeart/2005/8/layout/cycle2"/>
    <dgm:cxn modelId="{58E63A68-0583-4FAF-9F1A-7A03BCF95340}" type="presParOf" srcId="{6590F78C-8C46-4B98-A913-D84BB5A4D957}" destId="{022F98FB-4C79-4652-8852-C88AAD33B6CA}" srcOrd="12" destOrd="0" presId="urn:microsoft.com/office/officeart/2005/8/layout/cycle2"/>
    <dgm:cxn modelId="{BCBEF43B-BA2F-4F94-A5BA-467AF2D0D97F}" type="presParOf" srcId="{6590F78C-8C46-4B98-A913-D84BB5A4D957}" destId="{7BC9E3F6-746A-408E-956C-7E96A6A840BD}" srcOrd="13" destOrd="0" presId="urn:microsoft.com/office/officeart/2005/8/layout/cycle2"/>
    <dgm:cxn modelId="{02A341F4-5EFC-4B1D-ACD5-E2F54364048D}" type="presParOf" srcId="{7BC9E3F6-746A-408E-956C-7E96A6A840BD}" destId="{E325561B-564F-45A8-99B6-5C54E0D5BCE9}" srcOrd="0" destOrd="0" presId="urn:microsoft.com/office/officeart/2005/8/layout/cycle2"/>
    <dgm:cxn modelId="{8B1E9ED6-A5B2-4F23-8755-7C2BFE3FF70F}" type="presParOf" srcId="{6590F78C-8C46-4B98-A913-D84BB5A4D957}" destId="{4050E6CA-4684-4D6C-ABE4-D434C8BACB03}" srcOrd="14" destOrd="0" presId="urn:microsoft.com/office/officeart/2005/8/layout/cycle2"/>
    <dgm:cxn modelId="{B9036C04-284B-4115-BD96-9289D760A082}" type="presParOf" srcId="{6590F78C-8C46-4B98-A913-D84BB5A4D957}" destId="{9CDF2F12-E2CB-44F5-B5ED-CB9A2A4E05D3}" srcOrd="15" destOrd="0" presId="urn:microsoft.com/office/officeart/2005/8/layout/cycle2"/>
    <dgm:cxn modelId="{76DCCAB2-88BC-43BB-9C0F-367DF60543C1}" type="presParOf" srcId="{9CDF2F12-E2CB-44F5-B5ED-CB9A2A4E05D3}" destId="{427E625C-1048-40F7-947B-C1E57A2D20E0}" srcOrd="0" destOrd="0" presId="urn:microsoft.com/office/officeart/2005/8/layout/cycle2"/>
    <dgm:cxn modelId="{4A0D92F7-B7B0-4545-ACC7-905881E58402}" type="presParOf" srcId="{6590F78C-8C46-4B98-A913-D84BB5A4D957}" destId="{71DB3AE1-9505-4C0C-86D8-C9DAE033BAE6}" srcOrd="16" destOrd="0" presId="urn:microsoft.com/office/officeart/2005/8/layout/cycle2"/>
    <dgm:cxn modelId="{1E318261-8DD1-46F9-922E-A8FD777CA5BD}" type="presParOf" srcId="{6590F78C-8C46-4B98-A913-D84BB5A4D957}" destId="{80E338C4-9A05-4195-910A-3BDB3922C9E1}" srcOrd="17" destOrd="0" presId="urn:microsoft.com/office/officeart/2005/8/layout/cycle2"/>
    <dgm:cxn modelId="{C5EE715A-C3F0-4F0C-9679-AD588D7948CB}" type="presParOf" srcId="{80E338C4-9A05-4195-910A-3BDB3922C9E1}" destId="{900A5E6C-22ED-4A4E-869F-D3F7DEA6435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789B2-2708-44AF-A771-F450783739D6}">
      <dsp:nvSpPr>
        <dsp:cNvPr id="0" name=""/>
        <dsp:cNvSpPr/>
      </dsp:nvSpPr>
      <dsp:spPr>
        <a:xfrm>
          <a:off x="494029" y="0"/>
          <a:ext cx="7241540" cy="4525963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E14EF0-79A6-4750-AB1C-1FD865975EC7}">
      <dsp:nvSpPr>
        <dsp:cNvPr id="0" name=""/>
        <dsp:cNvSpPr/>
      </dsp:nvSpPr>
      <dsp:spPr>
        <a:xfrm>
          <a:off x="1207321" y="3365506"/>
          <a:ext cx="166555" cy="1665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F6976E-9FE3-4F43-9EB5-FB34163E756E}">
      <dsp:nvSpPr>
        <dsp:cNvPr id="0" name=""/>
        <dsp:cNvSpPr/>
      </dsp:nvSpPr>
      <dsp:spPr>
        <a:xfrm>
          <a:off x="1290599" y="3448783"/>
          <a:ext cx="948641" cy="1077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54" tIns="0" rIns="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/>
            <a:t>1</a:t>
          </a:r>
          <a:endParaRPr lang="es-MX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/>
            <a:t>Materia Prima</a:t>
          </a:r>
          <a:endParaRPr lang="es-MX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err="1" smtClean="0"/>
            <a:t>Cert</a:t>
          </a:r>
          <a:endParaRPr lang="es-MX" sz="1500" kern="1200" dirty="0"/>
        </a:p>
      </dsp:txBody>
      <dsp:txXfrm>
        <a:off x="1290599" y="3448783"/>
        <a:ext cx="948641" cy="1077179"/>
      </dsp:txXfrm>
    </dsp:sp>
    <dsp:sp modelId="{883A688B-6F13-49D3-AD85-479158CBED62}">
      <dsp:nvSpPr>
        <dsp:cNvPr id="0" name=""/>
        <dsp:cNvSpPr/>
      </dsp:nvSpPr>
      <dsp:spPr>
        <a:xfrm>
          <a:off x="2108893" y="2499236"/>
          <a:ext cx="260695" cy="26069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F210F-7213-4C40-ADED-A286F70C731D}">
      <dsp:nvSpPr>
        <dsp:cNvPr id="0" name=""/>
        <dsp:cNvSpPr/>
      </dsp:nvSpPr>
      <dsp:spPr>
        <a:xfrm>
          <a:off x="2239240" y="2629584"/>
          <a:ext cx="1202095" cy="1896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37" tIns="0" rIns="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/>
            <a:t>2</a:t>
          </a:r>
          <a:endParaRPr lang="es-MX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/>
            <a:t>Producción</a:t>
          </a:r>
          <a:endParaRPr lang="es-MX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err="1" smtClean="0"/>
            <a:t>Cert</a:t>
          </a:r>
          <a:endParaRPr lang="es-MX" sz="1500" kern="1200" dirty="0"/>
        </a:p>
      </dsp:txBody>
      <dsp:txXfrm>
        <a:off x="2239240" y="2629584"/>
        <a:ext cx="1202095" cy="1896378"/>
      </dsp:txXfrm>
    </dsp:sp>
    <dsp:sp modelId="{B5012BEF-ACEC-450F-A695-701DBE1D0770}">
      <dsp:nvSpPr>
        <dsp:cNvPr id="0" name=""/>
        <dsp:cNvSpPr/>
      </dsp:nvSpPr>
      <dsp:spPr>
        <a:xfrm>
          <a:off x="3267539" y="1808574"/>
          <a:ext cx="347593" cy="34759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8D8CB7-6BAD-4AA4-8C8C-EB70F695642D}">
      <dsp:nvSpPr>
        <dsp:cNvPr id="0" name=""/>
        <dsp:cNvSpPr/>
      </dsp:nvSpPr>
      <dsp:spPr>
        <a:xfrm>
          <a:off x="3441336" y="1982371"/>
          <a:ext cx="1397617" cy="2543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83" tIns="0" rIns="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/>
            <a:t>3</a:t>
          </a:r>
          <a:endParaRPr lang="es-MX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/>
            <a:t>Transporte</a:t>
          </a:r>
          <a:endParaRPr lang="es-MX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err="1" smtClean="0"/>
            <a:t>Cert</a:t>
          </a:r>
          <a:endParaRPr lang="es-MX" sz="1500" kern="1200" dirty="0"/>
        </a:p>
      </dsp:txBody>
      <dsp:txXfrm>
        <a:off x="3441336" y="1982371"/>
        <a:ext cx="1397617" cy="2543591"/>
      </dsp:txXfrm>
    </dsp:sp>
    <dsp:sp modelId="{17718660-DD63-409D-89C6-AB69BB6FF0EE}">
      <dsp:nvSpPr>
        <dsp:cNvPr id="0" name=""/>
        <dsp:cNvSpPr/>
      </dsp:nvSpPr>
      <dsp:spPr>
        <a:xfrm>
          <a:off x="4614466" y="1269080"/>
          <a:ext cx="448975" cy="44897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13AC0-C54F-4782-866A-C59BD240ED76}">
      <dsp:nvSpPr>
        <dsp:cNvPr id="0" name=""/>
        <dsp:cNvSpPr/>
      </dsp:nvSpPr>
      <dsp:spPr>
        <a:xfrm>
          <a:off x="4838954" y="1493567"/>
          <a:ext cx="1448308" cy="3032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903" tIns="0" rIns="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/>
            <a:t>4</a:t>
          </a:r>
          <a:endParaRPr lang="es-MX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/>
            <a:t>Distribución</a:t>
          </a:r>
          <a:endParaRPr lang="es-MX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err="1" smtClean="0"/>
            <a:t>Cert</a:t>
          </a:r>
          <a:endParaRPr lang="es-MX" sz="1500" kern="1200" dirty="0"/>
        </a:p>
      </dsp:txBody>
      <dsp:txXfrm>
        <a:off x="4838954" y="1493567"/>
        <a:ext cx="1448308" cy="3032395"/>
      </dsp:txXfrm>
    </dsp:sp>
    <dsp:sp modelId="{0D936655-9F05-4BEA-9478-A8F1450B48C9}">
      <dsp:nvSpPr>
        <dsp:cNvPr id="0" name=""/>
        <dsp:cNvSpPr/>
      </dsp:nvSpPr>
      <dsp:spPr>
        <a:xfrm>
          <a:off x="6001221" y="908813"/>
          <a:ext cx="572081" cy="57208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A3B2A-D39A-4F2C-B318-22FBC788642B}">
      <dsp:nvSpPr>
        <dsp:cNvPr id="0" name=""/>
        <dsp:cNvSpPr/>
      </dsp:nvSpPr>
      <dsp:spPr>
        <a:xfrm>
          <a:off x="6287262" y="1194854"/>
          <a:ext cx="1448308" cy="3331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134" tIns="0" rIns="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/>
            <a:t>5</a:t>
          </a:r>
          <a:endParaRPr lang="es-MX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/>
            <a:t>Consumo</a:t>
          </a:r>
          <a:endParaRPr lang="es-MX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err="1" smtClean="0"/>
            <a:t>Cert</a:t>
          </a:r>
          <a:endParaRPr lang="es-MX" sz="1500" kern="1200" dirty="0"/>
        </a:p>
      </dsp:txBody>
      <dsp:txXfrm>
        <a:off x="6287262" y="1194854"/>
        <a:ext cx="1448308" cy="33311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A46CB3-759A-4480-A01D-FEF7479BD60F}">
      <dsp:nvSpPr>
        <dsp:cNvPr id="0" name=""/>
        <dsp:cNvSpPr/>
      </dsp:nvSpPr>
      <dsp:spPr>
        <a:xfrm>
          <a:off x="2663279" y="1274"/>
          <a:ext cx="769441" cy="7694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" kern="1200" dirty="0" smtClean="0"/>
            <a:t>Materia Prima</a:t>
          </a:r>
          <a:endParaRPr lang="es-MX" sz="800" kern="1200" dirty="0"/>
        </a:p>
      </dsp:txBody>
      <dsp:txXfrm>
        <a:off x="2775961" y="113956"/>
        <a:ext cx="544077" cy="544077"/>
      </dsp:txXfrm>
    </dsp:sp>
    <dsp:sp modelId="{F41B2BE8-2B98-4E8D-ADF3-FB622BF18535}">
      <dsp:nvSpPr>
        <dsp:cNvPr id="0" name=""/>
        <dsp:cNvSpPr/>
      </dsp:nvSpPr>
      <dsp:spPr>
        <a:xfrm rot="1200000">
          <a:off x="3483136" y="451752"/>
          <a:ext cx="204545" cy="2596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700" kern="1200"/>
        </a:p>
      </dsp:txBody>
      <dsp:txXfrm>
        <a:off x="3484986" y="493195"/>
        <a:ext cx="143182" cy="155812"/>
      </dsp:txXfrm>
    </dsp:sp>
    <dsp:sp modelId="{8D423D00-0AEC-4808-9D85-5FD038719326}">
      <dsp:nvSpPr>
        <dsp:cNvPr id="0" name=""/>
        <dsp:cNvSpPr/>
      </dsp:nvSpPr>
      <dsp:spPr>
        <a:xfrm>
          <a:off x="3748978" y="396436"/>
          <a:ext cx="769441" cy="7694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" kern="1200" dirty="0" err="1" smtClean="0"/>
            <a:t>Cert</a:t>
          </a:r>
          <a:r>
            <a:rPr lang="es-MX" sz="800" kern="1200" dirty="0" smtClean="0"/>
            <a:t> MP</a:t>
          </a:r>
          <a:endParaRPr lang="es-MX" sz="800" kern="1200" dirty="0"/>
        </a:p>
      </dsp:txBody>
      <dsp:txXfrm>
        <a:off x="3861660" y="509118"/>
        <a:ext cx="544077" cy="544077"/>
      </dsp:txXfrm>
    </dsp:sp>
    <dsp:sp modelId="{75601033-F916-4361-83C1-6184E31133E6}">
      <dsp:nvSpPr>
        <dsp:cNvPr id="0" name=""/>
        <dsp:cNvSpPr/>
      </dsp:nvSpPr>
      <dsp:spPr>
        <a:xfrm rot="3600000">
          <a:off x="4317376" y="1146593"/>
          <a:ext cx="204545" cy="2596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700" kern="1200"/>
        </a:p>
      </dsp:txBody>
      <dsp:txXfrm>
        <a:off x="4332717" y="1171959"/>
        <a:ext cx="143182" cy="155812"/>
      </dsp:txXfrm>
    </dsp:sp>
    <dsp:sp modelId="{A45BCE26-FBAE-4280-B576-9C9352F270FF}">
      <dsp:nvSpPr>
        <dsp:cNvPr id="0" name=""/>
        <dsp:cNvSpPr/>
      </dsp:nvSpPr>
      <dsp:spPr>
        <a:xfrm>
          <a:off x="4326666" y="1397022"/>
          <a:ext cx="769441" cy="7694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" kern="1200" smtClean="0"/>
            <a:t>Producción</a:t>
          </a:r>
          <a:endParaRPr lang="es-MX" sz="800" kern="1200" dirty="0"/>
        </a:p>
      </dsp:txBody>
      <dsp:txXfrm>
        <a:off x="4439348" y="1509704"/>
        <a:ext cx="544077" cy="544077"/>
      </dsp:txXfrm>
    </dsp:sp>
    <dsp:sp modelId="{11DC38DC-5471-455A-9D90-4E08FC050D07}">
      <dsp:nvSpPr>
        <dsp:cNvPr id="0" name=""/>
        <dsp:cNvSpPr/>
      </dsp:nvSpPr>
      <dsp:spPr>
        <a:xfrm rot="6000000">
          <a:off x="4509805" y="2215110"/>
          <a:ext cx="204545" cy="2596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700" kern="1200"/>
        </a:p>
      </dsp:txBody>
      <dsp:txXfrm rot="10800000">
        <a:off x="4545814" y="2236832"/>
        <a:ext cx="143182" cy="155812"/>
      </dsp:txXfrm>
    </dsp:sp>
    <dsp:sp modelId="{7D05B2F4-B0EE-4B22-8800-99EF4BD978B4}">
      <dsp:nvSpPr>
        <dsp:cNvPr id="0" name=""/>
        <dsp:cNvSpPr/>
      </dsp:nvSpPr>
      <dsp:spPr>
        <a:xfrm>
          <a:off x="4126037" y="2534846"/>
          <a:ext cx="769441" cy="7694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" kern="1200" dirty="0" err="1" smtClean="0"/>
            <a:t>Cert</a:t>
          </a:r>
          <a:r>
            <a:rPr lang="es-MX" sz="800" kern="1200" dirty="0" smtClean="0"/>
            <a:t> </a:t>
          </a:r>
          <a:r>
            <a:rPr lang="es-MX" sz="800" kern="1200" dirty="0" err="1" smtClean="0"/>
            <a:t>Produccion</a:t>
          </a:r>
          <a:endParaRPr lang="es-MX" sz="800" kern="1200" dirty="0"/>
        </a:p>
      </dsp:txBody>
      <dsp:txXfrm>
        <a:off x="4238719" y="2647528"/>
        <a:ext cx="544077" cy="544077"/>
      </dsp:txXfrm>
    </dsp:sp>
    <dsp:sp modelId="{45FDACE7-7D02-4009-97A5-72FAEC94A6C2}">
      <dsp:nvSpPr>
        <dsp:cNvPr id="0" name=""/>
        <dsp:cNvSpPr/>
      </dsp:nvSpPr>
      <dsp:spPr>
        <a:xfrm rot="8400000">
          <a:off x="3970385" y="3157333"/>
          <a:ext cx="204545" cy="2596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700" kern="1200"/>
        </a:p>
      </dsp:txBody>
      <dsp:txXfrm rot="10800000">
        <a:off x="4024570" y="3189548"/>
        <a:ext cx="143182" cy="155812"/>
      </dsp:txXfrm>
    </dsp:sp>
    <dsp:sp modelId="{7F52271D-103B-4051-BFB2-40FF2B9F806D}">
      <dsp:nvSpPr>
        <dsp:cNvPr id="0" name=""/>
        <dsp:cNvSpPr/>
      </dsp:nvSpPr>
      <dsp:spPr>
        <a:xfrm>
          <a:off x="3240967" y="3277508"/>
          <a:ext cx="769441" cy="7694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" kern="1200" dirty="0" smtClean="0"/>
            <a:t>Transporte</a:t>
          </a:r>
          <a:endParaRPr lang="es-MX" sz="800" kern="1200" dirty="0"/>
        </a:p>
      </dsp:txBody>
      <dsp:txXfrm>
        <a:off x="3353649" y="3390190"/>
        <a:ext cx="544077" cy="544077"/>
      </dsp:txXfrm>
    </dsp:sp>
    <dsp:sp modelId="{69282365-52F7-4AE7-9692-A73C07427F39}">
      <dsp:nvSpPr>
        <dsp:cNvPr id="0" name=""/>
        <dsp:cNvSpPr/>
      </dsp:nvSpPr>
      <dsp:spPr>
        <a:xfrm rot="10800000">
          <a:off x="2951516" y="3532385"/>
          <a:ext cx="204545" cy="2596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700" kern="1200"/>
        </a:p>
      </dsp:txBody>
      <dsp:txXfrm rot="10800000">
        <a:off x="3012879" y="3584322"/>
        <a:ext cx="143182" cy="155812"/>
      </dsp:txXfrm>
    </dsp:sp>
    <dsp:sp modelId="{02CB8EA9-D1D3-420C-90AF-535BDD5A1C96}">
      <dsp:nvSpPr>
        <dsp:cNvPr id="0" name=""/>
        <dsp:cNvSpPr/>
      </dsp:nvSpPr>
      <dsp:spPr>
        <a:xfrm>
          <a:off x="2085590" y="3277508"/>
          <a:ext cx="769441" cy="7694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" kern="1200" dirty="0" err="1" smtClean="0"/>
            <a:t>Cert</a:t>
          </a:r>
          <a:r>
            <a:rPr lang="es-MX" sz="800" kern="1200" dirty="0" smtClean="0"/>
            <a:t> Transporte</a:t>
          </a:r>
          <a:endParaRPr lang="es-MX" sz="800" kern="1200" dirty="0"/>
        </a:p>
      </dsp:txBody>
      <dsp:txXfrm>
        <a:off x="2198272" y="3390190"/>
        <a:ext cx="544077" cy="544077"/>
      </dsp:txXfrm>
    </dsp:sp>
    <dsp:sp modelId="{74DC6586-9160-4F48-B497-79710444D793}">
      <dsp:nvSpPr>
        <dsp:cNvPr id="0" name=""/>
        <dsp:cNvSpPr/>
      </dsp:nvSpPr>
      <dsp:spPr>
        <a:xfrm rot="13200000">
          <a:off x="1929938" y="3164775"/>
          <a:ext cx="204545" cy="2596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700" kern="1200"/>
        </a:p>
      </dsp:txBody>
      <dsp:txXfrm rot="10800000">
        <a:off x="1984123" y="3236434"/>
        <a:ext cx="143182" cy="155812"/>
      </dsp:txXfrm>
    </dsp:sp>
    <dsp:sp modelId="{022F98FB-4C79-4652-8852-C88AAD33B6CA}">
      <dsp:nvSpPr>
        <dsp:cNvPr id="0" name=""/>
        <dsp:cNvSpPr/>
      </dsp:nvSpPr>
      <dsp:spPr>
        <a:xfrm>
          <a:off x="1200520" y="2534846"/>
          <a:ext cx="769441" cy="7694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" kern="1200" dirty="0" smtClean="0"/>
            <a:t>Distribución</a:t>
          </a:r>
          <a:endParaRPr lang="es-MX" sz="800" kern="1200" dirty="0"/>
        </a:p>
      </dsp:txBody>
      <dsp:txXfrm>
        <a:off x="1313202" y="2647528"/>
        <a:ext cx="544077" cy="544077"/>
      </dsp:txXfrm>
    </dsp:sp>
    <dsp:sp modelId="{7BC9E3F6-746A-408E-956C-7E96A6A840BD}">
      <dsp:nvSpPr>
        <dsp:cNvPr id="0" name=""/>
        <dsp:cNvSpPr/>
      </dsp:nvSpPr>
      <dsp:spPr>
        <a:xfrm rot="15600000">
          <a:off x="1383659" y="2226512"/>
          <a:ext cx="204545" cy="2596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700" kern="1200"/>
        </a:p>
      </dsp:txBody>
      <dsp:txXfrm rot="10800000">
        <a:off x="1419668" y="2308664"/>
        <a:ext cx="143182" cy="155812"/>
      </dsp:txXfrm>
    </dsp:sp>
    <dsp:sp modelId="{4050E6CA-4684-4D6C-ABE4-D434C8BACB03}">
      <dsp:nvSpPr>
        <dsp:cNvPr id="0" name=""/>
        <dsp:cNvSpPr/>
      </dsp:nvSpPr>
      <dsp:spPr>
        <a:xfrm>
          <a:off x="999891" y="1397022"/>
          <a:ext cx="769441" cy="7694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" kern="1200" dirty="0" err="1" smtClean="0"/>
            <a:t>Cert</a:t>
          </a:r>
          <a:endParaRPr lang="es-MX" sz="800" kern="1200" dirty="0"/>
        </a:p>
      </dsp:txBody>
      <dsp:txXfrm>
        <a:off x="1112573" y="1509704"/>
        <a:ext cx="544077" cy="544077"/>
      </dsp:txXfrm>
    </dsp:sp>
    <dsp:sp modelId="{9CDF2F12-E2CB-44F5-B5ED-CB9A2A4E05D3}">
      <dsp:nvSpPr>
        <dsp:cNvPr id="0" name=""/>
        <dsp:cNvSpPr/>
      </dsp:nvSpPr>
      <dsp:spPr>
        <a:xfrm rot="18000000">
          <a:off x="1568289" y="1156620"/>
          <a:ext cx="204545" cy="2596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700" kern="1200"/>
        </a:p>
      </dsp:txBody>
      <dsp:txXfrm>
        <a:off x="1583630" y="1235128"/>
        <a:ext cx="143182" cy="155812"/>
      </dsp:txXfrm>
    </dsp:sp>
    <dsp:sp modelId="{71DB3AE1-9505-4C0C-86D8-C9DAE033BAE6}">
      <dsp:nvSpPr>
        <dsp:cNvPr id="0" name=""/>
        <dsp:cNvSpPr/>
      </dsp:nvSpPr>
      <dsp:spPr>
        <a:xfrm>
          <a:off x="1577580" y="396436"/>
          <a:ext cx="769441" cy="7694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" kern="1200" smtClean="0"/>
            <a:t>Consumo</a:t>
          </a:r>
          <a:endParaRPr lang="es-MX" sz="800" kern="1200" dirty="0"/>
        </a:p>
      </dsp:txBody>
      <dsp:txXfrm>
        <a:off x="1690262" y="509118"/>
        <a:ext cx="544077" cy="544077"/>
      </dsp:txXfrm>
    </dsp:sp>
    <dsp:sp modelId="{80E338C4-9A05-4195-910A-3BDB3922C9E1}">
      <dsp:nvSpPr>
        <dsp:cNvPr id="0" name=""/>
        <dsp:cNvSpPr/>
      </dsp:nvSpPr>
      <dsp:spPr>
        <a:xfrm rot="20400000">
          <a:off x="2397437" y="455712"/>
          <a:ext cx="204545" cy="2596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700" kern="1200"/>
        </a:p>
      </dsp:txBody>
      <dsp:txXfrm>
        <a:off x="2399287" y="518143"/>
        <a:ext cx="143182" cy="1558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A46CB3-759A-4480-A01D-FEF7479BD60F}">
      <dsp:nvSpPr>
        <dsp:cNvPr id="0" name=""/>
        <dsp:cNvSpPr/>
      </dsp:nvSpPr>
      <dsp:spPr>
        <a:xfrm>
          <a:off x="3258950" y="1855"/>
          <a:ext cx="1042938" cy="104293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Materia Prima</a:t>
          </a:r>
          <a:endParaRPr lang="es-MX" sz="1600" kern="1200" dirty="0"/>
        </a:p>
      </dsp:txBody>
      <dsp:txXfrm>
        <a:off x="3411685" y="154590"/>
        <a:ext cx="737468" cy="737468"/>
      </dsp:txXfrm>
    </dsp:sp>
    <dsp:sp modelId="{F41B2BE8-2B98-4E8D-ADF3-FB622BF18535}">
      <dsp:nvSpPr>
        <dsp:cNvPr id="0" name=""/>
        <dsp:cNvSpPr/>
      </dsp:nvSpPr>
      <dsp:spPr>
        <a:xfrm rot="1200000">
          <a:off x="4370290" y="612512"/>
          <a:ext cx="277432" cy="351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200" kern="1200"/>
        </a:p>
      </dsp:txBody>
      <dsp:txXfrm>
        <a:off x="4372800" y="668677"/>
        <a:ext cx="194202" cy="211195"/>
      </dsp:txXfrm>
    </dsp:sp>
    <dsp:sp modelId="{8D423D00-0AEC-4808-9D85-5FD038719326}">
      <dsp:nvSpPr>
        <dsp:cNvPr id="0" name=""/>
        <dsp:cNvSpPr/>
      </dsp:nvSpPr>
      <dsp:spPr>
        <a:xfrm>
          <a:off x="4730881" y="537594"/>
          <a:ext cx="1042938" cy="104293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err="1" smtClean="0"/>
            <a:t>Cert</a:t>
          </a:r>
          <a:r>
            <a:rPr lang="es-MX" sz="1600" kern="1200" dirty="0" smtClean="0"/>
            <a:t> MP</a:t>
          </a:r>
          <a:endParaRPr lang="es-MX" sz="1600" kern="1200" dirty="0"/>
        </a:p>
      </dsp:txBody>
      <dsp:txXfrm>
        <a:off x="4883616" y="690329"/>
        <a:ext cx="737468" cy="737468"/>
      </dsp:txXfrm>
    </dsp:sp>
    <dsp:sp modelId="{75601033-F916-4361-83C1-6184E31133E6}">
      <dsp:nvSpPr>
        <dsp:cNvPr id="0" name=""/>
        <dsp:cNvSpPr/>
      </dsp:nvSpPr>
      <dsp:spPr>
        <a:xfrm rot="3600000">
          <a:off x="5501307" y="1554536"/>
          <a:ext cx="277432" cy="351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200" kern="1200"/>
        </a:p>
      </dsp:txBody>
      <dsp:txXfrm>
        <a:off x="5522115" y="1588894"/>
        <a:ext cx="194202" cy="211195"/>
      </dsp:txXfrm>
    </dsp:sp>
    <dsp:sp modelId="{A45BCE26-FBAE-4280-B576-9C9352F270FF}">
      <dsp:nvSpPr>
        <dsp:cNvPr id="0" name=""/>
        <dsp:cNvSpPr/>
      </dsp:nvSpPr>
      <dsp:spPr>
        <a:xfrm>
          <a:off x="5514078" y="1894132"/>
          <a:ext cx="1042938" cy="104293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Producción</a:t>
          </a:r>
          <a:endParaRPr lang="es-MX" sz="1600" kern="1200" dirty="0"/>
        </a:p>
      </dsp:txBody>
      <dsp:txXfrm>
        <a:off x="5666813" y="2046867"/>
        <a:ext cx="737468" cy="737468"/>
      </dsp:txXfrm>
    </dsp:sp>
    <dsp:sp modelId="{11DC38DC-5471-455A-9D90-4E08FC050D07}">
      <dsp:nvSpPr>
        <dsp:cNvPr id="0" name=""/>
        <dsp:cNvSpPr/>
      </dsp:nvSpPr>
      <dsp:spPr>
        <a:xfrm rot="6000000">
          <a:off x="5762194" y="3003172"/>
          <a:ext cx="277432" cy="351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200" kern="1200"/>
        </a:p>
      </dsp:txBody>
      <dsp:txXfrm rot="10800000">
        <a:off x="5811035" y="3032587"/>
        <a:ext cx="194202" cy="211195"/>
      </dsp:txXfrm>
    </dsp:sp>
    <dsp:sp modelId="{7D05B2F4-B0EE-4B22-8800-99EF4BD978B4}">
      <dsp:nvSpPr>
        <dsp:cNvPr id="0" name=""/>
        <dsp:cNvSpPr/>
      </dsp:nvSpPr>
      <dsp:spPr>
        <a:xfrm>
          <a:off x="5242077" y="3436730"/>
          <a:ext cx="1042938" cy="104293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err="1" smtClean="0"/>
            <a:t>Cert</a:t>
          </a:r>
          <a:r>
            <a:rPr lang="es-MX" sz="1600" kern="1200" dirty="0" smtClean="0"/>
            <a:t> </a:t>
          </a:r>
          <a:r>
            <a:rPr lang="es-MX" sz="1600" kern="1200" dirty="0" err="1" smtClean="0"/>
            <a:t>Produccion</a:t>
          </a:r>
          <a:endParaRPr lang="es-MX" sz="1600" kern="1200" dirty="0"/>
        </a:p>
      </dsp:txBody>
      <dsp:txXfrm>
        <a:off x="5394812" y="3589465"/>
        <a:ext cx="737468" cy="737468"/>
      </dsp:txXfrm>
    </dsp:sp>
    <dsp:sp modelId="{45FDACE7-7D02-4009-97A5-72FAEC94A6C2}">
      <dsp:nvSpPr>
        <dsp:cNvPr id="0" name=""/>
        <dsp:cNvSpPr/>
      </dsp:nvSpPr>
      <dsp:spPr>
        <a:xfrm rot="8400000">
          <a:off x="5030880" y="4280586"/>
          <a:ext cx="277432" cy="351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200" kern="1200"/>
        </a:p>
      </dsp:txBody>
      <dsp:txXfrm rot="10800000">
        <a:off x="5104374" y="4324234"/>
        <a:ext cx="194202" cy="211195"/>
      </dsp:txXfrm>
    </dsp:sp>
    <dsp:sp modelId="{7F52271D-103B-4051-BFB2-40FF2B9F806D}">
      <dsp:nvSpPr>
        <dsp:cNvPr id="0" name=""/>
        <dsp:cNvSpPr/>
      </dsp:nvSpPr>
      <dsp:spPr>
        <a:xfrm>
          <a:off x="4042148" y="4443590"/>
          <a:ext cx="1042938" cy="104293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Transporte</a:t>
          </a:r>
          <a:endParaRPr lang="es-MX" sz="1600" kern="1200" dirty="0"/>
        </a:p>
      </dsp:txBody>
      <dsp:txXfrm>
        <a:off x="4194883" y="4596325"/>
        <a:ext cx="737468" cy="737468"/>
      </dsp:txXfrm>
    </dsp:sp>
    <dsp:sp modelId="{69282365-52F7-4AE7-9692-A73C07427F39}">
      <dsp:nvSpPr>
        <dsp:cNvPr id="0" name=""/>
        <dsp:cNvSpPr/>
      </dsp:nvSpPr>
      <dsp:spPr>
        <a:xfrm rot="10800000">
          <a:off x="3649555" y="4789063"/>
          <a:ext cx="277432" cy="351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200" kern="1200"/>
        </a:p>
      </dsp:txBody>
      <dsp:txXfrm rot="10800000">
        <a:off x="3732785" y="4859461"/>
        <a:ext cx="194202" cy="211195"/>
      </dsp:txXfrm>
    </dsp:sp>
    <dsp:sp modelId="{02CB8EA9-D1D3-420C-90AF-535BDD5A1C96}">
      <dsp:nvSpPr>
        <dsp:cNvPr id="0" name=""/>
        <dsp:cNvSpPr/>
      </dsp:nvSpPr>
      <dsp:spPr>
        <a:xfrm>
          <a:off x="2475753" y="4443590"/>
          <a:ext cx="1042938" cy="104293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err="1" smtClean="0"/>
            <a:t>Cert</a:t>
          </a:r>
          <a:r>
            <a:rPr lang="es-MX" sz="1600" kern="1200" dirty="0" smtClean="0"/>
            <a:t> Transporte</a:t>
          </a:r>
          <a:endParaRPr lang="es-MX" sz="1600" kern="1200" dirty="0"/>
        </a:p>
      </dsp:txBody>
      <dsp:txXfrm>
        <a:off x="2628488" y="4596325"/>
        <a:ext cx="737468" cy="737468"/>
      </dsp:txXfrm>
    </dsp:sp>
    <dsp:sp modelId="{74DC6586-9160-4F48-B497-79710444D793}">
      <dsp:nvSpPr>
        <dsp:cNvPr id="0" name=""/>
        <dsp:cNvSpPr/>
      </dsp:nvSpPr>
      <dsp:spPr>
        <a:xfrm rot="13200000">
          <a:off x="2264556" y="4290681"/>
          <a:ext cx="277432" cy="351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200" kern="1200"/>
        </a:p>
      </dsp:txBody>
      <dsp:txXfrm rot="10800000">
        <a:off x="2338050" y="4387829"/>
        <a:ext cx="194202" cy="211195"/>
      </dsp:txXfrm>
    </dsp:sp>
    <dsp:sp modelId="{022F98FB-4C79-4652-8852-C88AAD33B6CA}">
      <dsp:nvSpPr>
        <dsp:cNvPr id="0" name=""/>
        <dsp:cNvSpPr/>
      </dsp:nvSpPr>
      <dsp:spPr>
        <a:xfrm>
          <a:off x="1275824" y="3436730"/>
          <a:ext cx="1042938" cy="104293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Distribución</a:t>
          </a:r>
          <a:endParaRPr lang="es-MX" sz="1600" kern="1200" dirty="0"/>
        </a:p>
      </dsp:txBody>
      <dsp:txXfrm>
        <a:off x="1428559" y="3589465"/>
        <a:ext cx="737468" cy="737468"/>
      </dsp:txXfrm>
    </dsp:sp>
    <dsp:sp modelId="{7BC9E3F6-746A-408E-956C-7E96A6A840BD}">
      <dsp:nvSpPr>
        <dsp:cNvPr id="0" name=""/>
        <dsp:cNvSpPr/>
      </dsp:nvSpPr>
      <dsp:spPr>
        <a:xfrm rot="15600000">
          <a:off x="1523940" y="3018637"/>
          <a:ext cx="277432" cy="351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200" kern="1200"/>
        </a:p>
      </dsp:txBody>
      <dsp:txXfrm rot="10800000">
        <a:off x="1572781" y="3130018"/>
        <a:ext cx="194202" cy="211195"/>
      </dsp:txXfrm>
    </dsp:sp>
    <dsp:sp modelId="{4050E6CA-4684-4D6C-ABE4-D434C8BACB03}">
      <dsp:nvSpPr>
        <dsp:cNvPr id="0" name=""/>
        <dsp:cNvSpPr/>
      </dsp:nvSpPr>
      <dsp:spPr>
        <a:xfrm>
          <a:off x="1003822" y="1894132"/>
          <a:ext cx="1042938" cy="104293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err="1" smtClean="0"/>
            <a:t>Cert</a:t>
          </a:r>
          <a:endParaRPr lang="es-MX" sz="1600" kern="1200" dirty="0"/>
        </a:p>
      </dsp:txBody>
      <dsp:txXfrm>
        <a:off x="1156557" y="2046867"/>
        <a:ext cx="737468" cy="737468"/>
      </dsp:txXfrm>
    </dsp:sp>
    <dsp:sp modelId="{9CDF2F12-E2CB-44F5-B5ED-CB9A2A4E05D3}">
      <dsp:nvSpPr>
        <dsp:cNvPr id="0" name=""/>
        <dsp:cNvSpPr/>
      </dsp:nvSpPr>
      <dsp:spPr>
        <a:xfrm rot="17927494">
          <a:off x="1761961" y="1586629"/>
          <a:ext cx="244364" cy="351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200" kern="1200"/>
        </a:p>
      </dsp:txBody>
      <dsp:txXfrm>
        <a:off x="1780962" y="1689150"/>
        <a:ext cx="171055" cy="211195"/>
      </dsp:txXfrm>
    </dsp:sp>
    <dsp:sp modelId="{71DB3AE1-9505-4C0C-86D8-C9DAE033BAE6}">
      <dsp:nvSpPr>
        <dsp:cNvPr id="0" name=""/>
        <dsp:cNvSpPr/>
      </dsp:nvSpPr>
      <dsp:spPr>
        <a:xfrm>
          <a:off x="1728187" y="576058"/>
          <a:ext cx="1042938" cy="104293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Consumo</a:t>
          </a:r>
          <a:endParaRPr lang="es-MX" sz="1600" kern="1200" dirty="0"/>
        </a:p>
      </dsp:txBody>
      <dsp:txXfrm>
        <a:off x="1880922" y="728793"/>
        <a:ext cx="737468" cy="737468"/>
      </dsp:txXfrm>
    </dsp:sp>
    <dsp:sp modelId="{80E338C4-9A05-4195-910A-3BDB3922C9E1}">
      <dsp:nvSpPr>
        <dsp:cNvPr id="0" name=""/>
        <dsp:cNvSpPr/>
      </dsp:nvSpPr>
      <dsp:spPr>
        <a:xfrm rot="20366309">
          <a:off x="2849850" y="637548"/>
          <a:ext cx="313747" cy="351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200" kern="1200"/>
        </a:p>
      </dsp:txBody>
      <dsp:txXfrm>
        <a:off x="2852848" y="724475"/>
        <a:ext cx="219623" cy="211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EEEB22C-49F1-42FD-AD12-4D5DB58E33D8}" type="datetimeFigureOut">
              <a:rPr lang="es-MX" smtClean="0"/>
              <a:pPr/>
              <a:t>03/03/2018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7390745-3AAA-4457-9830-F02DA542652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EEB22C-49F1-42FD-AD12-4D5DB58E33D8}" type="datetimeFigureOut">
              <a:rPr lang="es-MX" smtClean="0"/>
              <a:pPr/>
              <a:t>03/03/2018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390745-3AAA-4457-9830-F02DA542652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EEB22C-49F1-42FD-AD12-4D5DB58E33D8}" type="datetimeFigureOut">
              <a:rPr lang="es-MX" smtClean="0"/>
              <a:pPr/>
              <a:t>03/03/2018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390745-3AAA-4457-9830-F02DA542652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EEB22C-49F1-42FD-AD12-4D5DB58E33D8}" type="datetimeFigureOut">
              <a:rPr lang="es-MX" smtClean="0"/>
              <a:pPr/>
              <a:t>03/03/2018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390745-3AAA-4457-9830-F02DA542652A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EEB22C-49F1-42FD-AD12-4D5DB58E33D8}" type="datetimeFigureOut">
              <a:rPr lang="es-MX" smtClean="0"/>
              <a:pPr/>
              <a:t>03/03/2018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390745-3AAA-4457-9830-F02DA542652A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EEB22C-49F1-42FD-AD12-4D5DB58E33D8}" type="datetimeFigureOut">
              <a:rPr lang="es-MX" smtClean="0"/>
              <a:pPr/>
              <a:t>03/03/2018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390745-3AAA-4457-9830-F02DA542652A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EEB22C-49F1-42FD-AD12-4D5DB58E33D8}" type="datetimeFigureOut">
              <a:rPr lang="es-MX" smtClean="0"/>
              <a:pPr/>
              <a:t>03/03/2018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390745-3AAA-4457-9830-F02DA542652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EEB22C-49F1-42FD-AD12-4D5DB58E33D8}" type="datetimeFigureOut">
              <a:rPr lang="es-MX" smtClean="0"/>
              <a:pPr/>
              <a:t>03/03/2018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390745-3AAA-4457-9830-F02DA542652A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EEB22C-49F1-42FD-AD12-4D5DB58E33D8}" type="datetimeFigureOut">
              <a:rPr lang="es-MX" smtClean="0"/>
              <a:pPr/>
              <a:t>03/03/2018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390745-3AAA-4457-9830-F02DA542652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EEEB22C-49F1-42FD-AD12-4D5DB58E33D8}" type="datetimeFigureOut">
              <a:rPr lang="es-MX" smtClean="0"/>
              <a:pPr/>
              <a:t>03/03/2018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390745-3AAA-4457-9830-F02DA542652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EEEB22C-49F1-42FD-AD12-4D5DB58E33D8}" type="datetimeFigureOut">
              <a:rPr lang="es-MX" smtClean="0"/>
              <a:pPr/>
              <a:t>03/03/2018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7390745-3AAA-4457-9830-F02DA542652A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EEEB22C-49F1-42FD-AD12-4D5DB58E33D8}" type="datetimeFigureOut">
              <a:rPr lang="es-MX" smtClean="0"/>
              <a:pPr/>
              <a:t>03/03/2018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7390745-3AAA-4457-9830-F02DA542652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14357"/>
            <a:ext cx="7772400" cy="1785949"/>
          </a:xfrm>
        </p:spPr>
        <p:txBody>
          <a:bodyPr>
            <a:normAutofit/>
          </a:bodyPr>
          <a:lstStyle/>
          <a:p>
            <a:pPr algn="ctr"/>
            <a:r>
              <a:rPr lang="es-MX" sz="5200" i="1" dirty="0" smtClean="0">
                <a:solidFill>
                  <a:schemeClr val="accent1"/>
                </a:solidFill>
              </a:rPr>
              <a:t>Trazabilidad de Comercio Justo</a:t>
            </a:r>
            <a:endParaRPr lang="es-MX" sz="5200" i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b="1" dirty="0" err="1" smtClean="0">
                <a:solidFill>
                  <a:srgbClr val="92D050"/>
                </a:solidFill>
              </a:rPr>
              <a:t>Ethereum</a:t>
            </a:r>
            <a:endParaRPr lang="es-MX" b="1" dirty="0">
              <a:solidFill>
                <a:srgbClr val="92D050"/>
              </a:solidFill>
            </a:endParaRPr>
          </a:p>
        </p:txBody>
      </p:sp>
      <p:pic>
        <p:nvPicPr>
          <p:cNvPr id="4" name="Picture 2" descr="C:\Users\Oscar\Desktop\PROYECTO\5158484630_411ff99c27_z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714620"/>
            <a:ext cx="3071834" cy="32216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4236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42771064"/>
              </p:ext>
            </p:extLst>
          </p:nvPr>
        </p:nvGraphicFramePr>
        <p:xfrm>
          <a:off x="323528" y="83671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1"/>
                </a:solidFill>
              </a:rPr>
              <a:t>Proceso</a:t>
            </a:r>
            <a:endParaRPr lang="es-MX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86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56792" y="116632"/>
            <a:ext cx="8229600" cy="1143000"/>
          </a:xfrm>
        </p:spPr>
        <p:txBody>
          <a:bodyPr/>
          <a:lstStyle/>
          <a:p>
            <a:r>
              <a:rPr lang="es-MX" dirty="0" smtClean="0"/>
              <a:t>                 </a:t>
            </a:r>
            <a:r>
              <a:rPr lang="es-MX" u="sng" dirty="0" smtClean="0">
                <a:solidFill>
                  <a:schemeClr val="accent1"/>
                </a:solidFill>
              </a:rPr>
              <a:t>CICLO</a:t>
            </a:r>
            <a:endParaRPr lang="es-MX" u="sng" dirty="0">
              <a:solidFill>
                <a:schemeClr val="accent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3875871651"/>
              </p:ext>
            </p:extLst>
          </p:nvPr>
        </p:nvGraphicFramePr>
        <p:xfrm>
          <a:off x="857224" y="546400"/>
          <a:ext cx="7560840" cy="5668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352249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642910" y="1357298"/>
          <a:ext cx="7972452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  </a:t>
            </a:r>
            <a:r>
              <a:rPr lang="es-ES" dirty="0" smtClean="0">
                <a:solidFill>
                  <a:schemeClr val="accent1"/>
                </a:solidFill>
              </a:rPr>
              <a:t>Concepto del proyecto</a:t>
            </a:r>
            <a:endParaRPr lang="es-E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>
                <a:solidFill>
                  <a:schemeClr val="accent1"/>
                </a:solidFill>
              </a:rPr>
              <a:t>Estado de los productos</a:t>
            </a:r>
            <a:endParaRPr lang="es-ES" dirty="0">
              <a:solidFill>
                <a:schemeClr val="accent1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0128" y="1481138"/>
            <a:ext cx="6743743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600" b="0" dirty="0" smtClean="0">
                <a:solidFill>
                  <a:schemeClr val="accent1"/>
                </a:solidFill>
              </a:rPr>
              <a:t>Resultados</a:t>
            </a:r>
            <a:endParaRPr lang="es-ES" sz="6600" b="0" dirty="0">
              <a:solidFill>
                <a:schemeClr val="accent1"/>
              </a:solidFill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effectLst>
            <a:reflection blurRad="6350" stA="50000" endA="300" endPos="55000" dir="5400000" sy="-100000" algn="bl" rotWithShape="0"/>
          </a:effectLst>
        </p:spPr>
        <p:txBody>
          <a:bodyPr>
            <a:normAutofit lnSpcReduction="10000"/>
          </a:bodyPr>
          <a:lstStyle/>
          <a:p>
            <a:r>
              <a:rPr lang="es-ES" dirty="0" smtClean="0"/>
              <a:t>Quien obtiene la materia prima es FELIZ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572000" y="1857364"/>
            <a:ext cx="4041775" cy="1000132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isometricOffAxis1Right"/>
            <a:lightRig rig="threePt" dir="t"/>
          </a:scene3d>
        </p:spPr>
        <p:txBody>
          <a:bodyPr>
            <a:normAutofit fontScale="92500" lnSpcReduction="10000"/>
          </a:bodyPr>
          <a:lstStyle/>
          <a:p>
            <a:pPr algn="ctr"/>
            <a:r>
              <a:rPr lang="es-ES" dirty="0" smtClean="0"/>
              <a:t>El producto final llega a destino con todas las garantías</a:t>
            </a:r>
            <a:endParaRPr lang="es-ES" dirty="0"/>
          </a:p>
        </p:txBody>
      </p:sp>
      <p:pic>
        <p:nvPicPr>
          <p:cNvPr id="7" name="6 Marcador de contenido" descr="6955539753_af79e06ac4_z.jp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714876" y="3386382"/>
            <a:ext cx="4041775" cy="2757262"/>
          </a:xfrm>
        </p:spPr>
      </p:pic>
      <p:pic>
        <p:nvPicPr>
          <p:cNvPr id="1026" name="Picture 2" descr="C:\Users\Oscar\Desktop\PROYECTO\8226434713_6a8db2c50b_o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2071678"/>
            <a:ext cx="4040188" cy="27860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228</TotalTime>
  <Words>82</Words>
  <Application>Microsoft Office PowerPoint</Application>
  <PresentationFormat>Presentación en pantalla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Concurrencia</vt:lpstr>
      <vt:lpstr>Trazabilidad de Comercio Justo</vt:lpstr>
      <vt:lpstr>Proceso</vt:lpstr>
      <vt:lpstr>                 CICLO</vt:lpstr>
      <vt:lpstr>  Concepto del proyecto</vt:lpstr>
      <vt:lpstr>Estado de los productos</vt:lpstr>
      <vt:lpstr>Resultados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Trazabilidad de Comercio Justo</dc:title>
  <dc:creator>Gustavo Garcinuno</dc:creator>
  <cp:lastModifiedBy>Oscar Porras</cp:lastModifiedBy>
  <cp:revision>35</cp:revision>
  <dcterms:created xsi:type="dcterms:W3CDTF">2018-03-03T13:20:18Z</dcterms:created>
  <dcterms:modified xsi:type="dcterms:W3CDTF">2018-03-03T17:14:15Z</dcterms:modified>
</cp:coreProperties>
</file>