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BBCC7-EE32-419D-804F-9F9F40B5A6BF}" type="datetimeFigureOut">
              <a:rPr lang="en-IE" smtClean="0"/>
              <a:t>15/12/2014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6184B-B361-475E-B520-14CB6FBE6A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60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184B-B361-475E-B520-14CB6FBE6A1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1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7442-6DBD-4BAA-B6FA-656640EA53F0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89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5FC1-47C4-43C9-93E8-87E109B3897B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8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3D6B-88B7-4263-BABD-F96E8D54BBE4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8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6E2-893E-4EE8-B9BC-9D43A94FA140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912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52D6-1E69-4D93-AF09-48F8A70545D0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71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8827-A84A-4F5D-980D-3F6D2EC02919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612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B16-4512-4A67-9705-1E215401D7F5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118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5D6F-569C-4ACD-8197-2A39D079C88F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7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8B47-A359-4457-A753-174FF3BF96DB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1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1780-E98E-4315-A0A6-EFF9BBB243AE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666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9A58-630E-4CD2-8E67-401162EA029E}" type="datetime1">
              <a:rPr lang="en-IE" smtClean="0"/>
              <a:t>15/12/2014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019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BB7-B3D8-447C-A0DF-F5B2349E1A6C}" type="datetime1">
              <a:rPr lang="en-IE" smtClean="0"/>
              <a:t>15/12/2014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36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C4B6-6ECF-4863-8A2B-4A574C453569}" type="datetime1">
              <a:rPr lang="en-IE" smtClean="0"/>
              <a:t>15/12/2014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53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225E-7C3C-4A0F-9018-2AA8572048FE}" type="datetime1">
              <a:rPr lang="en-IE" smtClean="0"/>
              <a:t>15/12/2014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05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237-E278-4562-AE8A-95498B93D128}" type="datetime1">
              <a:rPr lang="en-IE" smtClean="0"/>
              <a:t>15/12/2014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97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3987-F48F-48C2-B66F-AD117F8B4A66}" type="datetime1">
              <a:rPr lang="en-IE" smtClean="0"/>
              <a:t>15/12/2014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3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E4F6-788C-436B-9B8C-8F4E7179FA96}" type="datetime1">
              <a:rPr lang="en-IE" smtClean="0"/>
              <a:t>15/12/2014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D825-1638-4018-9E65-C1ABD106F1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38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api/v1.0/CountPerDate?startdate=2001-01-01&amp;enddate=2020-01-01" TargetMode="External"/><Relationship Id="rId2" Type="http://schemas.openxmlformats.org/officeDocument/2006/relationships/hyperlink" Target="http://localhost:5000/api/v1.0/da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000/api/v1.0/CategoryCountPerTerm?term=test&amp;startdate=2001-01-01&amp;enddate=2020-01-01" TargetMode="External"/><Relationship Id="rId5" Type="http://schemas.openxmlformats.org/officeDocument/2006/relationships/hyperlink" Target="http://localhost:5000/api/v1.0/TopWords?startdate=2014-02-01&amp;enddate=2014-02-02" TargetMode="External"/><Relationship Id="rId4" Type="http://schemas.openxmlformats.org/officeDocument/2006/relationships/hyperlink" Target="http://localhost:5000/api/v1.0/CountPerCategory?startdate=2014-06-14&amp;enddate=2014-06-1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NY Times Visualisation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CA682 – Data management and visualisation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gathering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Scrapping</a:t>
            </a:r>
          </a:p>
          <a:p>
            <a:pPr lvl="1"/>
            <a:r>
              <a:rPr lang="en-IE" dirty="0" smtClean="0"/>
              <a:t>Python + </a:t>
            </a:r>
            <a:r>
              <a:rPr lang="en-IE" dirty="0" err="1" smtClean="0"/>
              <a:t>Scrapy</a:t>
            </a:r>
            <a:endParaRPr lang="en-IE" dirty="0" smtClean="0"/>
          </a:p>
          <a:p>
            <a:r>
              <a:rPr lang="en-IE" dirty="0" smtClean="0"/>
              <a:t>The New York times articles from 01/01/2013 to 19/10/2014</a:t>
            </a:r>
          </a:p>
          <a:p>
            <a:r>
              <a:rPr lang="en-IE" dirty="0" smtClean="0"/>
              <a:t>Over 148,000 articles scraped</a:t>
            </a:r>
          </a:p>
          <a:p>
            <a:r>
              <a:rPr lang="en-IE" dirty="0" smtClean="0"/>
              <a:t>Full article text plus metadata (author, category, date and </a:t>
            </a:r>
            <a:r>
              <a:rPr lang="en-IE" dirty="0" err="1" smtClean="0"/>
              <a:t>url</a:t>
            </a:r>
            <a:r>
              <a:rPr lang="en-IE" dirty="0" smtClean="0"/>
              <a:t>) in JSON format (over 4Gb of raw textual data)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8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pre-processing (TF calculation)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Raw data exported into four CSV files</a:t>
            </a:r>
          </a:p>
          <a:p>
            <a:pPr lvl="1"/>
            <a:r>
              <a:rPr lang="en-IE" dirty="0" smtClean="0"/>
              <a:t>Categories (unique categories to lookup)</a:t>
            </a:r>
          </a:p>
          <a:p>
            <a:pPr lvl="1"/>
            <a:r>
              <a:rPr lang="en-IE" dirty="0" smtClean="0"/>
              <a:t>Documents (document metadata)</a:t>
            </a:r>
          </a:p>
          <a:p>
            <a:pPr lvl="1"/>
            <a:r>
              <a:rPr lang="en-IE" dirty="0" smtClean="0"/>
              <a:t>Terms (unique terms for lookup)</a:t>
            </a:r>
          </a:p>
          <a:p>
            <a:pPr lvl="1"/>
            <a:r>
              <a:rPr lang="en-IE" dirty="0" smtClean="0"/>
              <a:t>Term TF (terms related to documents with TF field calculated)</a:t>
            </a:r>
          </a:p>
          <a:p>
            <a:r>
              <a:rPr lang="en-IE" dirty="0" smtClean="0"/>
              <a:t>In this same process the TF for each &lt;document, word&gt; tuple was also calculated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48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 loading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MySQL database with </a:t>
            </a:r>
            <a:r>
              <a:rPr lang="en-IE" dirty="0" err="1" smtClean="0"/>
              <a:t>InnoDB</a:t>
            </a:r>
            <a:r>
              <a:rPr lang="en-IE" dirty="0" smtClean="0"/>
              <a:t> engine</a:t>
            </a:r>
          </a:p>
          <a:p>
            <a:r>
              <a:rPr lang="en-IE" dirty="0" smtClean="0"/>
              <a:t>CSV files loaded directly into the database (“load data local </a:t>
            </a:r>
            <a:r>
              <a:rPr lang="en-IE" dirty="0" err="1" smtClean="0"/>
              <a:t>infile</a:t>
            </a:r>
            <a:r>
              <a:rPr lang="en-IE" dirty="0" smtClean="0"/>
              <a:t>” command)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7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 pre-processing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Two tables were created to hold pre-processed TF and pre-IDF data</a:t>
            </a:r>
          </a:p>
          <a:p>
            <a:pPr lvl="1"/>
            <a:r>
              <a:rPr lang="en-IE" dirty="0" smtClean="0"/>
              <a:t>Interval + document count and </a:t>
            </a:r>
          </a:p>
          <a:p>
            <a:pPr lvl="1"/>
            <a:r>
              <a:rPr lang="en-IE" dirty="0" smtClean="0"/>
              <a:t>Interval x Terms + TF + TF_IDF + Term Document Count</a:t>
            </a:r>
          </a:p>
          <a:p>
            <a:pPr lvl="1"/>
            <a:endParaRPr lang="en-IE" dirty="0"/>
          </a:p>
          <a:p>
            <a:r>
              <a:rPr lang="en-IE" dirty="0" smtClean="0"/>
              <a:t>Two tables were created to hold the same data but also by category</a:t>
            </a:r>
          </a:p>
          <a:p>
            <a:r>
              <a:rPr lang="en-IE" dirty="0" smtClean="0"/>
              <a:t>Preliminary TFIDF was calculated and top 1,000 words were chosen to represent the time interval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5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 server and REST web services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Web server and REST services developed in Python + Flask</a:t>
            </a:r>
          </a:p>
          <a:p>
            <a:r>
              <a:rPr lang="en-IE" dirty="0" smtClean="0"/>
              <a:t>Regular web server to serve regular static content (HTML, JavaScript, CSS and images)</a:t>
            </a:r>
          </a:p>
          <a:p>
            <a:r>
              <a:rPr lang="en-IE" dirty="0" smtClean="0"/>
              <a:t>Five REST web services were created to serve the visualisation content (JSON format)</a:t>
            </a:r>
          </a:p>
          <a:p>
            <a:pPr lvl="1"/>
            <a:r>
              <a:rPr lang="en-IE" dirty="0" smtClean="0">
                <a:hlinkClick r:id="rId2"/>
              </a:rPr>
              <a:t>Date range</a:t>
            </a:r>
            <a:endParaRPr lang="en-IE" dirty="0" smtClean="0"/>
          </a:p>
          <a:p>
            <a:pPr lvl="1"/>
            <a:r>
              <a:rPr lang="en-IE" dirty="0" smtClean="0">
                <a:hlinkClick r:id="rId3"/>
              </a:rPr>
              <a:t>Document count</a:t>
            </a:r>
            <a:endParaRPr lang="en-IE" dirty="0" smtClean="0"/>
          </a:p>
          <a:p>
            <a:pPr lvl="1"/>
            <a:r>
              <a:rPr lang="en-IE" dirty="0" smtClean="0">
                <a:hlinkClick r:id="rId4"/>
              </a:rPr>
              <a:t>Document count per category</a:t>
            </a:r>
            <a:endParaRPr lang="en-IE" dirty="0" smtClean="0"/>
          </a:p>
          <a:p>
            <a:pPr lvl="1"/>
            <a:r>
              <a:rPr lang="en-IE" dirty="0" smtClean="0">
                <a:hlinkClick r:id="rId5"/>
              </a:rPr>
              <a:t>Top words</a:t>
            </a:r>
            <a:endParaRPr lang="en-IE" dirty="0" smtClean="0"/>
          </a:p>
          <a:p>
            <a:pPr lvl="1"/>
            <a:r>
              <a:rPr lang="en-IE" dirty="0" smtClean="0">
                <a:hlinkClick r:id="rId6"/>
              </a:rPr>
              <a:t>Word count per category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85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Visualisation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NY Times Visualisation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70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Improvements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Word skimming</a:t>
            </a:r>
          </a:p>
          <a:p>
            <a:r>
              <a:rPr lang="en-IE" dirty="0" smtClean="0"/>
              <a:t>More data (from other sources)</a:t>
            </a:r>
          </a:p>
          <a:p>
            <a:r>
              <a:rPr lang="en-IE" dirty="0" smtClean="0"/>
              <a:t>Document classification (cosine similarity</a:t>
            </a:r>
            <a:r>
              <a:rPr lang="en-IE" dirty="0" smtClean="0"/>
              <a:t>)</a:t>
            </a:r>
          </a:p>
          <a:p>
            <a:r>
              <a:rPr lang="en-IE" dirty="0" smtClean="0"/>
              <a:t>Analyse news titles after single word search</a:t>
            </a:r>
          </a:p>
          <a:p>
            <a:r>
              <a:rPr lang="en-IE" dirty="0" smtClean="0"/>
              <a:t>…</a:t>
            </a:r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6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 you!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Marcelo Grossi (marcelo.grossi2@mail.dcu.ie)                                                     Student ID: 14211576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836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368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NY Times Visualisation</vt:lpstr>
      <vt:lpstr>Data gathering</vt:lpstr>
      <vt:lpstr>Data pre-processing (TF calculation)</vt:lpstr>
      <vt:lpstr>Database loading</vt:lpstr>
      <vt:lpstr>Database pre-processing</vt:lpstr>
      <vt:lpstr>Web server and REST web services</vt:lpstr>
      <vt:lpstr>Visualisation</vt:lpstr>
      <vt:lpstr>Improvements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 Times Visualisation</dc:title>
  <dc:creator>Marcelo</dc:creator>
  <cp:lastModifiedBy>Marcelo</cp:lastModifiedBy>
  <cp:revision>24</cp:revision>
  <dcterms:created xsi:type="dcterms:W3CDTF">2014-12-14T15:15:02Z</dcterms:created>
  <dcterms:modified xsi:type="dcterms:W3CDTF">2014-12-15T22:42:13Z</dcterms:modified>
</cp:coreProperties>
</file>