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3" r:id="rId4"/>
  </p:sldMasterIdLst>
  <p:notesMasterIdLst>
    <p:notesMasterId r:id="rId9"/>
  </p:notesMasterIdLst>
  <p:sldIdLst>
    <p:sldId id="256" r:id="rId5"/>
    <p:sldId id="262" r:id="rId6"/>
    <p:sldId id="258" r:id="rId7"/>
    <p:sldId id="263" r:id="rId8"/>
  </p:sldIdLst>
  <p:sldSz cx="12192000" cy="6858000"/>
  <p:notesSz cx="6858000" cy="9144000"/>
  <p:embeddedFontLst>
    <p:embeddedFont>
      <p:font typeface="Aptos Light" panose="020B0004020202020204" pitchFamily="34" charset="0"/>
      <p:regular r:id="rId10"/>
      <p:italic r:id="rId11"/>
    </p:embeddedFont>
    <p:embeddedFont>
      <p:font typeface="Aptos SemiBold" panose="020B0004020202020204" pitchFamily="34" charset="0"/>
      <p:regular r:id="rId12"/>
      <p:bold r:id="rId13"/>
    </p:embeddedFont>
    <p:embeddedFont>
      <p:font typeface="Space Grotesk" pitchFamily="2" charset="0"/>
      <p:regular r:id="rId14"/>
      <p:bold r:id="rId15"/>
    </p:embeddedFont>
    <p:embeddedFont>
      <p:font typeface="Space Grotesk Medium" pitchFamily="2" charset="0"/>
      <p:regular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7D"/>
    <a:srgbClr val="FF92EC"/>
    <a:srgbClr val="FEFF00"/>
    <a:srgbClr val="5B1B41"/>
    <a:srgbClr val="0196AC"/>
    <a:srgbClr val="003A75"/>
    <a:srgbClr val="0A3D3A"/>
    <a:srgbClr val="0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3743" autoAdjust="0"/>
  </p:normalViewPr>
  <p:slideViewPr>
    <p:cSldViewPr snapToGrid="0" showGuides="1">
      <p:cViewPr varScale="1">
        <p:scale>
          <a:sx n="91" d="100"/>
          <a:sy n="91" d="100"/>
        </p:scale>
        <p:origin x="315" y="60"/>
      </p:cViewPr>
      <p:guideLst>
        <p:guide pos="386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16" d="100"/>
          <a:sy n="116" d="100"/>
        </p:scale>
        <p:origin x="25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üne, Markus" userId="59a68971-6073-460c-abaa-c3459eee4ea8" providerId="ADAL" clId="{BEFD8CC6-5A65-48C0-8577-91684C072A98}"/>
    <pc:docChg chg="modSld">
      <pc:chgData name="Grüne, Markus" userId="59a68971-6073-460c-abaa-c3459eee4ea8" providerId="ADAL" clId="{BEFD8CC6-5A65-48C0-8577-91684C072A98}" dt="2025-04-01T17:35:27.093" v="367" actId="20577"/>
      <pc:docMkLst>
        <pc:docMk/>
      </pc:docMkLst>
      <pc:sldChg chg="modSp mod">
        <pc:chgData name="Grüne, Markus" userId="59a68971-6073-460c-abaa-c3459eee4ea8" providerId="ADAL" clId="{BEFD8CC6-5A65-48C0-8577-91684C072A98}" dt="2025-04-01T17:34:46.358" v="262" actId="20577"/>
        <pc:sldMkLst>
          <pc:docMk/>
          <pc:sldMk cId="36060936" sldId="258"/>
        </pc:sldMkLst>
        <pc:spChg chg="mod">
          <ac:chgData name="Grüne, Markus" userId="59a68971-6073-460c-abaa-c3459eee4ea8" providerId="ADAL" clId="{BEFD8CC6-5A65-48C0-8577-91684C072A98}" dt="2025-04-01T17:34:46.358" v="262" actId="20577"/>
          <ac:spMkLst>
            <pc:docMk/>
            <pc:sldMk cId="36060936" sldId="258"/>
            <ac:spMk id="11" creationId="{68B1A23E-6A65-47DC-BB00-2389316605C8}"/>
          </ac:spMkLst>
        </pc:spChg>
      </pc:sldChg>
      <pc:sldChg chg="modSp mod">
        <pc:chgData name="Grüne, Markus" userId="59a68971-6073-460c-abaa-c3459eee4ea8" providerId="ADAL" clId="{BEFD8CC6-5A65-48C0-8577-91684C072A98}" dt="2025-04-01T17:35:27.093" v="367" actId="20577"/>
        <pc:sldMkLst>
          <pc:docMk/>
          <pc:sldMk cId="88827699" sldId="263"/>
        </pc:sldMkLst>
        <pc:spChg chg="mod">
          <ac:chgData name="Grüne, Markus" userId="59a68971-6073-460c-abaa-c3459eee4ea8" providerId="ADAL" clId="{BEFD8CC6-5A65-48C0-8577-91684C072A98}" dt="2025-04-01T17:35:27.093" v="367" actId="20577"/>
          <ac:spMkLst>
            <pc:docMk/>
            <pc:sldMk cId="88827699" sldId="263"/>
            <ac:spMk id="11" creationId="{68B1A23E-6A65-47DC-BB00-2389316605C8}"/>
          </ac:spMkLst>
        </pc:spChg>
      </pc:sldChg>
    </pc:docChg>
  </pc:docChgLst>
  <pc:docChgLst>
    <pc:chgData name="Grüne, Markus" userId="59a68971-6073-460c-abaa-c3459eee4ea8" providerId="ADAL" clId="{C4D676D4-C772-4F99-A374-1C1D3821E0F1}"/>
    <pc:docChg chg="undo custSel addSld delSld modSld">
      <pc:chgData name="Grüne, Markus" userId="59a68971-6073-460c-abaa-c3459eee4ea8" providerId="ADAL" clId="{C4D676D4-C772-4F99-A374-1C1D3821E0F1}" dt="2024-04-14T14:09:14.987" v="1529" actId="6549"/>
      <pc:docMkLst>
        <pc:docMk/>
      </pc:docMkLst>
      <pc:sldChg chg="addSp delSp modSp">
        <pc:chgData name="Grüne, Markus" userId="59a68971-6073-460c-abaa-c3459eee4ea8" providerId="ADAL" clId="{C4D676D4-C772-4F99-A374-1C1D3821E0F1}" dt="2024-04-14T13:45:55.623" v="1077" actId="20577"/>
        <pc:sldMkLst>
          <pc:docMk/>
          <pc:sldMk cId="2760281435" sldId="256"/>
        </pc:sldMkLst>
      </pc:sldChg>
      <pc:sldChg chg="del">
        <pc:chgData name="Grüne, Markus" userId="59a68971-6073-460c-abaa-c3459eee4ea8" providerId="ADAL" clId="{C4D676D4-C772-4F99-A374-1C1D3821E0F1}" dt="2024-04-14T13:33:14.445" v="72" actId="2696"/>
        <pc:sldMkLst>
          <pc:docMk/>
          <pc:sldMk cId="3378827361" sldId="257"/>
        </pc:sldMkLst>
      </pc:sldChg>
      <pc:sldChg chg="addSp delSp modSp">
        <pc:chgData name="Grüne, Markus" userId="59a68971-6073-460c-abaa-c3459eee4ea8" providerId="ADAL" clId="{C4D676D4-C772-4F99-A374-1C1D3821E0F1}" dt="2024-04-14T14:09:14.987" v="1529" actId="6549"/>
        <pc:sldMkLst>
          <pc:docMk/>
          <pc:sldMk cId="36060936" sldId="258"/>
        </pc:sldMkLst>
      </pc:sldChg>
      <pc:sldChg chg="del">
        <pc:chgData name="Grüne, Markus" userId="59a68971-6073-460c-abaa-c3459eee4ea8" providerId="ADAL" clId="{C4D676D4-C772-4F99-A374-1C1D3821E0F1}" dt="2024-04-14T13:33:19.806" v="73" actId="2696"/>
        <pc:sldMkLst>
          <pc:docMk/>
          <pc:sldMk cId="3285449295" sldId="259"/>
        </pc:sldMkLst>
      </pc:sldChg>
      <pc:sldChg chg="del">
        <pc:chgData name="Grüne, Markus" userId="59a68971-6073-460c-abaa-c3459eee4ea8" providerId="ADAL" clId="{C4D676D4-C772-4F99-A374-1C1D3821E0F1}" dt="2024-04-14T13:45:23.853" v="1067" actId="2696"/>
        <pc:sldMkLst>
          <pc:docMk/>
          <pc:sldMk cId="3240955602" sldId="260"/>
        </pc:sldMkLst>
      </pc:sldChg>
      <pc:sldChg chg="addSp delSp modSp add del">
        <pc:chgData name="Grüne, Markus" userId="59a68971-6073-460c-abaa-c3459eee4ea8" providerId="ADAL" clId="{C4D676D4-C772-4F99-A374-1C1D3821E0F1}" dt="2024-04-14T13:38:41.276" v="454" actId="2696"/>
        <pc:sldMkLst>
          <pc:docMk/>
          <pc:sldMk cId="557927061" sldId="261"/>
        </pc:sldMkLst>
      </pc:sldChg>
      <pc:sldChg chg="addSp delSp modSp add">
        <pc:chgData name="Grüne, Markus" userId="59a68971-6073-460c-abaa-c3459eee4ea8" providerId="ADAL" clId="{C4D676D4-C772-4F99-A374-1C1D3821E0F1}" dt="2024-04-14T13:48:24.098" v="1079" actId="207"/>
        <pc:sldMkLst>
          <pc:docMk/>
          <pc:sldMk cId="544179856" sldId="262"/>
        </pc:sldMkLst>
      </pc:sldChg>
      <pc:sldChg chg="modSp add">
        <pc:chgData name="Grüne, Markus" userId="59a68971-6073-460c-abaa-c3459eee4ea8" providerId="ADAL" clId="{C4D676D4-C772-4F99-A374-1C1D3821E0F1}" dt="2024-04-14T13:49:43.563" v="1260" actId="20577"/>
        <pc:sldMkLst>
          <pc:docMk/>
          <pc:sldMk cId="88827699" sldId="263"/>
        </pc:sldMkLst>
      </pc:sldChg>
    </pc:docChg>
  </pc:docChgLst>
  <pc:docChgLst>
    <pc:chgData name="Markus Grüne" userId="079e2bdfe6328f32" providerId="LiveId" clId="{A83C2983-3577-4330-8393-7D604F2CE1E4}"/>
    <pc:docChg chg="modSld">
      <pc:chgData name="Markus Grüne" userId="079e2bdfe6328f32" providerId="LiveId" clId="{A83C2983-3577-4330-8393-7D604F2CE1E4}" dt="2025-04-15T07:56:39.305" v="1" actId="20577"/>
      <pc:docMkLst>
        <pc:docMk/>
      </pc:docMkLst>
      <pc:sldChg chg="modSp mod">
        <pc:chgData name="Markus Grüne" userId="079e2bdfe6328f32" providerId="LiveId" clId="{A83C2983-3577-4330-8393-7D604F2CE1E4}" dt="2025-04-15T07:56:39.305" v="1" actId="20577"/>
        <pc:sldMkLst>
          <pc:docMk/>
          <pc:sldMk cId="2760281435" sldId="256"/>
        </pc:sldMkLst>
        <pc:spChg chg="mod">
          <ac:chgData name="Markus Grüne" userId="079e2bdfe6328f32" providerId="LiveId" clId="{A83C2983-3577-4330-8393-7D604F2CE1E4}" dt="2025-04-15T07:56:39.305" v="1" actId="20577"/>
          <ac:spMkLst>
            <pc:docMk/>
            <pc:sldMk cId="2760281435" sldId="256"/>
            <ac:spMk id="7" creationId="{E5768AA4-227E-4EBA-8785-FDC13202D1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ABE12-7F56-5040-9EA0-350342ABED27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454E5-81EE-724C-AC2F-C3D3FCCFE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2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C9AF77B7-E9E1-3191-E44F-CDB683BDD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7724" y="0"/>
            <a:ext cx="753427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/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4B88684-DCAA-AE66-2132-828DDB09F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91836" y="0"/>
            <a:ext cx="5500164" cy="208597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927E185-CDDC-4B73-072A-668AF7B0B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30662" cy="685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blipFill>
                  <a:blip r:embed="rId6"/>
                  <a:tile tx="0" ty="0" sx="100000" sy="100000" flip="none" algn="tl"/>
                </a:blipFill>
              </a:defRPr>
            </a:lvl1pPr>
          </a:lstStyle>
          <a:p>
            <a:endParaRPr lang="de-DE" dirty="0"/>
          </a:p>
        </p:txBody>
      </p:sp>
      <p:sp>
        <p:nvSpPr>
          <p:cNvPr id="4" name="Textplatzhalter 27">
            <a:extLst>
              <a:ext uri="{FF2B5EF4-FFF2-40B4-BE49-F238E27FC236}">
                <a16:creationId xmlns:a16="http://schemas.microsoft.com/office/drawing/2014/main" id="{39243340-3877-2436-306B-2DC37C9F7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4140158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Untertitel / Unterzeile</a:t>
            </a:r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C2AC7EA4-1059-583F-250A-F75447107F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EA7FA3-7FF5-44C2-B42A-9FB6A3F3CD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766763"/>
            <a:ext cx="4845459" cy="26622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spcBef>
                <a:spcPts val="1000"/>
              </a:spcBef>
              <a:defRPr lang="de-DE" sz="6000" b="0" i="0" kern="1200" spc="-30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Titel der </a:t>
            </a:r>
            <a:br>
              <a:rPr lang="de-DE" dirty="0"/>
            </a:br>
            <a:r>
              <a:rPr lang="de-DE" dirty="0"/>
              <a:t>Präsentation </a:t>
            </a:r>
            <a:br>
              <a:rPr lang="de-DE" dirty="0"/>
            </a:br>
            <a:r>
              <a:rPr lang="de-DE" dirty="0"/>
              <a:t>hier einfügen</a:t>
            </a:r>
          </a:p>
        </p:txBody>
      </p:sp>
    </p:spTree>
    <p:extLst>
      <p:ext uri="{BB962C8B-B14F-4D97-AF65-F5344CB8AC3E}">
        <p14:creationId xmlns:p14="http://schemas.microsoft.com/office/powerpoint/2010/main" val="94149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Text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7F13BFB3-8C79-BCEF-9C68-6E7B1D78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Bildplatzhalter 29">
            <a:extLst>
              <a:ext uri="{FF2B5EF4-FFF2-40B4-BE49-F238E27FC236}">
                <a16:creationId xmlns:a16="http://schemas.microsoft.com/office/drawing/2014/main" id="{A8287053-51C2-E199-2354-96929E207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2938463"/>
            <a:ext cx="6096000" cy="39195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8" name="Bildplatzhalter 29">
            <a:extLst>
              <a:ext uri="{FF2B5EF4-FFF2-40B4-BE49-F238E27FC236}">
                <a16:creationId xmlns:a16="http://schemas.microsoft.com/office/drawing/2014/main" id="{4E43646C-51DB-0C60-2B6F-6D860F767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07036" y="2938463"/>
            <a:ext cx="4884964" cy="39195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FF60BC15-7608-FAF4-2730-43E47BB0F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38563" y="2938463"/>
            <a:ext cx="4905375" cy="391953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3" name="Textplatzhalter 10">
            <a:extLst>
              <a:ext uri="{FF2B5EF4-FFF2-40B4-BE49-F238E27FC236}">
                <a16:creationId xmlns:a16="http://schemas.microsoft.com/office/drawing/2014/main" id="{051C44A6-7E02-A5B9-37FF-388E11D6F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49" y="1638301"/>
            <a:ext cx="2600325" cy="285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 1</a:t>
            </a:r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EE4CF6F8-50D2-9D41-E676-43E83842AC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105026"/>
            <a:ext cx="2600325" cy="6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2A3534A-973E-CCDD-00B6-B8AFB8EC5E78}"/>
              </a:ext>
            </a:extLst>
          </p:cNvPr>
          <p:cNvCxnSpPr>
            <a:cxnSpLocks/>
          </p:cNvCxnSpPr>
          <p:nvPr userDrawn="1"/>
        </p:nvCxnSpPr>
        <p:spPr>
          <a:xfrm>
            <a:off x="552449" y="2000251"/>
            <a:ext cx="2600325" cy="0"/>
          </a:xfrm>
          <a:prstGeom prst="line">
            <a:avLst/>
          </a:prstGeom>
          <a:ln>
            <a:solidFill>
              <a:srgbClr val="0A3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F7E9B409-6DA5-2927-BE10-A50B034CA9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5685" y="1638301"/>
            <a:ext cx="2600325" cy="285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 2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3FAA3FCD-E241-C2A4-FF0B-F01F70542F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5685" y="2105026"/>
            <a:ext cx="2600325" cy="6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C3ADB93-AAFF-ABE9-E9E8-0F2A2E0099D1}"/>
              </a:ext>
            </a:extLst>
          </p:cNvPr>
          <p:cNvCxnSpPr>
            <a:cxnSpLocks/>
          </p:cNvCxnSpPr>
          <p:nvPr userDrawn="1"/>
        </p:nvCxnSpPr>
        <p:spPr>
          <a:xfrm>
            <a:off x="3355685" y="2000251"/>
            <a:ext cx="2600325" cy="0"/>
          </a:xfrm>
          <a:prstGeom prst="line">
            <a:avLst/>
          </a:prstGeom>
          <a:ln>
            <a:solidFill>
              <a:srgbClr val="0A3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BB6F2DCF-3735-F372-A794-F167A169EC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1249" y="1638301"/>
            <a:ext cx="2600325" cy="285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 3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771EE520-165C-4EC6-E5E2-85C71BE2CB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1249" y="2105026"/>
            <a:ext cx="2600325" cy="6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7E33AF-CEFD-6CCE-6FB5-B0AAF7AF6600}"/>
              </a:ext>
            </a:extLst>
          </p:cNvPr>
          <p:cNvCxnSpPr>
            <a:cxnSpLocks/>
          </p:cNvCxnSpPr>
          <p:nvPr userDrawn="1"/>
        </p:nvCxnSpPr>
        <p:spPr>
          <a:xfrm>
            <a:off x="6191249" y="2000251"/>
            <a:ext cx="2600325" cy="0"/>
          </a:xfrm>
          <a:prstGeom prst="line">
            <a:avLst/>
          </a:prstGeom>
          <a:ln>
            <a:solidFill>
              <a:srgbClr val="0A3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B60EBBC3-7A5E-06E0-DDFC-A19C0F4851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6049" y="1638301"/>
            <a:ext cx="2600325" cy="285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 4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16736E43-7DE6-6209-2F58-361E3C01CB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36049" y="2105026"/>
            <a:ext cx="2600325" cy="6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66BAAFBF-0742-FC7F-F788-80A0635B1BDE}"/>
              </a:ext>
            </a:extLst>
          </p:cNvPr>
          <p:cNvCxnSpPr>
            <a:cxnSpLocks/>
          </p:cNvCxnSpPr>
          <p:nvPr userDrawn="1"/>
        </p:nvCxnSpPr>
        <p:spPr>
          <a:xfrm>
            <a:off x="9036049" y="2000251"/>
            <a:ext cx="2600325" cy="0"/>
          </a:xfrm>
          <a:prstGeom prst="line">
            <a:avLst/>
          </a:prstGeom>
          <a:ln>
            <a:solidFill>
              <a:srgbClr val="0A3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EA3069AD-9AAC-4D7E-8A81-0E3BDD05C9F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2449" y="421317"/>
            <a:ext cx="11083923" cy="2073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1CC960D-A208-FE78-605A-D9818BE62D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F85F6DF1-A066-4B37-85D1-DEF6EB0ED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5FFBE014-A60C-4B2C-9544-918644FCA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442EF56B-0129-40EF-8C37-A0715B79F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6335777B-E35E-47C8-949E-CE608A31BDAE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C4DA8-8B5D-4D1F-9B43-826F7FA092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46"/>
            <a:ext cx="11083923" cy="48100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17318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0D7C095-9344-5D5F-CF7F-D94DE7995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5181" y="0"/>
            <a:ext cx="693815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A24165E-5E25-0A29-6257-39A411059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9720263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AC5481C9-E965-4645-49AC-AB9D5D0502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450839"/>
            <a:ext cx="5543550" cy="9781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Einleitender Text kann hier platziert werden.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5B5059A5-3416-4D99-C172-114E0974DC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2450" y="3666322"/>
            <a:ext cx="5543550" cy="26421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Hier ist Platz für Fließtext</a:t>
            </a:r>
          </a:p>
        </p:txBody>
      </p:sp>
      <p:sp>
        <p:nvSpPr>
          <p:cNvPr id="4" name="Textplatzhalter 17">
            <a:extLst>
              <a:ext uri="{FF2B5EF4-FFF2-40B4-BE49-F238E27FC236}">
                <a16:creationId xmlns:a16="http://schemas.microsoft.com/office/drawing/2014/main" id="{3B2118D2-CE93-A711-0D2A-EFA44EDD86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7219949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4445D6D-3756-DAA0-5E15-E64C794291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E7546080-1F8D-4732-A7A2-0CFCA134B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3F6B18FB-1DB6-4471-8F56-488E69BC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2ECAE3-05B9-4026-BF16-5D993F78F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5723318-BD6F-4197-ABA4-26F7493EFFE3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29B55-30EF-4E44-8746-A26539523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50"/>
            <a:ext cx="7279306" cy="4922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1848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0D7C095-9344-5D5F-CF7F-D94DE7995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422020" y="0"/>
            <a:ext cx="699327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A24165E-5E25-0A29-6257-39A411059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1737" y="0"/>
            <a:ext cx="9720263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r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AC5481C9-E965-4645-49AC-AB9D5D0502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9855" y="1682978"/>
            <a:ext cx="5543550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Introtext</a:t>
            </a:r>
            <a:endParaRPr lang="de-DE" dirty="0"/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5B5059A5-3416-4D99-C172-114E0974DC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9855" y="2450586"/>
            <a:ext cx="5543550" cy="38579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Hier ist Platz für Fließtext</a:t>
            </a:r>
          </a:p>
        </p:txBody>
      </p:sp>
      <p:sp>
        <p:nvSpPr>
          <p:cNvPr id="4" name="Textplatzhalter 17">
            <a:extLst>
              <a:ext uri="{FF2B5EF4-FFF2-40B4-BE49-F238E27FC236}">
                <a16:creationId xmlns:a16="http://schemas.microsoft.com/office/drawing/2014/main" id="{75E6A485-F1EF-BABA-FBF5-C6A38F4C86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9854" y="421317"/>
            <a:ext cx="5543549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4B5DB9C2-B417-C596-41E3-9C42D033DF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8099126D-5663-401B-9381-E54B0BBE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3D12500F-0806-4222-B0FB-F7ABA7DB2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5B7E64EC-031B-497A-823D-04957113B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37A86BAA-E645-4F9C-BC32-AEFBCED23B4E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602BAF-731F-4B75-89EA-518D6A31A9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36690"/>
            <a:ext cx="5557403" cy="4810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4500" b="0" i="0" kern="1200" spc="-150" baseline="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marL="0" lvl="0" indent="0" algn="l" defTabSz="914400" rtl="0" eaLnBrk="1" latinLnBrk="0" hangingPunct="1">
              <a:lnSpc>
                <a:spcPts val="45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3770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DDD7A40-E050-47A4-AE01-DC5EE7E8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abellenplatzhalter 11">
            <a:extLst>
              <a:ext uri="{FF2B5EF4-FFF2-40B4-BE49-F238E27FC236}">
                <a16:creationId xmlns:a16="http://schemas.microsoft.com/office/drawing/2014/main" id="{F1DE2584-7E3B-A6A1-6E44-6F02B2534982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552450" y="1563554"/>
            <a:ext cx="11132326" cy="4760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B71F3A5A-F24C-A6E9-A5C3-4ABAC252B7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1132325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D32377E-5367-4A02-BE42-771B72D8E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F92732BB-6147-464F-B9E7-96DE2863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3091CA1-01C7-454A-B814-36FC11F9C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727C9DD-B81F-4352-A86E-86156EF848FA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41D15B-FAB4-4591-8975-D422410A43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15089"/>
            <a:ext cx="11132325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869830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80F3EEF3-622E-8C29-4FCD-72475C1FF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105025"/>
            <a:ext cx="10294708" cy="4203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  <a:lvl2pPr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2pPr>
            <a:lvl3pPr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3pPr>
            <a:lvl4pPr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4pPr>
          </a:lstStyle>
          <a:p>
            <a:pPr lvl="0"/>
            <a:r>
              <a:rPr lang="de-DE" dirty="0"/>
              <a:t>Weiterführende Informationen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32DB42F1-B010-9622-F0BC-498DEF2148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294708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B5069403-4579-4460-9B1F-B80D8F515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FAF90DF9-3488-4A04-A745-6AAD72C42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34EE6ABE-D24E-4D5A-9F14-78D2D7020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65FBB95-6289-44C6-AC46-F91C4B2DE839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1C8841-D636-421D-9333-ED79E95E7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49"/>
            <a:ext cx="10294708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7062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D72FD9B-DD1E-43B4-BB1B-71FE31BA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691668"/>
            <a:ext cx="8899122" cy="36841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BBD4796-4875-F001-441C-FA25127A25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220584"/>
            <a:ext cx="8899120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DD74AA5E-8041-AAAD-F940-8085E8848A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476191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7C4E6325-C260-460A-9161-B4D8A38A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CE3AD894-B51B-46A6-88EA-080B62A04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C8FF2EBD-B1CE-4529-9B64-681FBE0AA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5E76531-6678-482C-9C24-CA927D985E4A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21E13A-EC60-4F01-ADAF-9F62C7EDF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49"/>
            <a:ext cx="10476191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2390038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-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F839798-345F-4A2E-9974-459B64E57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3706460"/>
            <a:ext cx="8998875" cy="2610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91176907-8A5B-8DD1-8BE3-3DD7899E09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2449" y="2694339"/>
            <a:ext cx="8998875" cy="452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1" i="0" spc="0">
                <a:solidFill>
                  <a:schemeClr val="bg1"/>
                </a:solidFill>
                <a:latin typeface="Aptos SemiBold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Intro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BBD4796-4875-F001-441C-FA25127A25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49" y="2220584"/>
            <a:ext cx="8998873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Introtext</a:t>
            </a:r>
            <a:endParaRPr lang="de-DE" dirty="0"/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EDF0658-3368-7C96-5910-261EDE2129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596519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220DC84E-2261-4795-BC31-F9C2DA319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EBF398A5-3733-4EB1-A5F6-32A97FC9A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14027995-CA70-4204-AA2D-83E1C5BCC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A5228FE-AB61-469A-8783-84DE522FD9FC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EF902-1399-4B89-A661-ADD804D81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0711"/>
            <a:ext cx="10596518" cy="4962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77688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ohne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80F3EEF3-622E-8C29-4FCD-72475C1FF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105025"/>
            <a:ext cx="4836229" cy="4203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ts val="2200"/>
              </a:lnSpc>
              <a:buFont typeface="Arial" panose="020B0604020202020204" pitchFamily="34" charset="0"/>
              <a:buChar char="•"/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1pPr>
            <a:lvl2pPr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2pPr>
            <a:lvl3pPr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3pPr>
            <a:lvl4pPr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4pPr>
          </a:lstStyle>
          <a:p>
            <a:pPr lvl="0"/>
            <a:r>
              <a:rPr lang="de-DE" dirty="0"/>
              <a:t>Weiterführende Informationen</a:t>
            </a:r>
          </a:p>
          <a:p>
            <a:pPr marL="685800" lvl="1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Zweite Ebene</a:t>
            </a:r>
          </a:p>
          <a:p>
            <a:pPr marL="1143000" lvl="2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Dritte Ebene</a:t>
            </a:r>
          </a:p>
          <a:p>
            <a:pPr marL="1600200" lvl="3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Vierte Ebene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24F46692-199A-CC14-9B4E-1FED1AAABD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0929" y="2105025"/>
            <a:ext cx="4836229" cy="4203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  <a:lvl2pPr marL="685800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2pPr>
            <a:lvl3pPr marL="1143000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3pPr>
            <a:lvl4pPr marL="1600200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4pPr>
          </a:lstStyle>
          <a:p>
            <a:pPr lvl="0"/>
            <a:r>
              <a:rPr lang="de-DE" dirty="0"/>
              <a:t>Weiterführende Informationen</a:t>
            </a:r>
          </a:p>
          <a:p>
            <a:pPr marL="685800" lvl="1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Zweite Ebene</a:t>
            </a:r>
          </a:p>
          <a:p>
            <a:pPr marL="1143000" lvl="2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Dritte Ebene</a:t>
            </a:r>
          </a:p>
          <a:p>
            <a:pPr marL="1600200" lvl="3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Vierte Ebene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32DB42F1-B010-9622-F0BC-498DEF2148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294708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CA7D369-BB98-4F2E-AA72-477DAE653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002060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/>
              <a:t>Frankfurt University of Applied Sciences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9B411C28-BAAE-446F-85B3-C52CAE6F8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002060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BE999E70-762E-4D51-B8E5-0976C6944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002060"/>
                </a:solidFill>
              </a:defRPr>
            </a:lvl1pPr>
          </a:lstStyle>
          <a:p>
            <a:fld id="{9CD77EA5-820A-46EF-8B17-3058284D76B4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0D9653-B662-42DD-8B3B-7367C67D6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597450"/>
            <a:ext cx="10294708" cy="48971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3570368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02948CC-8497-436D-83AC-6183B5624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3706460"/>
            <a:ext cx="4836229" cy="2233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91176907-8A5B-8DD1-8BE3-3DD7899E09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2449" y="2694339"/>
            <a:ext cx="4836229" cy="452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1" i="0" spc="0">
                <a:solidFill>
                  <a:schemeClr val="bg1"/>
                </a:solidFill>
                <a:latin typeface="Aptos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Intro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BBD4796-4875-F001-441C-FA25127A25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220584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Introtext</a:t>
            </a:r>
            <a:endParaRPr lang="de-DE" dirty="0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2A637577-4698-C754-7A9B-79E2088B59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412" y="3706460"/>
            <a:ext cx="4836229" cy="2233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24A8ECF1-EA01-D1B7-2A0B-DD38FF28025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92412" y="2694339"/>
            <a:ext cx="4836229" cy="452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1" i="0" spc="0">
                <a:solidFill>
                  <a:schemeClr val="bg1"/>
                </a:solidFill>
                <a:latin typeface="Aptos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Intro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DD01202-6E8F-B739-AF5F-1549CE6EDF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92413" y="2220584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Introtext</a:t>
            </a:r>
            <a:endParaRPr lang="de-DE" dirty="0"/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FC6FF1D3-7707-2C0B-80E5-0B036A696F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50" y="421317"/>
            <a:ext cx="10476190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8741221D-0622-4AFF-8E87-EBE4FA4C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7" name="Foliennummernplatzhalter 3">
            <a:extLst>
              <a:ext uri="{FF2B5EF4-FFF2-40B4-BE49-F238E27FC236}">
                <a16:creationId xmlns:a16="http://schemas.microsoft.com/office/drawing/2014/main" id="{7F09203C-C306-4A6E-807A-84697354B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2C031DCA-D13A-4EB0-8A99-E3A31665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87E199C-57FA-46D2-8E6D-446E8375C2C2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82374A-39A5-45F3-80E8-21E587287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49"/>
            <a:ext cx="10476190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2850320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6F0AC4F-E107-3A22-1EF0-B42A920D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691669"/>
            <a:ext cx="4836229" cy="12967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BBD4796-4875-F001-441C-FA25127A25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220584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2A637577-4698-C754-7A9B-79E2088B59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412" y="2691669"/>
            <a:ext cx="4836229" cy="12967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DD01202-6E8F-B739-AF5F-1549CE6EDF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92413" y="2220584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49C84989-A626-8136-00D1-484B5BBA7CA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2449" y="4660071"/>
            <a:ext cx="4836229" cy="15692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BFE8D7D9-BEA5-F7D7-BF89-FC9296A4A6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52450" y="4188987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7F623DF5-5924-C52B-22C1-65AF2228DA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2412" y="4660071"/>
            <a:ext cx="4836229" cy="15692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334A3741-2554-FF89-C786-E336D4DB9C6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2413" y="4188987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4" name="Textplatzhalter 17">
            <a:extLst>
              <a:ext uri="{FF2B5EF4-FFF2-40B4-BE49-F238E27FC236}">
                <a16:creationId xmlns:a16="http://schemas.microsoft.com/office/drawing/2014/main" id="{73EEFF7F-B8C1-386E-2235-08A36B505A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476191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C88448-5F74-3FE7-549A-9D1E5EDEFEBE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736986" y="6612834"/>
            <a:ext cx="4802423" cy="14177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Frankfurt University of Applied Sciences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8DE63-5E9C-B1B0-37B0-4A62C646771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D3176-5A52-4FBC-B866-E44799D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13577"/>
            <a:ext cx="10476191" cy="49338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15134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5E4CAE1-F49E-45BA-63D3-5B37590C2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DFC854-E8EE-647F-9696-AAA96D73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6950" y="504825"/>
            <a:ext cx="1758950" cy="703580"/>
          </a:xfrm>
          <a:prstGeom prst="rect">
            <a:avLst/>
          </a:prstGeom>
        </p:spPr>
      </p:pic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5361E15-2678-931D-41AF-9BD621133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4140158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Untertitel / Unterzeile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0658FF7-E8E7-4AE3-A9F0-1494E3205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766763"/>
            <a:ext cx="4774035" cy="337339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spcBef>
                <a:spcPts val="1000"/>
              </a:spcBef>
              <a:defRPr lang="de-DE" sz="6000" b="0" i="0" kern="1200" spc="-30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Titel der </a:t>
            </a:r>
            <a:br>
              <a:rPr lang="de-DE" dirty="0"/>
            </a:br>
            <a:r>
              <a:rPr lang="de-DE" dirty="0"/>
              <a:t>Präsentation </a:t>
            </a:r>
            <a:br>
              <a:rPr lang="de-DE" dirty="0"/>
            </a:br>
            <a:r>
              <a:rPr lang="de-DE" dirty="0"/>
              <a:t>hier einfügen</a:t>
            </a:r>
          </a:p>
        </p:txBody>
      </p:sp>
    </p:spTree>
    <p:extLst>
      <p:ext uri="{BB962C8B-B14F-4D97-AF65-F5344CB8AC3E}">
        <p14:creationId xmlns:p14="http://schemas.microsoft.com/office/powerpoint/2010/main" val="2835089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9">
            <a:extLst>
              <a:ext uri="{FF2B5EF4-FFF2-40B4-BE49-F238E27FC236}">
                <a16:creationId xmlns:a16="http://schemas.microsoft.com/office/drawing/2014/main" id="{A22E3A20-7177-B0B8-4C1C-09D4F5F5D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71811" y="0"/>
            <a:ext cx="753002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403510EA-C27E-41DC-8CBA-E7E0DC749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7930662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4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EEE9C978-BA2B-4987-4FCD-5B2693FB0D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22" name="Textplatzhalter 27">
            <a:extLst>
              <a:ext uri="{FF2B5EF4-FFF2-40B4-BE49-F238E27FC236}">
                <a16:creationId xmlns:a16="http://schemas.microsoft.com/office/drawing/2014/main" id="{F5C4BE73-8568-F318-3673-75AD85CF7C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3988209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Zitatgeber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59E164FA-4932-45B8-BFE5-E5700323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75B44272-81C2-4190-9F2E-EED71C636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85AEED40-BE15-4332-8555-FEF92DCEF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0059374-B03B-4F19-B5D8-B96B279395D7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01CEC1-A4AB-4A32-A134-86D16D5D9D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585789"/>
            <a:ext cx="5772151" cy="5940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0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Hier bitte Zitat einfügen</a:t>
            </a:r>
          </a:p>
        </p:txBody>
      </p:sp>
    </p:spTree>
    <p:extLst>
      <p:ext uri="{BB962C8B-B14F-4D97-AF65-F5344CB8AC3E}">
        <p14:creationId xmlns:p14="http://schemas.microsoft.com/office/powerpoint/2010/main" val="2141205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rz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6FEBA0AB-AD01-D670-B5DA-B7F52C1B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372552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6133EE-BB5F-AD4F-033B-0730E439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18275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2B715C0E-4C49-F3F7-EE7E-CE9692AF4B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44164935-0177-459A-8E8C-E5E09FB07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FA833859-DFF6-4018-AEF6-1D665B76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D89BFA-C313-4A4B-AD0F-65622D40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DA7FB28-22DD-4E87-9821-B33C9C7F0B24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B48524-2D1B-4916-8737-85CA89CF6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29" y="2171100"/>
            <a:ext cx="5122172" cy="91202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000" b="0" i="0" kern="1200" spc="-150" baseline="0" dirty="0">
                <a:solidFill>
                  <a:schemeClr val="bg1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Hier können Sie Ihre Kurzinfo platzieren </a:t>
            </a:r>
          </a:p>
        </p:txBody>
      </p:sp>
    </p:spTree>
    <p:extLst>
      <p:ext uri="{BB962C8B-B14F-4D97-AF65-F5344CB8AC3E}">
        <p14:creationId xmlns:p14="http://schemas.microsoft.com/office/powerpoint/2010/main" val="1401131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e kurz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6DE89E3-9F6E-4BD3-8FEB-945886D42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A70E6649-B3B7-B5C0-29EB-C6C469BA7E0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60782" y="3632355"/>
            <a:ext cx="3116696" cy="1912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email@fb.fra-uas.de</a:t>
            </a:r>
            <a:endParaRPr lang="de-DE" dirty="0"/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D1E6681E-B221-946A-26EB-6243C5E4E29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552450" y="1370461"/>
            <a:ext cx="4126266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 i="0" spc="-5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Referent*innen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C6C7024-8C6F-9D39-8529-25A1421B4195}"/>
              </a:ext>
            </a:extLst>
          </p:cNvPr>
          <p:cNvCxnSpPr>
            <a:cxnSpLocks/>
          </p:cNvCxnSpPr>
          <p:nvPr userDrawn="1"/>
        </p:nvCxnSpPr>
        <p:spPr>
          <a:xfrm>
            <a:off x="552450" y="1620166"/>
            <a:ext cx="72199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60717F0C-29A6-B051-BC72-AE7FFADBA42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552450" y="3331042"/>
            <a:ext cx="3125028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AB7EF3D1-8088-F4C1-F50C-6BF9F273E9C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475626" y="3632354"/>
            <a:ext cx="3296774" cy="1912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email@fb.fra-uas.de</a:t>
            </a:r>
            <a:endParaRPr lang="de-DE" dirty="0"/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1B09E2B7-D8DF-8E48-2E6F-569A91D0ADD6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467294" y="3331042"/>
            <a:ext cx="3299319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31" name="Textplatzhalter 22">
            <a:extLst>
              <a:ext uri="{FF2B5EF4-FFF2-40B4-BE49-F238E27FC236}">
                <a16:creationId xmlns:a16="http://schemas.microsoft.com/office/drawing/2014/main" id="{6E069FCD-A186-05E0-40B7-308AA9A9E23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560782" y="5789984"/>
            <a:ext cx="3116696" cy="1912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email@fb.fra-uas.de</a:t>
            </a:r>
            <a:endParaRPr lang="de-DE" dirty="0"/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CC19B705-922C-CEAD-3016-435E45C17AE1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4469839" y="5789983"/>
            <a:ext cx="3296774" cy="1912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email@fb.fra-uas.de</a:t>
            </a:r>
            <a:endParaRPr lang="de-DE" dirty="0"/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EB4E112F-361C-537A-7BA5-A97CB5A08267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52450" y="5488671"/>
            <a:ext cx="3125028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7B513164-BDD0-D042-9E80-5692E58FD8F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4467294" y="5488671"/>
            <a:ext cx="3299319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39" name="Bildplatzhalter 99">
            <a:extLst>
              <a:ext uri="{FF2B5EF4-FFF2-40B4-BE49-F238E27FC236}">
                <a16:creationId xmlns:a16="http://schemas.microsoft.com/office/drawing/2014/main" id="{E9062EAC-CA45-1347-BB6C-02105BDF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99"/>
          </p:nvPr>
        </p:nvSpPr>
        <p:spPr>
          <a:xfrm>
            <a:off x="560963" y="2075365"/>
            <a:ext cx="1134340" cy="1134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0" name="Bildplatzhalter 99">
            <a:extLst>
              <a:ext uri="{FF2B5EF4-FFF2-40B4-BE49-F238E27FC236}">
                <a16:creationId xmlns:a16="http://schemas.microsoft.com/office/drawing/2014/main" id="{908AA7A4-4063-FD98-AEA6-90EB17B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0"/>
          </p:nvPr>
        </p:nvSpPr>
        <p:spPr>
          <a:xfrm>
            <a:off x="4464703" y="2075365"/>
            <a:ext cx="1134340" cy="1134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1" name="Bildplatzhalter 99">
            <a:extLst>
              <a:ext uri="{FF2B5EF4-FFF2-40B4-BE49-F238E27FC236}">
                <a16:creationId xmlns:a16="http://schemas.microsoft.com/office/drawing/2014/main" id="{7F109C78-3553-FB8F-1F2D-D011F9B43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1"/>
          </p:nvPr>
        </p:nvSpPr>
        <p:spPr>
          <a:xfrm>
            <a:off x="560963" y="4223102"/>
            <a:ext cx="1134340" cy="1134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2" name="Bildplatzhalter 99">
            <a:extLst>
              <a:ext uri="{FF2B5EF4-FFF2-40B4-BE49-F238E27FC236}">
                <a16:creationId xmlns:a16="http://schemas.microsoft.com/office/drawing/2014/main" id="{57C844A5-7BC8-0B31-A754-7A432126C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2"/>
          </p:nvPr>
        </p:nvSpPr>
        <p:spPr>
          <a:xfrm>
            <a:off x="4464703" y="4223102"/>
            <a:ext cx="1134340" cy="1134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2291811-B842-4CB4-87E8-50EF64C2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22" name="Foliennummernplatzhalter 3">
            <a:extLst>
              <a:ext uri="{FF2B5EF4-FFF2-40B4-BE49-F238E27FC236}">
                <a16:creationId xmlns:a16="http://schemas.microsoft.com/office/drawing/2014/main" id="{5814639E-964F-4657-8E78-84770EAC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Datumsplatzhalter 3">
            <a:extLst>
              <a:ext uri="{FF2B5EF4-FFF2-40B4-BE49-F238E27FC236}">
                <a16:creationId xmlns:a16="http://schemas.microsoft.com/office/drawing/2014/main" id="{92F303C1-8B94-4E24-91AB-5543369E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E51D878-D4AF-4C6C-8D69-223EAA59AAAB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BED53C-2795-4D63-AD6B-1DB843CEC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593551"/>
            <a:ext cx="7214163" cy="5155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Kontakte</a:t>
            </a:r>
          </a:p>
        </p:txBody>
      </p:sp>
    </p:spTree>
    <p:extLst>
      <p:ext uri="{BB962C8B-B14F-4D97-AF65-F5344CB8AC3E}">
        <p14:creationId xmlns:p14="http://schemas.microsoft.com/office/powerpoint/2010/main" val="134765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e kurz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AB8C469B-5F68-4B25-A123-69E3B0E1A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967C276D-0022-72EF-F854-C2C668A7B5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50" y="1377389"/>
            <a:ext cx="5543550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 i="0" spc="-5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Fachbereich XY / Abteilung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4BBE3F46-C8B8-D24D-A4D9-645E50B7DF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450" y="1686745"/>
            <a:ext cx="5543550" cy="305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9" name="Textplatzhalter 22">
            <a:extLst>
              <a:ext uri="{FF2B5EF4-FFF2-40B4-BE49-F238E27FC236}">
                <a16:creationId xmlns:a16="http://schemas.microsoft.com/office/drawing/2014/main" id="{CD497A1A-8237-87DC-2968-6EAFF26A25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450" y="2116204"/>
            <a:ext cx="5543550" cy="274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Vorname Name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5A76262D-110A-43C6-443C-A859BDD387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390706"/>
            <a:ext cx="5543550" cy="27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E-Mailadresse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DC4BAA6-708E-F4F0-0079-61C2F9F31957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52450" y="2954398"/>
            <a:ext cx="5543550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 i="0" spc="-5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Fachbereich XY / Abteilung</a:t>
            </a:r>
          </a:p>
        </p:txBody>
      </p:sp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AF42B305-AE1D-DA87-70B4-F5DD08D881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552450" y="3263754"/>
            <a:ext cx="5543550" cy="305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074B69D3-E29C-D995-2829-E3E3E09B591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552450" y="3693213"/>
            <a:ext cx="5543550" cy="274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Vorname Name</a:t>
            </a:r>
          </a:p>
        </p:txBody>
      </p:sp>
      <p:sp>
        <p:nvSpPr>
          <p:cNvPr id="20" name="Textplatzhalter 22">
            <a:extLst>
              <a:ext uri="{FF2B5EF4-FFF2-40B4-BE49-F238E27FC236}">
                <a16:creationId xmlns:a16="http://schemas.microsoft.com/office/drawing/2014/main" id="{2236AB94-1565-4CFE-A91D-311ECF38A10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552450" y="3967715"/>
            <a:ext cx="5543550" cy="27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E-Mailadresse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5AACA4D0-113E-75BF-E471-8A7C34E3B199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552450" y="4551285"/>
            <a:ext cx="5543550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 i="0" spc="-5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Fachbereich XY / Abteilung</a:t>
            </a:r>
          </a:p>
        </p:txBody>
      </p:sp>
      <p:sp>
        <p:nvSpPr>
          <p:cNvPr id="22" name="Textplatzhalter 22">
            <a:extLst>
              <a:ext uri="{FF2B5EF4-FFF2-40B4-BE49-F238E27FC236}">
                <a16:creationId xmlns:a16="http://schemas.microsoft.com/office/drawing/2014/main" id="{FF982128-0C0A-645C-943C-732BB05640BE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552450" y="4860641"/>
            <a:ext cx="5543550" cy="305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CB16C9F1-9CC3-17C1-035F-63A100F57912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52450" y="5290100"/>
            <a:ext cx="5543550" cy="274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Vorname Name</a:t>
            </a:r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CA1CBA02-9B5B-1112-267B-86FD5A39E272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552450" y="5564602"/>
            <a:ext cx="5543550" cy="27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E-Mailadresse</a:t>
            </a:r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83A0BFFB-6C16-4133-8239-DA845546E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26" name="Foliennummernplatzhalter 3">
            <a:extLst>
              <a:ext uri="{FF2B5EF4-FFF2-40B4-BE49-F238E27FC236}">
                <a16:creationId xmlns:a16="http://schemas.microsoft.com/office/drawing/2014/main" id="{A8F9455D-D4A8-4297-8281-91C87614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177D60F4-798A-4389-A116-4FA321874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8B1DA32-EE04-41F0-BB68-06FF86428EFE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6A2619-27A9-4DB4-A801-A38850A80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605714"/>
            <a:ext cx="5543550" cy="51445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marL="0" lvl="0" indent="0" algn="l" defTabSz="914400" rtl="0" eaLnBrk="1" latinLnBrk="0" hangingPunct="1">
              <a:lnSpc>
                <a:spcPts val="45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Kontakte</a:t>
            </a:r>
          </a:p>
        </p:txBody>
      </p:sp>
    </p:spTree>
    <p:extLst>
      <p:ext uri="{BB962C8B-B14F-4D97-AF65-F5344CB8AC3E}">
        <p14:creationId xmlns:p14="http://schemas.microsoft.com/office/powerpoint/2010/main" val="1939998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191F1BA-30A3-44B7-8D2E-10E1F207B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0A89F4-B822-714E-C10B-CD4CBD83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6950" y="504825"/>
            <a:ext cx="1758950" cy="703580"/>
          </a:xfrm>
          <a:prstGeom prst="rect">
            <a:avLst/>
          </a:prstGeom>
        </p:spPr>
      </p:pic>
      <p:sp>
        <p:nvSpPr>
          <p:cNvPr id="2" name="Textplatzhalter 27">
            <a:extLst>
              <a:ext uri="{FF2B5EF4-FFF2-40B4-BE49-F238E27FC236}">
                <a16:creationId xmlns:a16="http://schemas.microsoft.com/office/drawing/2014/main" id="{84F53933-94EA-A3CF-B3DF-49EC9D02B8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3276600"/>
            <a:ext cx="4324350" cy="313552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r>
              <a:rPr lang="de-DE" dirty="0">
                <a:effectLst/>
                <a:latin typeface="Space Grotesk" pitchFamily="2" charset="77"/>
              </a:rPr>
              <a:t>Frankfurt University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of Applied Sciences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Nibelungenplatz 1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60318 Frankfurt am Main</a:t>
            </a:r>
            <a:br>
              <a:rPr lang="de-DE" dirty="0">
                <a:effectLst/>
                <a:latin typeface="Space Grotesk" pitchFamily="2" charset="77"/>
              </a:rPr>
            </a:b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Telefon: +49 69 1533-0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Fax: +49 69 1533-2400p</a:t>
            </a:r>
          </a:p>
          <a:p>
            <a:r>
              <a:rPr lang="de-DE" dirty="0">
                <a:effectLst/>
                <a:latin typeface="Space Grotesk" pitchFamily="2" charset="77"/>
              </a:rPr>
              <a:t>post@fra-uas.de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www.frankfurt-university.de</a:t>
            </a:r>
          </a:p>
        </p:txBody>
      </p:sp>
    </p:spTree>
    <p:extLst>
      <p:ext uri="{BB962C8B-B14F-4D97-AF65-F5344CB8AC3E}">
        <p14:creationId xmlns:p14="http://schemas.microsoft.com/office/powerpoint/2010/main" val="3127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nach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A67DA6A-204C-F420-5D55-3032010AE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3143B30D-B89D-3202-927E-391F20B7C1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509156"/>
            <a:ext cx="4324350" cy="206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9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>
              <a:effectLst/>
              <a:latin typeface="Aptos Light" panose="020B0004020202020204" pitchFamily="34" charset="0"/>
            </a:endParaRP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67E30396-7DF9-4CA1-BE2E-1BE4EF19D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id="{139479BB-F4AE-479A-946F-BF52A4FFE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F784564-CAFC-466B-90C6-73B6A6414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BE2886B-8158-4AB5-B8F6-94435C713231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1DE92-6F56-496F-A29C-8A2F94506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2002970"/>
            <a:ext cx="1521542" cy="28302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500" b="0" i="0" kern="1200" spc="-50" baseline="0" dirty="0">
                <a:solidFill>
                  <a:srgbClr val="00FF7D"/>
                </a:solidFill>
                <a:effectLst/>
                <a:latin typeface="Space Grotesk" pitchFamily="2" charset="77"/>
                <a:ea typeface="+mn-ea"/>
                <a:cs typeface="Space Grotesk Medium" pitchFamily="2" charset="77"/>
              </a:defRPr>
            </a:lvl1pPr>
          </a:lstStyle>
          <a:p>
            <a:r>
              <a:rPr lang="de-DE" dirty="0">
                <a:effectLst/>
                <a:latin typeface="Space Grotesk" pitchFamily="2" charset="77"/>
              </a:rPr>
              <a:t>Bildnachweise</a:t>
            </a:r>
          </a:p>
        </p:txBody>
      </p:sp>
    </p:spTree>
    <p:extLst>
      <p:ext uri="{BB962C8B-B14F-4D97-AF65-F5344CB8AC3E}">
        <p14:creationId xmlns:p14="http://schemas.microsoft.com/office/powerpoint/2010/main" val="383695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63C9F78-5FDC-4D05-B37C-F4644463D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B559BAE-2CD4-2D53-811A-EE060092E2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49" y="2209801"/>
            <a:ext cx="2974522" cy="2857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Themenblock 1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E8669494-E308-3082-8126-B5A8A401D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819399"/>
            <a:ext cx="2974522" cy="10994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buNone/>
              <a:defRPr sz="21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1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2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3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D1686B9-66BA-0ECE-216F-C43BB232F1E1}"/>
              </a:ext>
            </a:extLst>
          </p:cNvPr>
          <p:cNvCxnSpPr>
            <a:cxnSpLocks/>
          </p:cNvCxnSpPr>
          <p:nvPr userDrawn="1"/>
        </p:nvCxnSpPr>
        <p:spPr>
          <a:xfrm>
            <a:off x="552449" y="2577194"/>
            <a:ext cx="297452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06B08BE1-1F67-8A69-766F-F7AECBD8E0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08739" y="2209801"/>
            <a:ext cx="2974522" cy="2857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Themenblock 2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60B5272E-C136-36D6-C542-6535226D13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08739" y="2819399"/>
            <a:ext cx="2974522" cy="10994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1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2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3</a:t>
            </a: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11825A13-B57A-A870-D39E-CF6723B1B75A}"/>
              </a:ext>
            </a:extLst>
          </p:cNvPr>
          <p:cNvCxnSpPr>
            <a:cxnSpLocks/>
          </p:cNvCxnSpPr>
          <p:nvPr userDrawn="1"/>
        </p:nvCxnSpPr>
        <p:spPr>
          <a:xfrm>
            <a:off x="4608739" y="2577194"/>
            <a:ext cx="297452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25D61F0F-7445-CF9F-2281-EFAF41CA52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50060" y="2209801"/>
            <a:ext cx="2974522" cy="2857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Themenblock 3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D584D70F-4AB6-FDE5-FEA0-EC1F94F6C9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50060" y="2819399"/>
            <a:ext cx="2974522" cy="10994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1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2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3</a:t>
            </a: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C0359B69-08C4-05A4-6BCB-BBF3B49ECC79}"/>
              </a:ext>
            </a:extLst>
          </p:cNvPr>
          <p:cNvCxnSpPr>
            <a:cxnSpLocks/>
          </p:cNvCxnSpPr>
          <p:nvPr userDrawn="1"/>
        </p:nvCxnSpPr>
        <p:spPr>
          <a:xfrm>
            <a:off x="8650060" y="2577194"/>
            <a:ext cx="297452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ußzeilenplatzhalter 2">
            <a:extLst>
              <a:ext uri="{FF2B5EF4-FFF2-40B4-BE49-F238E27FC236}">
                <a16:creationId xmlns:a16="http://schemas.microsoft.com/office/drawing/2014/main" id="{4318BAAD-E1A1-43E3-A063-EABB1121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2F954D24-5C8D-41BF-9712-39BFE387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784E9CEB-A41D-4461-9BDA-E510D0370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CBCEC11-6BB9-4644-842D-0DE43B13EF35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4C8E8-8FB6-4FED-8011-E861CD29B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8" y="623889"/>
            <a:ext cx="11072133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4909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urz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1CADD7DE-9ADF-D6B1-FDA6-C82425D8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45025" y="0"/>
            <a:ext cx="754697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C8019BEF-BCE7-471B-A7FA-084D09D1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8280400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blipFill>
                  <a:blip r:embed="rId4"/>
                  <a:tile tx="0" ty="0" sx="100000" sy="100000" flip="none" algn="tl"/>
                </a:blipFill>
              </a:defRPr>
            </a:lvl1pPr>
          </a:lstStyle>
          <a:p>
            <a:endParaRPr lang="de-DE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2462D2E9-EF4E-82A9-B8ED-34E026CF6C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D1686B9-66BA-0ECE-216F-C43BB232F1E1}"/>
              </a:ext>
            </a:extLst>
          </p:cNvPr>
          <p:cNvCxnSpPr>
            <a:cxnSpLocks/>
          </p:cNvCxnSpPr>
          <p:nvPr userDrawn="1"/>
        </p:nvCxnSpPr>
        <p:spPr>
          <a:xfrm>
            <a:off x="552449" y="2577194"/>
            <a:ext cx="297452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B559BAE-2CD4-2D53-811A-EE060092E2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49" y="2209801"/>
            <a:ext cx="2974522" cy="2857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Themenblock 1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E8669494-E308-3082-8126-B5A8A401D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819399"/>
            <a:ext cx="2974522" cy="10994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1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2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3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89FD8D8D-E5C7-4BD1-9AF5-49A618B02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634D6B68-D6BF-4378-A90E-615D6CBB5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FD228827-BCB1-4EDE-BF3E-ADE7D5030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8478446-27C4-4403-AA12-6A98C9596A98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15E7F6-EFCF-4FB1-9C82-A25E8403BD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8" y="623887"/>
            <a:ext cx="6343651" cy="481013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marL="0" lvl="0" indent="0" algn="l" defTabSz="914400" rtl="0" eaLnBrk="1" latinLnBrk="0" hangingPunct="1">
              <a:lnSpc>
                <a:spcPts val="45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8202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AC4C9E6-E914-5A22-7C3C-E481D34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5737" y="0"/>
            <a:ext cx="753626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DDC866E3-19E7-4D7F-A61F-D8A167DAD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7930662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blipFill>
                  <a:blip r:embed="rId4"/>
                  <a:tile tx="0" ty="0" sx="100000" sy="100000" flip="none" algn="tl"/>
                </a:blipFill>
              </a:defRPr>
            </a:lvl1pPr>
          </a:lstStyle>
          <a:p>
            <a:endParaRPr lang="de-DE" dirty="0"/>
          </a:p>
        </p:txBody>
      </p:sp>
      <p:sp>
        <p:nvSpPr>
          <p:cNvPr id="4" name="Textplatzhalter 27">
            <a:extLst>
              <a:ext uri="{FF2B5EF4-FFF2-40B4-BE49-F238E27FC236}">
                <a16:creationId xmlns:a16="http://schemas.microsoft.com/office/drawing/2014/main" id="{8D6F4E25-AB4B-FC96-E639-B24FE65EC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2719131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Untertitel / Unterzeile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5AA2A14A-8C9A-7939-DA57-3E3C88B8D6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39DAF6E8-3944-4C4D-8ECF-341792B31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F3339F8B-82D4-4D07-A33F-872188446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46247D02-E6AB-4EAF-9742-6233DD485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88FAF63-B4FD-47F6-A377-EBE562FBA989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CDC82E-51DB-4C8F-A933-A7EC72F3F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766763"/>
            <a:ext cx="4324350" cy="195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spcBef>
                <a:spcPts val="1000"/>
              </a:spcBef>
              <a:defRPr lang="de-DE" sz="6000" b="0" i="0" kern="1200" spc="-30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Kapitel Titel</a:t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3722667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AC4C9E6-E914-5A22-7C3C-E481D34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51708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D86E95C7-2C51-4084-8C5B-BCFE74A2B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666" y="0"/>
            <a:ext cx="7916333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2788"/>
            </a:stretch>
          </a:blipFill>
        </p:spPr>
        <p:txBody>
          <a:bodyPr/>
          <a:lstStyle>
            <a:lvl1pPr marL="0" indent="0" algn="r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4" name="Textplatzhalter 27">
            <a:extLst>
              <a:ext uri="{FF2B5EF4-FFF2-40B4-BE49-F238E27FC236}">
                <a16:creationId xmlns:a16="http://schemas.microsoft.com/office/drawing/2014/main" id="{AC3A888C-DC80-B65C-F99D-7E0CBB764A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4250" y="2719131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Untertitel / Unterzeile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7FCEDAA-CFD7-2331-EAD4-377655A0C5FC}"/>
              </a:ext>
            </a:extLst>
          </p:cNvPr>
          <p:cNvSpPr txBox="1">
            <a:spLocks/>
          </p:cNvSpPr>
          <p:nvPr userDrawn="1"/>
        </p:nvSpPr>
        <p:spPr>
          <a:xfrm>
            <a:off x="552449" y="6640425"/>
            <a:ext cx="3550837" cy="9354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BA5151-234B-E34C-A1ED-55D0D24955D3}" type="slidenum">
              <a:rPr lang="de-DE" sz="700" b="1" i="0" smtClean="0">
                <a:solidFill>
                  <a:schemeClr val="bg1"/>
                </a:solidFill>
                <a:latin typeface="Aptos SemiBold" panose="020B0004020202020204" pitchFamily="34" charset="0"/>
              </a:rPr>
              <a:pPr/>
              <a:t>‹Nr.›</a:t>
            </a:fld>
            <a:r>
              <a:rPr lang="de-DE" sz="700" b="1" i="0" dirty="0">
                <a:solidFill>
                  <a:schemeClr val="bg1"/>
                </a:solidFill>
                <a:latin typeface="Aptos SemiBold" panose="020B0004020202020204" pitchFamily="34" charset="0"/>
              </a:rPr>
              <a:t> </a:t>
            </a:r>
            <a:r>
              <a:rPr lang="de-DE" sz="700" b="0" i="0" dirty="0">
                <a:solidFill>
                  <a:schemeClr val="bg1"/>
                </a:solidFill>
                <a:latin typeface="Aptos Light" panose="020B0004020202020204" pitchFamily="34" charset="0"/>
              </a:rPr>
              <a:t>| Frankfurt University </a:t>
            </a:r>
            <a:r>
              <a:rPr lang="de-DE" sz="700" b="0" i="0" dirty="0" err="1">
                <a:solidFill>
                  <a:schemeClr val="bg1"/>
                </a:solidFill>
                <a:latin typeface="Aptos Light" panose="020B0004020202020204" pitchFamily="34" charset="0"/>
              </a:rPr>
              <a:t>of</a:t>
            </a:r>
            <a:r>
              <a:rPr lang="de-DE" sz="700" b="0" i="0" dirty="0">
                <a:solidFill>
                  <a:schemeClr val="bg1"/>
                </a:solidFill>
                <a:latin typeface="Aptos Light" panose="020B0004020202020204" pitchFamily="34" charset="0"/>
              </a:rPr>
              <a:t> Applied Science | Hochschulangebote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62591DC1-CCE5-CE66-823F-7931ECAA0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3410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6B768A05-4663-4479-B13B-F5DAA69F9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B64FC76D-7B9C-4F2A-889D-E4E06AC98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A0100E4A-B791-4E02-9B53-D2CCBCAC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878D2D4-06E0-4BC4-A499-8357934A5226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E45339-0B81-4ABD-B537-8D331446FF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48" y="766763"/>
            <a:ext cx="4324351" cy="2059293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6000"/>
              </a:lnSpc>
              <a:spcBef>
                <a:spcPts val="1000"/>
              </a:spcBef>
              <a:defRPr lang="de-DE" sz="6000" b="0" i="0" kern="1200" spc="-30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Kapitel Titel</a:t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60546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1FD7D99-3246-7D52-F9B2-16F725AA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4A7E8057-0E42-0122-E320-0578D223BC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49" y="1778455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FDD8DE7-ACAC-7FAB-22F6-513A339364B7}"/>
              </a:ext>
            </a:extLst>
          </p:cNvPr>
          <p:cNvCxnSpPr>
            <a:cxnSpLocks/>
          </p:cNvCxnSpPr>
          <p:nvPr userDrawn="1"/>
        </p:nvCxnSpPr>
        <p:spPr>
          <a:xfrm>
            <a:off x="704849" y="2641148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15">
            <a:extLst>
              <a:ext uri="{FF2B5EF4-FFF2-40B4-BE49-F238E27FC236}">
                <a16:creationId xmlns:a16="http://schemas.microsoft.com/office/drawing/2014/main" id="{0790B413-E1D3-B722-8EE1-F6CEFBFA09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50" y="2789238"/>
            <a:ext cx="2460172" cy="83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AC1F6CF4-974F-4130-3595-52CC139529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4185" y="1778455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A8316258-D00B-46F6-708B-10242176886A}"/>
              </a:ext>
            </a:extLst>
          </p:cNvPr>
          <p:cNvCxnSpPr>
            <a:cxnSpLocks/>
          </p:cNvCxnSpPr>
          <p:nvPr userDrawn="1"/>
        </p:nvCxnSpPr>
        <p:spPr>
          <a:xfrm>
            <a:off x="3554185" y="2641148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platzhalter 15">
            <a:extLst>
              <a:ext uri="{FF2B5EF4-FFF2-40B4-BE49-F238E27FC236}">
                <a16:creationId xmlns:a16="http://schemas.microsoft.com/office/drawing/2014/main" id="{8EACD444-3A48-710A-9E09-49DCE171F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4185" y="2789238"/>
            <a:ext cx="2460171" cy="83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16893B40-28D8-88A0-9727-532FF1F248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4342" y="1778455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22153CC-8A8F-039E-D7E5-63A3442B6A3C}"/>
              </a:ext>
            </a:extLst>
          </p:cNvPr>
          <p:cNvCxnSpPr>
            <a:cxnSpLocks/>
          </p:cNvCxnSpPr>
          <p:nvPr userDrawn="1"/>
        </p:nvCxnSpPr>
        <p:spPr>
          <a:xfrm>
            <a:off x="6444342" y="2641148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15">
            <a:extLst>
              <a:ext uri="{FF2B5EF4-FFF2-40B4-BE49-F238E27FC236}">
                <a16:creationId xmlns:a16="http://schemas.microsoft.com/office/drawing/2014/main" id="{6254787A-8B74-73EA-575C-D014F352A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44342" y="2789238"/>
            <a:ext cx="2498275" cy="83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BDE5543D-196E-C5F9-9F5C-64665610C3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34499" y="1778455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2517CBD5-B7CC-A796-31B6-BD35A1EABA19}"/>
              </a:ext>
            </a:extLst>
          </p:cNvPr>
          <p:cNvCxnSpPr>
            <a:cxnSpLocks/>
          </p:cNvCxnSpPr>
          <p:nvPr userDrawn="1"/>
        </p:nvCxnSpPr>
        <p:spPr>
          <a:xfrm>
            <a:off x="9334499" y="2641148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platzhalter 15">
            <a:extLst>
              <a:ext uri="{FF2B5EF4-FFF2-40B4-BE49-F238E27FC236}">
                <a16:creationId xmlns:a16="http://schemas.microsoft.com/office/drawing/2014/main" id="{5536C9FD-D5A5-788C-E8A3-75F146E19B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2789238"/>
            <a:ext cx="2457450" cy="83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DF29E9CF-96FD-A550-12CA-4321EADFA5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849" y="4391027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F85594A3-1FB9-0E32-34EC-6BE5616A12D2}"/>
              </a:ext>
            </a:extLst>
          </p:cNvPr>
          <p:cNvCxnSpPr>
            <a:cxnSpLocks/>
          </p:cNvCxnSpPr>
          <p:nvPr userDrawn="1"/>
        </p:nvCxnSpPr>
        <p:spPr>
          <a:xfrm>
            <a:off x="704849" y="5253720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15">
            <a:extLst>
              <a:ext uri="{FF2B5EF4-FFF2-40B4-BE49-F238E27FC236}">
                <a16:creationId xmlns:a16="http://schemas.microsoft.com/office/drawing/2014/main" id="{976D2D0C-D329-5332-658A-DC64CEF290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2130" y="5401810"/>
            <a:ext cx="2460172" cy="773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55" name="Textplatzhalter 10">
            <a:extLst>
              <a:ext uri="{FF2B5EF4-FFF2-40B4-BE49-F238E27FC236}">
                <a16:creationId xmlns:a16="http://schemas.microsoft.com/office/drawing/2014/main" id="{232305AE-1CC4-733F-1C22-54D65A78D36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4185" y="4391027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9996CAC9-2929-B27A-BAAA-7AD7AECC5FA0}"/>
              </a:ext>
            </a:extLst>
          </p:cNvPr>
          <p:cNvCxnSpPr>
            <a:cxnSpLocks/>
          </p:cNvCxnSpPr>
          <p:nvPr userDrawn="1"/>
        </p:nvCxnSpPr>
        <p:spPr>
          <a:xfrm>
            <a:off x="3554185" y="5253720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platzhalter 15">
            <a:extLst>
              <a:ext uri="{FF2B5EF4-FFF2-40B4-BE49-F238E27FC236}">
                <a16:creationId xmlns:a16="http://schemas.microsoft.com/office/drawing/2014/main" id="{E133115E-06FC-57CF-AD35-6370026D7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4185" y="5401810"/>
            <a:ext cx="2460171" cy="773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58" name="Textplatzhalter 10">
            <a:extLst>
              <a:ext uri="{FF2B5EF4-FFF2-40B4-BE49-F238E27FC236}">
                <a16:creationId xmlns:a16="http://schemas.microsoft.com/office/drawing/2014/main" id="{334E8972-913B-906B-6E5A-1E968011E2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44342" y="4391027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E26356F6-0437-79EE-F973-FF81FF1A2A21}"/>
              </a:ext>
            </a:extLst>
          </p:cNvPr>
          <p:cNvCxnSpPr>
            <a:cxnSpLocks/>
          </p:cNvCxnSpPr>
          <p:nvPr userDrawn="1"/>
        </p:nvCxnSpPr>
        <p:spPr>
          <a:xfrm>
            <a:off x="6444342" y="5253720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platzhalter 15">
            <a:extLst>
              <a:ext uri="{FF2B5EF4-FFF2-40B4-BE49-F238E27FC236}">
                <a16:creationId xmlns:a16="http://schemas.microsoft.com/office/drawing/2014/main" id="{76B39A60-BCE2-88B0-5619-B12BD7A44F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4342" y="5401810"/>
            <a:ext cx="2498275" cy="773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61" name="Textplatzhalter 10">
            <a:extLst>
              <a:ext uri="{FF2B5EF4-FFF2-40B4-BE49-F238E27FC236}">
                <a16:creationId xmlns:a16="http://schemas.microsoft.com/office/drawing/2014/main" id="{64B88820-43FD-019D-71F4-2F340E89DEE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34499" y="4391027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7320CBFE-E737-C019-DA56-A3BEF1CE68F5}"/>
              </a:ext>
            </a:extLst>
          </p:cNvPr>
          <p:cNvCxnSpPr>
            <a:cxnSpLocks/>
          </p:cNvCxnSpPr>
          <p:nvPr userDrawn="1"/>
        </p:nvCxnSpPr>
        <p:spPr>
          <a:xfrm>
            <a:off x="9334499" y="5253720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15">
            <a:extLst>
              <a:ext uri="{FF2B5EF4-FFF2-40B4-BE49-F238E27FC236}">
                <a16:creationId xmlns:a16="http://schemas.microsoft.com/office/drawing/2014/main" id="{855BE0DB-BADB-BD31-B0BD-CB4058A424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34500" y="5401810"/>
            <a:ext cx="2457450" cy="773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47536664-5ED6-0B2A-3E17-3D440E16A0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2449" y="421317"/>
            <a:ext cx="11087101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31" name="Fußzeilenplatzhalter 2">
            <a:extLst>
              <a:ext uri="{FF2B5EF4-FFF2-40B4-BE49-F238E27FC236}">
                <a16:creationId xmlns:a16="http://schemas.microsoft.com/office/drawing/2014/main" id="{79D55130-B579-42CD-A4DB-5192F68D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32" name="Foliennummernplatzhalter 3">
            <a:extLst>
              <a:ext uri="{FF2B5EF4-FFF2-40B4-BE49-F238E27FC236}">
                <a16:creationId xmlns:a16="http://schemas.microsoft.com/office/drawing/2014/main" id="{C2BB824B-ECC8-4F05-8578-59F6449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Datumsplatzhalter 3">
            <a:extLst>
              <a:ext uri="{FF2B5EF4-FFF2-40B4-BE49-F238E27FC236}">
                <a16:creationId xmlns:a16="http://schemas.microsoft.com/office/drawing/2014/main" id="{7883D8EB-4583-4736-A617-DB94FAD1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7441728-9C75-48ED-ABF2-15609A4FC0D5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FF93D-997A-49CC-B80B-9517B4CB69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3075"/>
            <a:ext cx="11087101" cy="56088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3472974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Text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B757B01-B153-D725-19AB-9C97B1466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78563" y="0"/>
            <a:ext cx="721995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4C8CDE6-CD08-7F30-B5AD-B76F5D23B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0" y="0"/>
            <a:ext cx="9355138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D9CF8513-EA7A-6759-41FC-D76A23BF667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2450" y="2963795"/>
            <a:ext cx="2449966" cy="711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61CA7E49-9F36-4587-2864-9165304E10CF}"/>
              </a:ext>
            </a:extLst>
          </p:cNvPr>
          <p:cNvCxnSpPr>
            <a:cxnSpLocks/>
          </p:cNvCxnSpPr>
          <p:nvPr userDrawn="1"/>
        </p:nvCxnSpPr>
        <p:spPr>
          <a:xfrm>
            <a:off x="552450" y="280090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B65014D1-303D-1ABE-F894-9B2AC5E04E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2450" y="245459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0FC30F3-AB87-D348-22F4-9712DC29B4F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62400" y="2963795"/>
            <a:ext cx="2449966" cy="711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A5FC7387-F06C-3108-E48D-DA33ADA7200E}"/>
              </a:ext>
            </a:extLst>
          </p:cNvPr>
          <p:cNvCxnSpPr>
            <a:cxnSpLocks/>
          </p:cNvCxnSpPr>
          <p:nvPr userDrawn="1"/>
        </p:nvCxnSpPr>
        <p:spPr>
          <a:xfrm>
            <a:off x="3962400" y="280090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76DF1165-B414-4AA7-D3BC-CF1742832E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62400" y="245459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4EF334A9-EBE5-374E-477E-D0EC90AF138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450" y="4379845"/>
            <a:ext cx="2449966" cy="8958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BD59D846-BD07-2D58-34B8-D2964BAF989E}"/>
              </a:ext>
            </a:extLst>
          </p:cNvPr>
          <p:cNvCxnSpPr>
            <a:cxnSpLocks/>
          </p:cNvCxnSpPr>
          <p:nvPr userDrawn="1"/>
        </p:nvCxnSpPr>
        <p:spPr>
          <a:xfrm>
            <a:off x="552450" y="421695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A760DEAF-88BA-F54F-46EC-54024D9751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52450" y="387064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1892E5-ADC9-3165-5B04-016FAFB2582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962400" y="4379845"/>
            <a:ext cx="2449966" cy="8958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806DE5A-1EF8-C04D-632D-3FA3089C83CE}"/>
              </a:ext>
            </a:extLst>
          </p:cNvPr>
          <p:cNvCxnSpPr>
            <a:cxnSpLocks/>
          </p:cNvCxnSpPr>
          <p:nvPr userDrawn="1"/>
        </p:nvCxnSpPr>
        <p:spPr>
          <a:xfrm>
            <a:off x="3962400" y="421695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C80962B3-7BCF-D531-A0FC-88A51E23D5D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62400" y="387064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87453AC8-726C-784C-35F7-2E2C5780800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2450" y="5980045"/>
            <a:ext cx="2449966" cy="465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FA6ADCE4-1EDB-6B68-CA1B-2138531AD2EE}"/>
              </a:ext>
            </a:extLst>
          </p:cNvPr>
          <p:cNvCxnSpPr>
            <a:cxnSpLocks/>
          </p:cNvCxnSpPr>
          <p:nvPr userDrawn="1"/>
        </p:nvCxnSpPr>
        <p:spPr>
          <a:xfrm>
            <a:off x="552450" y="581715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6D044745-1D53-08F6-13CA-B4F158A73BC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2450" y="547084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3A4D3D19-4D1D-6BD1-FFEE-4146FEA5F4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62400" y="5980045"/>
            <a:ext cx="2449966" cy="465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557F9F30-35FB-2A74-14B1-54103D4C845B}"/>
              </a:ext>
            </a:extLst>
          </p:cNvPr>
          <p:cNvCxnSpPr>
            <a:cxnSpLocks/>
          </p:cNvCxnSpPr>
          <p:nvPr userDrawn="1"/>
        </p:nvCxnSpPr>
        <p:spPr>
          <a:xfrm>
            <a:off x="3962400" y="581715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17">
            <a:extLst>
              <a:ext uri="{FF2B5EF4-FFF2-40B4-BE49-F238E27FC236}">
                <a16:creationId xmlns:a16="http://schemas.microsoft.com/office/drawing/2014/main" id="{44F0EE8D-970D-689E-9772-9CF718C5C4E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62400" y="547084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60E26C2-7873-05AA-CCD4-66CD468AF0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7219950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003B8CF7-C68F-254C-95F9-DA71F0D009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40" name="Fußzeilenplatzhalter 2">
            <a:extLst>
              <a:ext uri="{FF2B5EF4-FFF2-40B4-BE49-F238E27FC236}">
                <a16:creationId xmlns:a16="http://schemas.microsoft.com/office/drawing/2014/main" id="{8542BB7C-FDEB-4FA6-BF23-B1D579565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002060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/>
              <a:t>Frankfurt University of Applied Sciences</a:t>
            </a:r>
            <a:endParaRPr lang="de-DE" dirty="0"/>
          </a:p>
        </p:txBody>
      </p:sp>
      <p:sp>
        <p:nvSpPr>
          <p:cNvPr id="41" name="Foliennummernplatzhalter 3">
            <a:extLst>
              <a:ext uri="{FF2B5EF4-FFF2-40B4-BE49-F238E27FC236}">
                <a16:creationId xmlns:a16="http://schemas.microsoft.com/office/drawing/2014/main" id="{D14E737C-7643-4EBD-9DC5-B2484FA70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002060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Datumsplatzhalter 3">
            <a:extLst>
              <a:ext uri="{FF2B5EF4-FFF2-40B4-BE49-F238E27FC236}">
                <a16:creationId xmlns:a16="http://schemas.microsoft.com/office/drawing/2014/main" id="{78E7E195-D465-42B2-A7ED-910728DC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002060"/>
                </a:solidFill>
              </a:defRPr>
            </a:lvl1pPr>
          </a:lstStyle>
          <a:p>
            <a:fld id="{53BF0432-D8DF-4737-AF15-3B854651B9B0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AE9F5E-4E74-435C-8CA8-47F43ED323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60615"/>
            <a:ext cx="7219950" cy="499847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marL="0" lvl="0" indent="0" algn="l" defTabSz="914400" rtl="0" eaLnBrk="1" latinLnBrk="0" hangingPunct="1">
              <a:lnSpc>
                <a:spcPts val="45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259988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C4914E-2CCC-2595-5B7D-DC7E6588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F8624D6-5058-3901-26FC-9FCFA13FC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63601" y="1606550"/>
            <a:ext cx="11087100" cy="4760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FCDD46C1-D864-E46F-FD60-CF315A8F30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1098251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3E77337B-2AB9-4367-8B5E-358F6F252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002060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/>
              <a:t>Frankfurt University of Applied Sciences</a:t>
            </a:r>
            <a:endParaRPr lang="de-DE" dirty="0"/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DA79A43E-5CCF-43E9-A3DD-EAB563618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002060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0ACB1C77-B55D-4644-9E8A-2B0A52A50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002060"/>
                </a:solidFill>
              </a:defRPr>
            </a:lvl1pPr>
          </a:lstStyle>
          <a:p>
            <a:fld id="{6EBA444E-4DA3-41E0-8443-6AFD40F7E062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F558A5-F084-48EE-944A-2D006A9F9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300" y="628649"/>
            <a:ext cx="11087100" cy="5835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42406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B4B7E-57CF-4473-A9DC-269A50333D26}"/>
              </a:ext>
            </a:extLst>
          </p:cNvPr>
          <p:cNvSpPr txBox="1">
            <a:spLocks/>
          </p:cNvSpPr>
          <p:nvPr userDrawn="1"/>
        </p:nvSpPr>
        <p:spPr>
          <a:xfrm>
            <a:off x="3138197" y="6616261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B4986-381D-4F67-9029-123892E38BFB}" type="datetime1">
              <a:rPr lang="de-DE" smtClean="0"/>
              <a:t>15.04.2025</a:t>
            </a:fld>
            <a:endParaRPr lang="de-DE" dirty="0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7F35C45C-3E9C-4802-9013-2CDE3792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88A49C7-A37C-43D9-BF09-773B02B8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215330F2-68EB-4274-B6AF-F5A60D57D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B1A9F23-F2AF-4835-B6DA-744B593F160D}" type="datetime1">
              <a:rPr lang="de-DE" smtClean="0"/>
              <a:t>15.04.2025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12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82" r:id="rId2"/>
    <p:sldLayoutId id="2147483771" r:id="rId3"/>
    <p:sldLayoutId id="2147483770" r:id="rId4"/>
    <p:sldLayoutId id="2147483769" r:id="rId5"/>
    <p:sldLayoutId id="2147483776" r:id="rId6"/>
    <p:sldLayoutId id="2147483754" r:id="rId7"/>
    <p:sldLayoutId id="2147483757" r:id="rId8"/>
    <p:sldLayoutId id="2147483756" r:id="rId9"/>
    <p:sldLayoutId id="2147483777" r:id="rId10"/>
    <p:sldLayoutId id="2147483773" r:id="rId11"/>
    <p:sldLayoutId id="2147483774" r:id="rId12"/>
    <p:sldLayoutId id="2147483765" r:id="rId13"/>
    <p:sldLayoutId id="2147483772" r:id="rId14"/>
    <p:sldLayoutId id="2147483778" r:id="rId15"/>
    <p:sldLayoutId id="2147483779" r:id="rId16"/>
    <p:sldLayoutId id="2147483759" r:id="rId17"/>
    <p:sldLayoutId id="2147483780" r:id="rId18"/>
    <p:sldLayoutId id="2147483758" r:id="rId19"/>
    <p:sldLayoutId id="2147483764" r:id="rId20"/>
    <p:sldLayoutId id="2147483775" r:id="rId21"/>
    <p:sldLayoutId id="2147483781" r:id="rId22"/>
    <p:sldLayoutId id="2147483762" r:id="rId23"/>
    <p:sldLayoutId id="2147483761" r:id="rId24"/>
    <p:sldLayoutId id="2147483760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mailto:magruene@fb3.fra-uas.de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87D782-187F-43D1-8E7A-DDB8A2CBE04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8611" r="18611"/>
          <a:stretch>
            <a:fillRect/>
          </a:stretch>
        </p:blipFill>
        <p:spPr/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BEA575-BD31-42D9-B475-BA6C2F3659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C4CE2C-B92E-4BD9-A186-680DCF63C1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C992F3-2970-4A0F-8F97-3C693E949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Prof. Dr. Markus Grüne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890BD2-1B7E-4C0A-B74B-B40E7EFB93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768AA4-227E-4EBA-8785-FDC13202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1" y="766763"/>
            <a:ext cx="6659054" cy="2662237"/>
          </a:xfrm>
        </p:spPr>
        <p:txBody>
          <a:bodyPr/>
          <a:lstStyle/>
          <a:p>
            <a:r>
              <a:rPr lang="de-DE"/>
              <a:t>Datenmanagement</a:t>
            </a:r>
            <a:br>
              <a:rPr lang="de-DE"/>
            </a:br>
            <a:r>
              <a:rPr lang="de-DE"/>
              <a:t>SoSe 2025 (STL)</a:t>
            </a:r>
            <a:br>
              <a:rPr lang="de-DE"/>
            </a:br>
            <a:r>
              <a:rPr lang="de-DE"/>
              <a:t>00 - Einführung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F67427-44FF-49EE-9382-4D4C313B39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MS Teams und Mail: </a:t>
            </a:r>
            <a:r>
              <a:rPr lang="de-DE">
                <a:hlinkClick r:id="rId2"/>
              </a:rPr>
              <a:t>magruene@fb3.fra-uas.de</a:t>
            </a:r>
            <a:endParaRPr lang="de-DE"/>
          </a:p>
          <a:p>
            <a:r>
              <a:rPr lang="de-DE"/>
              <a:t>Sprechstunde: dienstags 17:45 – 18:45 nach Anmeldung per Mail</a:t>
            </a:r>
          </a:p>
          <a:p>
            <a:endParaRPr lang="de-DE"/>
          </a:p>
          <a:p>
            <a:r>
              <a:rPr lang="de-DE"/>
              <a:t>V</a:t>
            </a:r>
            <a:r>
              <a:rPr lang="en-US"/>
              <a:t>ita</a:t>
            </a:r>
          </a:p>
          <a:p>
            <a:pPr lvl="1"/>
            <a:r>
              <a:rPr lang="de-DE"/>
              <a:t>1</a:t>
            </a:r>
            <a:r>
              <a:rPr lang="en-US"/>
              <a:t>0+ Jahre Deutsche Bank GTO (IT)</a:t>
            </a:r>
          </a:p>
          <a:p>
            <a:pPr lvl="1"/>
            <a:r>
              <a:rPr lang="de-DE"/>
              <a:t>7</a:t>
            </a:r>
            <a:r>
              <a:rPr lang="en-US"/>
              <a:t> Jahre Frankfurt University of Applied Sciences</a:t>
            </a:r>
          </a:p>
          <a:p>
            <a:pPr lvl="1"/>
            <a:r>
              <a:rPr lang="de-DE"/>
              <a:t>S</a:t>
            </a:r>
            <a:r>
              <a:rPr lang="en-US"/>
              <a:t>KILL-Projekt seit 2021/2022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D9009E-C62E-4376-8762-538B852900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Kontaktdaten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727C-31B4-4619-8FA7-15D15F875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Frankfurt University of Applied Sciences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1D66C-BAA8-4726-A283-708110B7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AFE162-9B91-6241-A884-AA4FA269C53E}" type="slidenum">
              <a:rPr lang="de-DE" smtClean="0">
                <a:solidFill>
                  <a:schemeClr val="tx1"/>
                </a:solidFill>
              </a:rPr>
              <a:pPr/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39CF3F-4ADA-4DD6-98D0-FF8F2958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Prof. Dr. Markus Grüne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A5A2B-138B-482A-8265-B04CEA1D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41" y="1538926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7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B1A23E-6A65-47DC-BB00-2389316605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Für das Bestehen der Lehrveranstaltung müssen Sie die folgenden Leistungen erbringen:</a:t>
            </a:r>
          </a:p>
          <a:p>
            <a:pPr marL="342900" indent="-342900">
              <a:buAutoNum type="arabicParenR"/>
            </a:pPr>
            <a:r>
              <a:rPr lang="de-DE"/>
              <a:t>Einarbeitung in das Ihnen zugewiesene Seminararbeitsthema. Das Thema wird über CampUAS vergeben.</a:t>
            </a:r>
          </a:p>
          <a:p>
            <a:pPr marL="342900" indent="-342900">
              <a:buAutoNum type="arabicParenR"/>
            </a:pPr>
            <a:r>
              <a:rPr lang="de-DE"/>
              <a:t>Anfertigung einer Folienpräsentation zu Ihrem Thema. </a:t>
            </a:r>
            <a:br>
              <a:rPr lang="de-DE"/>
            </a:br>
            <a:r>
              <a:rPr lang="de-DE"/>
              <a:t>Abgabe bis zum 17.06.2025, 23:59 Uhr. </a:t>
            </a:r>
          </a:p>
          <a:p>
            <a:pPr marL="342900" indent="-342900">
              <a:buAutoNum type="arabicParenR"/>
            </a:pPr>
            <a:r>
              <a:rPr lang="de-DE"/>
              <a:t>Vortrag (15 Minuten) am Semesterende zu Ihrem Thema. Die Vorträge finden an den beiden letzten Veranstaltungstagen statt. Die Teilnahme ist für alle Studierende verpflichtend</a:t>
            </a:r>
          </a:p>
          <a:p>
            <a:pPr marL="342900" indent="-342900">
              <a:buAutoNum type="arabicParenR"/>
            </a:pPr>
            <a:endParaRPr lang="de-DE"/>
          </a:p>
          <a:p>
            <a:r>
              <a:rPr lang="de-DE"/>
              <a:t>Die Note ergibt sich aus 60% Folien und 40% Vortrag .</a:t>
            </a:r>
          </a:p>
          <a:p>
            <a:r>
              <a:rPr lang="de-DE"/>
              <a:t>Bei Nichterscheinen zum Vortrag und/oder Nichtabgabe der Folien über CampUAS zählt das Modul als "nicht bestanden".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73A80E-DDF1-4549-B40F-BE597A8985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Kursorganisation</a:t>
            </a: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41F461-F98E-4DD2-8B66-AA842CD3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Notengebung</a:t>
            </a: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64D9520-7B22-4276-97D2-DD21BE8B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Frankfurt University of Applied Sciences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DC9FA1E-59B7-4495-91CD-D2DFC11D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AFE162-9B91-6241-A884-AA4FA269C53E}" type="slidenum">
              <a:rPr lang="de-DE" smtClean="0">
                <a:solidFill>
                  <a:schemeClr val="tx1"/>
                </a:solidFill>
              </a:rPr>
              <a:pPr/>
              <a:t>3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B1A23E-6A65-47DC-BB00-2389316605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Sämtliche Inhalte zur Vorlesung werden auf eine GitHub-Repository zur Verfügung gestellt.</a:t>
            </a:r>
          </a:p>
          <a:p>
            <a:pPr marL="0" indent="0">
              <a:buNone/>
            </a:pPr>
            <a:r>
              <a:rPr lang="de-DE"/>
              <a:t>Das Repository wird in CampUAS eingebunden. 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73A80E-DDF1-4549-B40F-BE597A8985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Kursorganisation</a:t>
            </a: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41F461-F98E-4DD2-8B66-AA842CD3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Vorlesungsinhalte</a:t>
            </a: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64D9520-7B22-4276-97D2-DD21BE8B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Frankfurt University of Applied Sciences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DC9FA1E-59B7-4495-91CD-D2DFC11D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AFE162-9B91-6241-A884-AA4FA269C53E}" type="slidenum">
              <a:rPr lang="de-DE" smtClean="0">
                <a:solidFill>
                  <a:schemeClr val="tx1"/>
                </a:solidFill>
              </a:rPr>
              <a:pPr/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7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Fuas">
      <a:dk1>
        <a:srgbClr val="000000"/>
      </a:dk1>
      <a:lt1>
        <a:srgbClr val="FFFFFF"/>
      </a:lt1>
      <a:dk2>
        <a:srgbClr val="682282"/>
      </a:dk2>
      <a:lt2>
        <a:srgbClr val="015FA6"/>
      </a:lt2>
      <a:accent1>
        <a:srgbClr val="003A74"/>
      </a:accent1>
      <a:accent2>
        <a:srgbClr val="0A3D3A"/>
      </a:accent2>
      <a:accent3>
        <a:srgbClr val="FF91EC"/>
      </a:accent3>
      <a:accent4>
        <a:srgbClr val="00FE7C"/>
      </a:accent4>
      <a:accent5>
        <a:srgbClr val="FDFE00"/>
      </a:accent5>
      <a:accent6>
        <a:srgbClr val="02FEFF"/>
      </a:accent6>
      <a:hlink>
        <a:srgbClr val="461357"/>
      </a:hlink>
      <a:folHlink>
        <a:srgbClr val="5B1A40"/>
      </a:folHlink>
    </a:clrScheme>
    <a:fontScheme name="Office 2">
      <a:majorFont>
        <a:latin typeface="Space Grotesk Medium"/>
        <a:ea typeface=""/>
        <a:cs typeface=""/>
        <a:font script="Jpan" typeface="?? 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ptos Light"/>
        <a:ea typeface=""/>
        <a:cs typeface=""/>
        <a:font script="Jpan" typeface="?? 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8c12c1-a4b5-48eb-9710-7e2c09831c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C91BC75D30346A7079A9D779989F9" ma:contentTypeVersion="12" ma:contentTypeDescription="Create a new document." ma:contentTypeScope="" ma:versionID="a7909cae55f147a568e8768c3ca8c908">
  <xsd:schema xmlns:xsd="http://www.w3.org/2001/XMLSchema" xmlns:xs="http://www.w3.org/2001/XMLSchema" xmlns:p="http://schemas.microsoft.com/office/2006/metadata/properties" xmlns:ns3="978c12c1-a4b5-48eb-9710-7e2c09831ca5" targetNamespace="http://schemas.microsoft.com/office/2006/metadata/properties" ma:root="true" ma:fieldsID="912194e9175701083edfc628c0f02cfc" ns3:_="">
    <xsd:import namespace="978c12c1-a4b5-48eb-9710-7e2c09831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c12c1-a4b5-48eb-9710-7e2c09831c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90C72B-3F12-47E7-B8FF-10DAB1B14D76}">
  <ds:schemaRefs>
    <ds:schemaRef ds:uri="http://purl.org/dc/terms/"/>
    <ds:schemaRef ds:uri="http://www.w3.org/XML/1998/namespace"/>
    <ds:schemaRef ds:uri="http://purl.org/dc/dcmitype/"/>
    <ds:schemaRef ds:uri="978c12c1-a4b5-48eb-9710-7e2c09831ca5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7B02A9D-9434-4C86-80C1-9F3F215070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A692A-25B6-46BC-96C7-9EDDDC887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8c12c1-a4b5-48eb-9710-7e2c09831c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Aptos Light</vt:lpstr>
      <vt:lpstr>Arial</vt:lpstr>
      <vt:lpstr>Space Grotesk</vt:lpstr>
      <vt:lpstr>Calibri</vt:lpstr>
      <vt:lpstr>Aptos</vt:lpstr>
      <vt:lpstr>Space Grotesk Medium</vt:lpstr>
      <vt:lpstr>Aptos SemiBold</vt:lpstr>
      <vt:lpstr>1_Office</vt:lpstr>
      <vt:lpstr>Datenmanagement SoSe 2025 (STL) 00 - Einführung</vt:lpstr>
      <vt:lpstr>Prof. Dr. Markus Grüne</vt:lpstr>
      <vt:lpstr>Notengebung</vt:lpstr>
      <vt:lpstr>Vorlesungsinhalte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Quandel Staudt Design GmbH</dc:creator>
  <cp:lastModifiedBy>Grüne, Markus</cp:lastModifiedBy>
  <cp:revision>295</cp:revision>
  <dcterms:created xsi:type="dcterms:W3CDTF">2024-01-05T16:08:51Z</dcterms:created>
  <dcterms:modified xsi:type="dcterms:W3CDTF">2025-04-15T07:56:44Z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0x010100D18C91BC75D30346A7079A9D779989F9</vt:lpwstr>
  </property>
</Properties>
</file>