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8" r:id="rId1"/>
    <p:sldMasterId id="2147483658" r:id="rId2"/>
  </p:sldMasterIdLst>
  <p:notesMasterIdLst>
    <p:notesMasterId r:id="rId24"/>
  </p:notesMasterIdLst>
  <p:handoutMasterIdLst>
    <p:handoutMasterId r:id="rId25"/>
  </p:handoutMasterIdLst>
  <p:sldIdLst>
    <p:sldId id="262" r:id="rId3"/>
    <p:sldId id="344" r:id="rId4"/>
    <p:sldId id="349" r:id="rId5"/>
    <p:sldId id="347" r:id="rId6"/>
    <p:sldId id="348" r:id="rId7"/>
    <p:sldId id="351" r:id="rId8"/>
    <p:sldId id="350" r:id="rId9"/>
    <p:sldId id="354" r:id="rId10"/>
    <p:sldId id="355" r:id="rId11"/>
    <p:sldId id="356" r:id="rId12"/>
    <p:sldId id="358" r:id="rId13"/>
    <p:sldId id="353" r:id="rId14"/>
    <p:sldId id="359" r:id="rId15"/>
    <p:sldId id="361" r:id="rId16"/>
    <p:sldId id="362" r:id="rId17"/>
    <p:sldId id="363" r:id="rId18"/>
    <p:sldId id="364" r:id="rId19"/>
    <p:sldId id="366" r:id="rId20"/>
    <p:sldId id="365" r:id="rId21"/>
    <p:sldId id="346" r:id="rId22"/>
    <p:sldId id="345" r:id="rId23"/>
  </p:sldIdLst>
  <p:sldSz cx="9144000" cy="5143500" type="screen16x9"/>
  <p:notesSz cx="6858000" cy="9144000"/>
  <p:custDataLst>
    <p:tags r:id="rId26"/>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F5FA"/>
    <a:srgbClr val="2D89CC"/>
    <a:srgbClr val="FFFF99"/>
    <a:srgbClr val="CDE4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929F9F4-4A8F-4326-A1B4-22849713DDAB}" styleName="Dunkle Formatvorlage 1 - Akz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Designformatvorlage 1 - Akz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Designformatvorlage 1 - Akz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Designformatvorlage 1 - Akz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Designformatvorlage 2 - Akz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Designformatvorlage 2 - Akz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Designformatvorlage 2 - Akz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Designformatvorlage 2 - Akz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Dunkle Formatvorlag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7" autoAdjust="0"/>
    <p:restoredTop sz="84228" autoAdjust="0"/>
  </p:normalViewPr>
  <p:slideViewPr>
    <p:cSldViewPr>
      <p:cViewPr varScale="1">
        <p:scale>
          <a:sx n="96" d="100"/>
          <a:sy n="96" d="100"/>
        </p:scale>
        <p:origin x="-80" y="-424"/>
      </p:cViewPr>
      <p:guideLst>
        <p:guide orient="horz" pos="3117"/>
        <p:guide orient="horz" pos="2527"/>
        <p:guide orient="horz" pos="622"/>
        <p:guide orient="horz" pos="169"/>
        <p:guide pos="340"/>
        <p:guide pos="5420"/>
        <p:guide pos="2835"/>
        <p:guide pos="2971"/>
        <p:guide pos="5511"/>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4" d="100"/>
          <a:sy n="84" d="100"/>
        </p:scale>
        <p:origin x="-30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3B6090-E84B-47F7-963C-D89D2E12719C}" type="doc">
      <dgm:prSet loTypeId="urn:microsoft.com/office/officeart/2005/8/layout/hierarchy1" loCatId="hierarchy" qsTypeId="urn:microsoft.com/office/officeart/2005/8/quickstyle/3d7" qsCatId="3D" csTypeId="urn:microsoft.com/office/officeart/2005/8/colors/accent1_2" csCatId="accent1" phldr="1"/>
      <dgm:spPr/>
      <dgm:t>
        <a:bodyPr/>
        <a:lstStyle/>
        <a:p>
          <a:endParaRPr lang="de-DE"/>
        </a:p>
      </dgm:t>
    </dgm:pt>
    <dgm:pt modelId="{0A84854B-13B9-4DAE-93E2-BBFF6216E22A}">
      <dgm:prSet phldrT="[Text]"/>
      <dgm:spPr/>
      <dgm:t>
        <a:bodyPr/>
        <a:lstStyle/>
        <a:p>
          <a:r>
            <a:rPr lang="de-DE" dirty="0" smtClean="0"/>
            <a:t>Requirements Engineering</a:t>
          </a:r>
          <a:endParaRPr lang="de-DE" dirty="0"/>
        </a:p>
      </dgm:t>
    </dgm:pt>
    <dgm:pt modelId="{84138AE3-3797-450D-932F-4F0805E33A8C}" type="parTrans" cxnId="{D3262819-35BB-40E7-B914-CC2ECAB0B149}">
      <dgm:prSet/>
      <dgm:spPr/>
      <dgm:t>
        <a:bodyPr/>
        <a:lstStyle/>
        <a:p>
          <a:endParaRPr lang="de-DE"/>
        </a:p>
      </dgm:t>
    </dgm:pt>
    <dgm:pt modelId="{3EB78077-D786-43EE-83DB-A3982474B596}" type="sibTrans" cxnId="{D3262819-35BB-40E7-B914-CC2ECAB0B149}">
      <dgm:prSet/>
      <dgm:spPr/>
      <dgm:t>
        <a:bodyPr/>
        <a:lstStyle/>
        <a:p>
          <a:endParaRPr lang="de-DE"/>
        </a:p>
      </dgm:t>
    </dgm:pt>
    <dgm:pt modelId="{DBCE9315-4277-43E2-8F75-401B0044A3DC}">
      <dgm:prSet phldrT="[Text]"/>
      <dgm:spPr/>
      <dgm:t>
        <a:bodyPr/>
        <a:lstStyle/>
        <a:p>
          <a:r>
            <a:rPr lang="de-DE" dirty="0" smtClean="0"/>
            <a:t>Requirements Development</a:t>
          </a:r>
          <a:endParaRPr lang="de-DE" dirty="0"/>
        </a:p>
      </dgm:t>
    </dgm:pt>
    <dgm:pt modelId="{182E4842-0992-4784-9056-35DE1BEC76D3}" type="parTrans" cxnId="{B35A3E7F-F0D3-43CE-BE80-CFE950274AF0}">
      <dgm:prSet/>
      <dgm:spPr/>
      <dgm:t>
        <a:bodyPr/>
        <a:lstStyle/>
        <a:p>
          <a:endParaRPr lang="de-DE"/>
        </a:p>
      </dgm:t>
    </dgm:pt>
    <dgm:pt modelId="{836B40F8-9DA7-43A5-B114-F83E9A8F75AA}" type="sibTrans" cxnId="{B35A3E7F-F0D3-43CE-BE80-CFE950274AF0}">
      <dgm:prSet/>
      <dgm:spPr/>
      <dgm:t>
        <a:bodyPr/>
        <a:lstStyle/>
        <a:p>
          <a:endParaRPr lang="de-DE"/>
        </a:p>
      </dgm:t>
    </dgm:pt>
    <dgm:pt modelId="{AB22DE10-A282-4E51-9E3E-E3772CA16EF4}">
      <dgm:prSet phldrT="[Text]"/>
      <dgm:spPr/>
      <dgm:t>
        <a:bodyPr/>
        <a:lstStyle/>
        <a:p>
          <a:r>
            <a:rPr lang="de-DE" dirty="0" err="1" smtClean="0"/>
            <a:t>Elicitation</a:t>
          </a:r>
          <a:endParaRPr lang="de-DE" dirty="0"/>
        </a:p>
      </dgm:t>
    </dgm:pt>
    <dgm:pt modelId="{AEC25753-D1E5-4AF0-BF91-F8456D6E2C41}" type="parTrans" cxnId="{4848934B-42D4-4BC2-9D43-890CD09353F7}">
      <dgm:prSet/>
      <dgm:spPr/>
      <dgm:t>
        <a:bodyPr/>
        <a:lstStyle/>
        <a:p>
          <a:endParaRPr lang="de-DE"/>
        </a:p>
      </dgm:t>
    </dgm:pt>
    <dgm:pt modelId="{ECC3B80C-C05A-4442-A99A-E4CF45674998}" type="sibTrans" cxnId="{4848934B-42D4-4BC2-9D43-890CD09353F7}">
      <dgm:prSet/>
      <dgm:spPr/>
      <dgm:t>
        <a:bodyPr/>
        <a:lstStyle/>
        <a:p>
          <a:endParaRPr lang="de-DE"/>
        </a:p>
      </dgm:t>
    </dgm:pt>
    <dgm:pt modelId="{8A9D9AF5-82B2-425C-9C24-A3146B6DBA7B}">
      <dgm:prSet phldrT="[Text]"/>
      <dgm:spPr/>
      <dgm:t>
        <a:bodyPr/>
        <a:lstStyle/>
        <a:p>
          <a:r>
            <a:rPr lang="de-DE" dirty="0" smtClean="0"/>
            <a:t>Analysis</a:t>
          </a:r>
          <a:endParaRPr lang="de-DE" dirty="0"/>
        </a:p>
      </dgm:t>
    </dgm:pt>
    <dgm:pt modelId="{08540447-F600-4C10-8ED5-5B2C78981A61}" type="parTrans" cxnId="{6E8D4272-0FC8-40F6-8075-4E472AB7A1FF}">
      <dgm:prSet/>
      <dgm:spPr/>
      <dgm:t>
        <a:bodyPr/>
        <a:lstStyle/>
        <a:p>
          <a:endParaRPr lang="de-DE"/>
        </a:p>
      </dgm:t>
    </dgm:pt>
    <dgm:pt modelId="{7E2D36E2-1CD0-44AF-8117-60F0BF2E3302}" type="sibTrans" cxnId="{6E8D4272-0FC8-40F6-8075-4E472AB7A1FF}">
      <dgm:prSet/>
      <dgm:spPr/>
      <dgm:t>
        <a:bodyPr/>
        <a:lstStyle/>
        <a:p>
          <a:endParaRPr lang="de-DE"/>
        </a:p>
      </dgm:t>
    </dgm:pt>
    <dgm:pt modelId="{61FC6C62-E67A-471E-93F2-68C1EBD0D881}">
      <dgm:prSet phldrT="[Text]"/>
      <dgm:spPr/>
      <dgm:t>
        <a:bodyPr/>
        <a:lstStyle/>
        <a:p>
          <a:r>
            <a:rPr lang="de-DE" dirty="0" smtClean="0"/>
            <a:t>Requirements Management</a:t>
          </a:r>
          <a:endParaRPr lang="de-DE" dirty="0"/>
        </a:p>
      </dgm:t>
    </dgm:pt>
    <dgm:pt modelId="{E94BB974-A6D1-4FCC-99E5-307D5EFD27FA}" type="parTrans" cxnId="{190CA41E-F0CE-44A5-A3F9-FB8F2189AFC5}">
      <dgm:prSet/>
      <dgm:spPr/>
      <dgm:t>
        <a:bodyPr/>
        <a:lstStyle/>
        <a:p>
          <a:endParaRPr lang="de-DE"/>
        </a:p>
      </dgm:t>
    </dgm:pt>
    <dgm:pt modelId="{24EFF42D-D619-423E-B7E7-C5BB558CF7DF}" type="sibTrans" cxnId="{190CA41E-F0CE-44A5-A3F9-FB8F2189AFC5}">
      <dgm:prSet/>
      <dgm:spPr/>
      <dgm:t>
        <a:bodyPr/>
        <a:lstStyle/>
        <a:p>
          <a:endParaRPr lang="de-DE"/>
        </a:p>
      </dgm:t>
    </dgm:pt>
    <dgm:pt modelId="{8C33006B-A0BE-4829-B47E-304DD4E75223}">
      <dgm:prSet/>
      <dgm:spPr/>
      <dgm:t>
        <a:bodyPr/>
        <a:lstStyle/>
        <a:p>
          <a:r>
            <a:rPr lang="de-DE" dirty="0" err="1" smtClean="0"/>
            <a:t>Specification</a:t>
          </a:r>
          <a:endParaRPr lang="de-DE" dirty="0"/>
        </a:p>
      </dgm:t>
    </dgm:pt>
    <dgm:pt modelId="{77DFBECA-FF1A-4C1B-95DF-6B05DEFD91DF}" type="parTrans" cxnId="{6799CA72-5DCB-4ACA-8389-CE89641F0FC3}">
      <dgm:prSet/>
      <dgm:spPr/>
      <dgm:t>
        <a:bodyPr/>
        <a:lstStyle/>
        <a:p>
          <a:endParaRPr lang="de-DE"/>
        </a:p>
      </dgm:t>
    </dgm:pt>
    <dgm:pt modelId="{FCE17CC7-D140-4575-8EFA-5C87DDAA9D16}" type="sibTrans" cxnId="{6799CA72-5DCB-4ACA-8389-CE89641F0FC3}">
      <dgm:prSet/>
      <dgm:spPr/>
      <dgm:t>
        <a:bodyPr/>
        <a:lstStyle/>
        <a:p>
          <a:endParaRPr lang="de-DE"/>
        </a:p>
      </dgm:t>
    </dgm:pt>
    <dgm:pt modelId="{8D7070A3-554E-4AF4-AB5F-30E86AE0A5D8}">
      <dgm:prSet/>
      <dgm:spPr/>
      <dgm:t>
        <a:bodyPr/>
        <a:lstStyle/>
        <a:p>
          <a:r>
            <a:rPr lang="de-DE" dirty="0" smtClean="0"/>
            <a:t>Validation</a:t>
          </a:r>
          <a:endParaRPr lang="de-DE" dirty="0"/>
        </a:p>
      </dgm:t>
    </dgm:pt>
    <dgm:pt modelId="{77641DCF-887E-47E8-B389-1FD2D4F302BE}" type="parTrans" cxnId="{4BA50314-1023-450D-A6F9-E87CA7675C69}">
      <dgm:prSet/>
      <dgm:spPr/>
      <dgm:t>
        <a:bodyPr/>
        <a:lstStyle/>
        <a:p>
          <a:endParaRPr lang="de-DE"/>
        </a:p>
      </dgm:t>
    </dgm:pt>
    <dgm:pt modelId="{50DC8482-0075-4AE3-A327-51EF131F372A}" type="sibTrans" cxnId="{4BA50314-1023-450D-A6F9-E87CA7675C69}">
      <dgm:prSet/>
      <dgm:spPr/>
      <dgm:t>
        <a:bodyPr/>
        <a:lstStyle/>
        <a:p>
          <a:endParaRPr lang="de-DE"/>
        </a:p>
      </dgm:t>
    </dgm:pt>
    <dgm:pt modelId="{871132C5-D51A-40BE-995B-DDF5BFA10A4C}" type="pres">
      <dgm:prSet presAssocID="{C13B6090-E84B-47F7-963C-D89D2E12719C}" presName="hierChild1" presStyleCnt="0">
        <dgm:presLayoutVars>
          <dgm:chPref val="1"/>
          <dgm:dir/>
          <dgm:animOne val="branch"/>
          <dgm:animLvl val="lvl"/>
          <dgm:resizeHandles/>
        </dgm:presLayoutVars>
      </dgm:prSet>
      <dgm:spPr/>
      <dgm:t>
        <a:bodyPr/>
        <a:lstStyle/>
        <a:p>
          <a:endParaRPr lang="de-DE"/>
        </a:p>
      </dgm:t>
    </dgm:pt>
    <dgm:pt modelId="{062FAB55-0F5E-4DB9-8259-06CD561174B5}" type="pres">
      <dgm:prSet presAssocID="{0A84854B-13B9-4DAE-93E2-BBFF6216E22A}" presName="hierRoot1" presStyleCnt="0"/>
      <dgm:spPr/>
      <dgm:t>
        <a:bodyPr/>
        <a:lstStyle/>
        <a:p>
          <a:endParaRPr lang="de-DE"/>
        </a:p>
      </dgm:t>
    </dgm:pt>
    <dgm:pt modelId="{67686774-B0AC-4926-A9C6-E5893F86137C}" type="pres">
      <dgm:prSet presAssocID="{0A84854B-13B9-4DAE-93E2-BBFF6216E22A}" presName="composite" presStyleCnt="0"/>
      <dgm:spPr/>
      <dgm:t>
        <a:bodyPr/>
        <a:lstStyle/>
        <a:p>
          <a:endParaRPr lang="de-DE"/>
        </a:p>
      </dgm:t>
    </dgm:pt>
    <dgm:pt modelId="{27E737F3-7DDB-4393-AA36-DF88AE8D60E5}" type="pres">
      <dgm:prSet presAssocID="{0A84854B-13B9-4DAE-93E2-BBFF6216E22A}" presName="background" presStyleLbl="node0" presStyleIdx="0" presStyleCnt="1"/>
      <dgm:spPr/>
      <dgm:t>
        <a:bodyPr/>
        <a:lstStyle/>
        <a:p>
          <a:endParaRPr lang="de-DE"/>
        </a:p>
      </dgm:t>
    </dgm:pt>
    <dgm:pt modelId="{5A8BCD59-BEBE-4341-95C4-FE47FC14E601}" type="pres">
      <dgm:prSet presAssocID="{0A84854B-13B9-4DAE-93E2-BBFF6216E22A}" presName="text" presStyleLbl="fgAcc0" presStyleIdx="0" presStyleCnt="1" custLinFactY="-5551" custLinFactNeighborY="-100000">
        <dgm:presLayoutVars>
          <dgm:chPref val="3"/>
        </dgm:presLayoutVars>
      </dgm:prSet>
      <dgm:spPr/>
      <dgm:t>
        <a:bodyPr/>
        <a:lstStyle/>
        <a:p>
          <a:endParaRPr lang="de-DE"/>
        </a:p>
      </dgm:t>
    </dgm:pt>
    <dgm:pt modelId="{014A2F1E-DA68-4C0D-901F-B4DAF95A8D88}" type="pres">
      <dgm:prSet presAssocID="{0A84854B-13B9-4DAE-93E2-BBFF6216E22A}" presName="hierChild2" presStyleCnt="0"/>
      <dgm:spPr/>
      <dgm:t>
        <a:bodyPr/>
        <a:lstStyle/>
        <a:p>
          <a:endParaRPr lang="de-DE"/>
        </a:p>
      </dgm:t>
    </dgm:pt>
    <dgm:pt modelId="{69727AD8-CAB4-406E-ABFF-1F4A56407EA5}" type="pres">
      <dgm:prSet presAssocID="{182E4842-0992-4784-9056-35DE1BEC76D3}" presName="Name10" presStyleLbl="parChTrans1D2" presStyleIdx="0" presStyleCnt="2"/>
      <dgm:spPr/>
      <dgm:t>
        <a:bodyPr/>
        <a:lstStyle/>
        <a:p>
          <a:endParaRPr lang="de-DE"/>
        </a:p>
      </dgm:t>
    </dgm:pt>
    <dgm:pt modelId="{71714E1C-C55F-4501-8D22-92897EE3B7AD}" type="pres">
      <dgm:prSet presAssocID="{DBCE9315-4277-43E2-8F75-401B0044A3DC}" presName="hierRoot2" presStyleCnt="0"/>
      <dgm:spPr/>
      <dgm:t>
        <a:bodyPr/>
        <a:lstStyle/>
        <a:p>
          <a:endParaRPr lang="de-DE"/>
        </a:p>
      </dgm:t>
    </dgm:pt>
    <dgm:pt modelId="{5D7A7C2A-1FB0-4185-AF76-7ED36CD1EE3C}" type="pres">
      <dgm:prSet presAssocID="{DBCE9315-4277-43E2-8F75-401B0044A3DC}" presName="composite2" presStyleCnt="0"/>
      <dgm:spPr/>
      <dgm:t>
        <a:bodyPr/>
        <a:lstStyle/>
        <a:p>
          <a:endParaRPr lang="de-DE"/>
        </a:p>
      </dgm:t>
    </dgm:pt>
    <dgm:pt modelId="{2AA59F35-B50A-4EF8-8726-CC8EC3465FE7}" type="pres">
      <dgm:prSet presAssocID="{DBCE9315-4277-43E2-8F75-401B0044A3DC}" presName="background2" presStyleLbl="node2" presStyleIdx="0" presStyleCnt="2"/>
      <dgm:spPr/>
      <dgm:t>
        <a:bodyPr/>
        <a:lstStyle/>
        <a:p>
          <a:endParaRPr lang="de-DE"/>
        </a:p>
      </dgm:t>
    </dgm:pt>
    <dgm:pt modelId="{7F798F51-8113-45BF-8930-B94C4CDD5117}" type="pres">
      <dgm:prSet presAssocID="{DBCE9315-4277-43E2-8F75-401B0044A3DC}" presName="text2" presStyleLbl="fgAcc2" presStyleIdx="0" presStyleCnt="2" custLinFactY="-5551" custLinFactNeighborY="-100000">
        <dgm:presLayoutVars>
          <dgm:chPref val="3"/>
        </dgm:presLayoutVars>
      </dgm:prSet>
      <dgm:spPr/>
      <dgm:t>
        <a:bodyPr/>
        <a:lstStyle/>
        <a:p>
          <a:endParaRPr lang="de-DE"/>
        </a:p>
      </dgm:t>
    </dgm:pt>
    <dgm:pt modelId="{DA0B0409-D7FA-4958-B4CE-A71362E2E812}" type="pres">
      <dgm:prSet presAssocID="{DBCE9315-4277-43E2-8F75-401B0044A3DC}" presName="hierChild3" presStyleCnt="0"/>
      <dgm:spPr/>
      <dgm:t>
        <a:bodyPr/>
        <a:lstStyle/>
        <a:p>
          <a:endParaRPr lang="de-DE"/>
        </a:p>
      </dgm:t>
    </dgm:pt>
    <dgm:pt modelId="{32FF6F0A-2C43-46C9-B809-204BC59DEBA6}" type="pres">
      <dgm:prSet presAssocID="{AEC25753-D1E5-4AF0-BF91-F8456D6E2C41}" presName="Name17" presStyleLbl="parChTrans1D3" presStyleIdx="0" presStyleCnt="4"/>
      <dgm:spPr/>
      <dgm:t>
        <a:bodyPr/>
        <a:lstStyle/>
        <a:p>
          <a:endParaRPr lang="de-DE"/>
        </a:p>
      </dgm:t>
    </dgm:pt>
    <dgm:pt modelId="{823B4E50-7E47-41FB-A658-13331925A05F}" type="pres">
      <dgm:prSet presAssocID="{AB22DE10-A282-4E51-9E3E-E3772CA16EF4}" presName="hierRoot3" presStyleCnt="0"/>
      <dgm:spPr/>
      <dgm:t>
        <a:bodyPr/>
        <a:lstStyle/>
        <a:p>
          <a:endParaRPr lang="de-DE"/>
        </a:p>
      </dgm:t>
    </dgm:pt>
    <dgm:pt modelId="{9A1D0FB0-4B63-4AAF-973B-F2ABF4033875}" type="pres">
      <dgm:prSet presAssocID="{AB22DE10-A282-4E51-9E3E-E3772CA16EF4}" presName="composite3" presStyleCnt="0"/>
      <dgm:spPr/>
      <dgm:t>
        <a:bodyPr/>
        <a:lstStyle/>
        <a:p>
          <a:endParaRPr lang="de-DE"/>
        </a:p>
      </dgm:t>
    </dgm:pt>
    <dgm:pt modelId="{CC3B177F-CF97-48CC-B268-7FA7B41BFA3F}" type="pres">
      <dgm:prSet presAssocID="{AB22DE10-A282-4E51-9E3E-E3772CA16EF4}" presName="background3" presStyleLbl="node3" presStyleIdx="0" presStyleCnt="4"/>
      <dgm:spPr/>
      <dgm:t>
        <a:bodyPr/>
        <a:lstStyle/>
        <a:p>
          <a:endParaRPr lang="de-DE"/>
        </a:p>
      </dgm:t>
    </dgm:pt>
    <dgm:pt modelId="{566096DC-AC10-46D9-BB3B-2F15DE42DE84}" type="pres">
      <dgm:prSet presAssocID="{AB22DE10-A282-4E51-9E3E-E3772CA16EF4}" presName="text3" presStyleLbl="fgAcc3" presStyleIdx="0" presStyleCnt="4" custLinFactY="-5551" custLinFactNeighborY="-100000">
        <dgm:presLayoutVars>
          <dgm:chPref val="3"/>
        </dgm:presLayoutVars>
      </dgm:prSet>
      <dgm:spPr/>
      <dgm:t>
        <a:bodyPr/>
        <a:lstStyle/>
        <a:p>
          <a:endParaRPr lang="de-DE"/>
        </a:p>
      </dgm:t>
    </dgm:pt>
    <dgm:pt modelId="{500A7656-38CA-4405-9B4F-09FC5D47E512}" type="pres">
      <dgm:prSet presAssocID="{AB22DE10-A282-4E51-9E3E-E3772CA16EF4}" presName="hierChild4" presStyleCnt="0"/>
      <dgm:spPr/>
      <dgm:t>
        <a:bodyPr/>
        <a:lstStyle/>
        <a:p>
          <a:endParaRPr lang="de-DE"/>
        </a:p>
      </dgm:t>
    </dgm:pt>
    <dgm:pt modelId="{0A191B35-5435-46DC-BDC4-9B5F67BD3471}" type="pres">
      <dgm:prSet presAssocID="{08540447-F600-4C10-8ED5-5B2C78981A61}" presName="Name17" presStyleLbl="parChTrans1D3" presStyleIdx="1" presStyleCnt="4"/>
      <dgm:spPr/>
      <dgm:t>
        <a:bodyPr/>
        <a:lstStyle/>
        <a:p>
          <a:endParaRPr lang="de-DE"/>
        </a:p>
      </dgm:t>
    </dgm:pt>
    <dgm:pt modelId="{E2613D66-8175-48CC-A3F6-D3742705BCE9}" type="pres">
      <dgm:prSet presAssocID="{8A9D9AF5-82B2-425C-9C24-A3146B6DBA7B}" presName="hierRoot3" presStyleCnt="0"/>
      <dgm:spPr/>
      <dgm:t>
        <a:bodyPr/>
        <a:lstStyle/>
        <a:p>
          <a:endParaRPr lang="de-DE"/>
        </a:p>
      </dgm:t>
    </dgm:pt>
    <dgm:pt modelId="{371C778C-C860-4F7F-9E98-61992C3F07B8}" type="pres">
      <dgm:prSet presAssocID="{8A9D9AF5-82B2-425C-9C24-A3146B6DBA7B}" presName="composite3" presStyleCnt="0"/>
      <dgm:spPr/>
      <dgm:t>
        <a:bodyPr/>
        <a:lstStyle/>
        <a:p>
          <a:endParaRPr lang="de-DE"/>
        </a:p>
      </dgm:t>
    </dgm:pt>
    <dgm:pt modelId="{2AC25695-6920-4D40-8A95-86A86B78DB58}" type="pres">
      <dgm:prSet presAssocID="{8A9D9AF5-82B2-425C-9C24-A3146B6DBA7B}" presName="background3" presStyleLbl="node3" presStyleIdx="1" presStyleCnt="4"/>
      <dgm:spPr/>
      <dgm:t>
        <a:bodyPr/>
        <a:lstStyle/>
        <a:p>
          <a:endParaRPr lang="de-DE"/>
        </a:p>
      </dgm:t>
    </dgm:pt>
    <dgm:pt modelId="{F0CCB9C4-7D50-43ED-9241-575B001F701A}" type="pres">
      <dgm:prSet presAssocID="{8A9D9AF5-82B2-425C-9C24-A3146B6DBA7B}" presName="text3" presStyleLbl="fgAcc3" presStyleIdx="1" presStyleCnt="4" custLinFactY="-5551" custLinFactNeighborY="-100000">
        <dgm:presLayoutVars>
          <dgm:chPref val="3"/>
        </dgm:presLayoutVars>
      </dgm:prSet>
      <dgm:spPr/>
      <dgm:t>
        <a:bodyPr/>
        <a:lstStyle/>
        <a:p>
          <a:endParaRPr lang="de-DE"/>
        </a:p>
      </dgm:t>
    </dgm:pt>
    <dgm:pt modelId="{1418857C-49FD-4DF5-889C-EA7520F06B8C}" type="pres">
      <dgm:prSet presAssocID="{8A9D9AF5-82B2-425C-9C24-A3146B6DBA7B}" presName="hierChild4" presStyleCnt="0"/>
      <dgm:spPr/>
      <dgm:t>
        <a:bodyPr/>
        <a:lstStyle/>
        <a:p>
          <a:endParaRPr lang="de-DE"/>
        </a:p>
      </dgm:t>
    </dgm:pt>
    <dgm:pt modelId="{31E1B366-70AE-4F8C-9C39-4EE9EA8B6624}" type="pres">
      <dgm:prSet presAssocID="{77DFBECA-FF1A-4C1B-95DF-6B05DEFD91DF}" presName="Name17" presStyleLbl="parChTrans1D3" presStyleIdx="2" presStyleCnt="4"/>
      <dgm:spPr/>
      <dgm:t>
        <a:bodyPr/>
        <a:lstStyle/>
        <a:p>
          <a:endParaRPr lang="de-DE"/>
        </a:p>
      </dgm:t>
    </dgm:pt>
    <dgm:pt modelId="{D6F90F0B-1861-4DE7-A384-0C09C14C0344}" type="pres">
      <dgm:prSet presAssocID="{8C33006B-A0BE-4829-B47E-304DD4E75223}" presName="hierRoot3" presStyleCnt="0"/>
      <dgm:spPr/>
      <dgm:t>
        <a:bodyPr/>
        <a:lstStyle/>
        <a:p>
          <a:endParaRPr lang="de-DE"/>
        </a:p>
      </dgm:t>
    </dgm:pt>
    <dgm:pt modelId="{D0D1E73D-6E43-4FF1-9435-457D237A719C}" type="pres">
      <dgm:prSet presAssocID="{8C33006B-A0BE-4829-B47E-304DD4E75223}" presName="composite3" presStyleCnt="0"/>
      <dgm:spPr/>
      <dgm:t>
        <a:bodyPr/>
        <a:lstStyle/>
        <a:p>
          <a:endParaRPr lang="de-DE"/>
        </a:p>
      </dgm:t>
    </dgm:pt>
    <dgm:pt modelId="{42B126BB-027E-4943-88EE-6101AC9D183B}" type="pres">
      <dgm:prSet presAssocID="{8C33006B-A0BE-4829-B47E-304DD4E75223}" presName="background3" presStyleLbl="node3" presStyleIdx="2" presStyleCnt="4"/>
      <dgm:spPr/>
      <dgm:t>
        <a:bodyPr/>
        <a:lstStyle/>
        <a:p>
          <a:endParaRPr lang="de-DE"/>
        </a:p>
      </dgm:t>
    </dgm:pt>
    <dgm:pt modelId="{C0D29D90-A756-4DFF-8FD3-77E108B441D5}" type="pres">
      <dgm:prSet presAssocID="{8C33006B-A0BE-4829-B47E-304DD4E75223}" presName="text3" presStyleLbl="fgAcc3" presStyleIdx="2" presStyleCnt="4" custLinFactY="-5551" custLinFactNeighborY="-100000">
        <dgm:presLayoutVars>
          <dgm:chPref val="3"/>
        </dgm:presLayoutVars>
      </dgm:prSet>
      <dgm:spPr/>
      <dgm:t>
        <a:bodyPr/>
        <a:lstStyle/>
        <a:p>
          <a:endParaRPr lang="de-DE"/>
        </a:p>
      </dgm:t>
    </dgm:pt>
    <dgm:pt modelId="{7352746A-E393-495D-949B-AF7EDFDB3C51}" type="pres">
      <dgm:prSet presAssocID="{8C33006B-A0BE-4829-B47E-304DD4E75223}" presName="hierChild4" presStyleCnt="0"/>
      <dgm:spPr/>
      <dgm:t>
        <a:bodyPr/>
        <a:lstStyle/>
        <a:p>
          <a:endParaRPr lang="de-DE"/>
        </a:p>
      </dgm:t>
    </dgm:pt>
    <dgm:pt modelId="{D208FB81-EE13-490A-8A4A-B603932C097A}" type="pres">
      <dgm:prSet presAssocID="{77641DCF-887E-47E8-B389-1FD2D4F302BE}" presName="Name17" presStyleLbl="parChTrans1D3" presStyleIdx="3" presStyleCnt="4"/>
      <dgm:spPr/>
      <dgm:t>
        <a:bodyPr/>
        <a:lstStyle/>
        <a:p>
          <a:endParaRPr lang="de-DE"/>
        </a:p>
      </dgm:t>
    </dgm:pt>
    <dgm:pt modelId="{9ED62906-CDB4-437B-9A45-D1D70CB60474}" type="pres">
      <dgm:prSet presAssocID="{8D7070A3-554E-4AF4-AB5F-30E86AE0A5D8}" presName="hierRoot3" presStyleCnt="0"/>
      <dgm:spPr/>
      <dgm:t>
        <a:bodyPr/>
        <a:lstStyle/>
        <a:p>
          <a:endParaRPr lang="de-DE"/>
        </a:p>
      </dgm:t>
    </dgm:pt>
    <dgm:pt modelId="{F8FE9489-E026-4FBF-A927-2C7A5E09D41A}" type="pres">
      <dgm:prSet presAssocID="{8D7070A3-554E-4AF4-AB5F-30E86AE0A5D8}" presName="composite3" presStyleCnt="0"/>
      <dgm:spPr/>
      <dgm:t>
        <a:bodyPr/>
        <a:lstStyle/>
        <a:p>
          <a:endParaRPr lang="de-DE"/>
        </a:p>
      </dgm:t>
    </dgm:pt>
    <dgm:pt modelId="{53B5D6CB-5800-487E-8FDB-977AD23AB13C}" type="pres">
      <dgm:prSet presAssocID="{8D7070A3-554E-4AF4-AB5F-30E86AE0A5D8}" presName="background3" presStyleLbl="node3" presStyleIdx="3" presStyleCnt="4"/>
      <dgm:spPr/>
      <dgm:t>
        <a:bodyPr/>
        <a:lstStyle/>
        <a:p>
          <a:endParaRPr lang="de-DE"/>
        </a:p>
      </dgm:t>
    </dgm:pt>
    <dgm:pt modelId="{AB61266D-2E99-43F2-85ED-E6A0F2480D40}" type="pres">
      <dgm:prSet presAssocID="{8D7070A3-554E-4AF4-AB5F-30E86AE0A5D8}" presName="text3" presStyleLbl="fgAcc3" presStyleIdx="3" presStyleCnt="4" custLinFactY="-5551" custLinFactNeighborY="-100000">
        <dgm:presLayoutVars>
          <dgm:chPref val="3"/>
        </dgm:presLayoutVars>
      </dgm:prSet>
      <dgm:spPr/>
      <dgm:t>
        <a:bodyPr/>
        <a:lstStyle/>
        <a:p>
          <a:endParaRPr lang="de-DE"/>
        </a:p>
      </dgm:t>
    </dgm:pt>
    <dgm:pt modelId="{B2FDB4F2-206E-447B-8275-32E62DA35224}" type="pres">
      <dgm:prSet presAssocID="{8D7070A3-554E-4AF4-AB5F-30E86AE0A5D8}" presName="hierChild4" presStyleCnt="0"/>
      <dgm:spPr/>
      <dgm:t>
        <a:bodyPr/>
        <a:lstStyle/>
        <a:p>
          <a:endParaRPr lang="de-DE"/>
        </a:p>
      </dgm:t>
    </dgm:pt>
    <dgm:pt modelId="{200E21C4-302A-42EC-9323-24DEEFC87E81}" type="pres">
      <dgm:prSet presAssocID="{E94BB974-A6D1-4FCC-99E5-307D5EFD27FA}" presName="Name10" presStyleLbl="parChTrans1D2" presStyleIdx="1" presStyleCnt="2"/>
      <dgm:spPr/>
      <dgm:t>
        <a:bodyPr/>
        <a:lstStyle/>
        <a:p>
          <a:endParaRPr lang="de-DE"/>
        </a:p>
      </dgm:t>
    </dgm:pt>
    <dgm:pt modelId="{4236D568-48AF-4E1E-8B06-5C250CCD204C}" type="pres">
      <dgm:prSet presAssocID="{61FC6C62-E67A-471E-93F2-68C1EBD0D881}" presName="hierRoot2" presStyleCnt="0"/>
      <dgm:spPr/>
      <dgm:t>
        <a:bodyPr/>
        <a:lstStyle/>
        <a:p>
          <a:endParaRPr lang="de-DE"/>
        </a:p>
      </dgm:t>
    </dgm:pt>
    <dgm:pt modelId="{50E37FF1-24D1-4B24-87E4-2BACB809E4A6}" type="pres">
      <dgm:prSet presAssocID="{61FC6C62-E67A-471E-93F2-68C1EBD0D881}" presName="composite2" presStyleCnt="0"/>
      <dgm:spPr/>
      <dgm:t>
        <a:bodyPr/>
        <a:lstStyle/>
        <a:p>
          <a:endParaRPr lang="de-DE"/>
        </a:p>
      </dgm:t>
    </dgm:pt>
    <dgm:pt modelId="{A03B6BD8-63B7-413D-8C51-EE68B64D38D9}" type="pres">
      <dgm:prSet presAssocID="{61FC6C62-E67A-471E-93F2-68C1EBD0D881}" presName="background2" presStyleLbl="node2" presStyleIdx="1" presStyleCnt="2"/>
      <dgm:spPr/>
      <dgm:t>
        <a:bodyPr/>
        <a:lstStyle/>
        <a:p>
          <a:endParaRPr lang="de-DE"/>
        </a:p>
      </dgm:t>
    </dgm:pt>
    <dgm:pt modelId="{4E4AC91C-B4B5-4388-AB11-6D1DFFC3C979}" type="pres">
      <dgm:prSet presAssocID="{61FC6C62-E67A-471E-93F2-68C1EBD0D881}" presName="text2" presStyleLbl="fgAcc2" presStyleIdx="1" presStyleCnt="2" custLinFactY="-5551" custLinFactNeighborY="-100000">
        <dgm:presLayoutVars>
          <dgm:chPref val="3"/>
        </dgm:presLayoutVars>
      </dgm:prSet>
      <dgm:spPr/>
      <dgm:t>
        <a:bodyPr/>
        <a:lstStyle/>
        <a:p>
          <a:endParaRPr lang="de-DE"/>
        </a:p>
      </dgm:t>
    </dgm:pt>
    <dgm:pt modelId="{90D1049F-61C5-43F1-B6F9-5696BF3CCDEA}" type="pres">
      <dgm:prSet presAssocID="{61FC6C62-E67A-471E-93F2-68C1EBD0D881}" presName="hierChild3" presStyleCnt="0"/>
      <dgm:spPr/>
      <dgm:t>
        <a:bodyPr/>
        <a:lstStyle/>
        <a:p>
          <a:endParaRPr lang="de-DE"/>
        </a:p>
      </dgm:t>
    </dgm:pt>
  </dgm:ptLst>
  <dgm:cxnLst>
    <dgm:cxn modelId="{4BA50314-1023-450D-A6F9-E87CA7675C69}" srcId="{DBCE9315-4277-43E2-8F75-401B0044A3DC}" destId="{8D7070A3-554E-4AF4-AB5F-30E86AE0A5D8}" srcOrd="3" destOrd="0" parTransId="{77641DCF-887E-47E8-B389-1FD2D4F302BE}" sibTransId="{50DC8482-0075-4AE3-A327-51EF131F372A}"/>
    <dgm:cxn modelId="{575AB3C8-B15B-4EF6-8E2D-BA338EEBB8AF}" type="presOf" srcId="{77DFBECA-FF1A-4C1B-95DF-6B05DEFD91DF}" destId="{31E1B366-70AE-4F8C-9C39-4EE9EA8B6624}" srcOrd="0" destOrd="0" presId="urn:microsoft.com/office/officeart/2005/8/layout/hierarchy1"/>
    <dgm:cxn modelId="{0F52A0F3-2785-4742-A8AA-8B1FDB0A6CFD}" type="presOf" srcId="{0A84854B-13B9-4DAE-93E2-BBFF6216E22A}" destId="{5A8BCD59-BEBE-4341-95C4-FE47FC14E601}" srcOrd="0" destOrd="0" presId="urn:microsoft.com/office/officeart/2005/8/layout/hierarchy1"/>
    <dgm:cxn modelId="{4848934B-42D4-4BC2-9D43-890CD09353F7}" srcId="{DBCE9315-4277-43E2-8F75-401B0044A3DC}" destId="{AB22DE10-A282-4E51-9E3E-E3772CA16EF4}" srcOrd="0" destOrd="0" parTransId="{AEC25753-D1E5-4AF0-BF91-F8456D6E2C41}" sibTransId="{ECC3B80C-C05A-4442-A99A-E4CF45674998}"/>
    <dgm:cxn modelId="{BB4E45D5-CA5D-4EFC-B99B-EB051928E522}" type="presOf" srcId="{61FC6C62-E67A-471E-93F2-68C1EBD0D881}" destId="{4E4AC91C-B4B5-4388-AB11-6D1DFFC3C979}" srcOrd="0" destOrd="0" presId="urn:microsoft.com/office/officeart/2005/8/layout/hierarchy1"/>
    <dgm:cxn modelId="{190CA41E-F0CE-44A5-A3F9-FB8F2189AFC5}" srcId="{0A84854B-13B9-4DAE-93E2-BBFF6216E22A}" destId="{61FC6C62-E67A-471E-93F2-68C1EBD0D881}" srcOrd="1" destOrd="0" parTransId="{E94BB974-A6D1-4FCC-99E5-307D5EFD27FA}" sibTransId="{24EFF42D-D619-423E-B7E7-C5BB558CF7DF}"/>
    <dgm:cxn modelId="{11F14742-6CCD-405C-B995-9A9C79B0F34D}" type="presOf" srcId="{182E4842-0992-4784-9056-35DE1BEC76D3}" destId="{69727AD8-CAB4-406E-ABFF-1F4A56407EA5}" srcOrd="0" destOrd="0" presId="urn:microsoft.com/office/officeart/2005/8/layout/hierarchy1"/>
    <dgm:cxn modelId="{6799CA72-5DCB-4ACA-8389-CE89641F0FC3}" srcId="{DBCE9315-4277-43E2-8F75-401B0044A3DC}" destId="{8C33006B-A0BE-4829-B47E-304DD4E75223}" srcOrd="2" destOrd="0" parTransId="{77DFBECA-FF1A-4C1B-95DF-6B05DEFD91DF}" sibTransId="{FCE17CC7-D140-4575-8EFA-5C87DDAA9D16}"/>
    <dgm:cxn modelId="{6C08C0B0-BDCD-4804-B99E-CEE7BDC0758E}" type="presOf" srcId="{8D7070A3-554E-4AF4-AB5F-30E86AE0A5D8}" destId="{AB61266D-2E99-43F2-85ED-E6A0F2480D40}" srcOrd="0" destOrd="0" presId="urn:microsoft.com/office/officeart/2005/8/layout/hierarchy1"/>
    <dgm:cxn modelId="{63FD20BD-20E0-4DAC-AB9E-ED12D0D43315}" type="presOf" srcId="{77641DCF-887E-47E8-B389-1FD2D4F302BE}" destId="{D208FB81-EE13-490A-8A4A-B603932C097A}" srcOrd="0" destOrd="0" presId="urn:microsoft.com/office/officeart/2005/8/layout/hierarchy1"/>
    <dgm:cxn modelId="{1422A24E-1F1E-4813-9F92-D80C7C15B6CC}" type="presOf" srcId="{C13B6090-E84B-47F7-963C-D89D2E12719C}" destId="{871132C5-D51A-40BE-995B-DDF5BFA10A4C}" srcOrd="0" destOrd="0" presId="urn:microsoft.com/office/officeart/2005/8/layout/hierarchy1"/>
    <dgm:cxn modelId="{D3262819-35BB-40E7-B914-CC2ECAB0B149}" srcId="{C13B6090-E84B-47F7-963C-D89D2E12719C}" destId="{0A84854B-13B9-4DAE-93E2-BBFF6216E22A}" srcOrd="0" destOrd="0" parTransId="{84138AE3-3797-450D-932F-4F0805E33A8C}" sibTransId="{3EB78077-D786-43EE-83DB-A3982474B596}"/>
    <dgm:cxn modelId="{E061DE5D-A089-4BF7-9214-A72362353A19}" type="presOf" srcId="{E94BB974-A6D1-4FCC-99E5-307D5EFD27FA}" destId="{200E21C4-302A-42EC-9323-24DEEFC87E81}" srcOrd="0" destOrd="0" presId="urn:microsoft.com/office/officeart/2005/8/layout/hierarchy1"/>
    <dgm:cxn modelId="{D6748551-0861-4058-AE6B-71947B6C1D59}" type="presOf" srcId="{DBCE9315-4277-43E2-8F75-401B0044A3DC}" destId="{7F798F51-8113-45BF-8930-B94C4CDD5117}" srcOrd="0" destOrd="0" presId="urn:microsoft.com/office/officeart/2005/8/layout/hierarchy1"/>
    <dgm:cxn modelId="{8AE0E007-01EA-4F2C-AC5C-A4F63B1C930F}" type="presOf" srcId="{AEC25753-D1E5-4AF0-BF91-F8456D6E2C41}" destId="{32FF6F0A-2C43-46C9-B809-204BC59DEBA6}" srcOrd="0" destOrd="0" presId="urn:microsoft.com/office/officeart/2005/8/layout/hierarchy1"/>
    <dgm:cxn modelId="{B35A3E7F-F0D3-43CE-BE80-CFE950274AF0}" srcId="{0A84854B-13B9-4DAE-93E2-BBFF6216E22A}" destId="{DBCE9315-4277-43E2-8F75-401B0044A3DC}" srcOrd="0" destOrd="0" parTransId="{182E4842-0992-4784-9056-35DE1BEC76D3}" sibTransId="{836B40F8-9DA7-43A5-B114-F83E9A8F75AA}"/>
    <dgm:cxn modelId="{FCCF8E25-BE2D-44DE-A023-DB7E174EB8F2}" type="presOf" srcId="{AB22DE10-A282-4E51-9E3E-E3772CA16EF4}" destId="{566096DC-AC10-46D9-BB3B-2F15DE42DE84}" srcOrd="0" destOrd="0" presId="urn:microsoft.com/office/officeart/2005/8/layout/hierarchy1"/>
    <dgm:cxn modelId="{2863E8FF-5BEB-4969-8874-1208239A47E7}" type="presOf" srcId="{08540447-F600-4C10-8ED5-5B2C78981A61}" destId="{0A191B35-5435-46DC-BDC4-9B5F67BD3471}" srcOrd="0" destOrd="0" presId="urn:microsoft.com/office/officeart/2005/8/layout/hierarchy1"/>
    <dgm:cxn modelId="{111850AC-3126-4772-996D-CF137B875581}" type="presOf" srcId="{8A9D9AF5-82B2-425C-9C24-A3146B6DBA7B}" destId="{F0CCB9C4-7D50-43ED-9241-575B001F701A}" srcOrd="0" destOrd="0" presId="urn:microsoft.com/office/officeart/2005/8/layout/hierarchy1"/>
    <dgm:cxn modelId="{2D79CC51-90C4-4AE8-97D7-D8168543F5CC}" type="presOf" srcId="{8C33006B-A0BE-4829-B47E-304DD4E75223}" destId="{C0D29D90-A756-4DFF-8FD3-77E108B441D5}" srcOrd="0" destOrd="0" presId="urn:microsoft.com/office/officeart/2005/8/layout/hierarchy1"/>
    <dgm:cxn modelId="{6E8D4272-0FC8-40F6-8075-4E472AB7A1FF}" srcId="{DBCE9315-4277-43E2-8F75-401B0044A3DC}" destId="{8A9D9AF5-82B2-425C-9C24-A3146B6DBA7B}" srcOrd="1" destOrd="0" parTransId="{08540447-F600-4C10-8ED5-5B2C78981A61}" sibTransId="{7E2D36E2-1CD0-44AF-8117-60F0BF2E3302}"/>
    <dgm:cxn modelId="{8FBC6BBD-4A98-4E25-A04F-B806A0B80035}" type="presParOf" srcId="{871132C5-D51A-40BE-995B-DDF5BFA10A4C}" destId="{062FAB55-0F5E-4DB9-8259-06CD561174B5}" srcOrd="0" destOrd="0" presId="urn:microsoft.com/office/officeart/2005/8/layout/hierarchy1"/>
    <dgm:cxn modelId="{DC5E4D55-8918-4EBB-AB8D-111BFE340678}" type="presParOf" srcId="{062FAB55-0F5E-4DB9-8259-06CD561174B5}" destId="{67686774-B0AC-4926-A9C6-E5893F86137C}" srcOrd="0" destOrd="0" presId="urn:microsoft.com/office/officeart/2005/8/layout/hierarchy1"/>
    <dgm:cxn modelId="{51D92BC0-8973-40A2-9205-349432F86438}" type="presParOf" srcId="{67686774-B0AC-4926-A9C6-E5893F86137C}" destId="{27E737F3-7DDB-4393-AA36-DF88AE8D60E5}" srcOrd="0" destOrd="0" presId="urn:microsoft.com/office/officeart/2005/8/layout/hierarchy1"/>
    <dgm:cxn modelId="{D3FB183D-98DB-4974-AAD0-361017F7AC63}" type="presParOf" srcId="{67686774-B0AC-4926-A9C6-E5893F86137C}" destId="{5A8BCD59-BEBE-4341-95C4-FE47FC14E601}" srcOrd="1" destOrd="0" presId="urn:microsoft.com/office/officeart/2005/8/layout/hierarchy1"/>
    <dgm:cxn modelId="{B390CD42-B254-4954-905D-7D697D4803F3}" type="presParOf" srcId="{062FAB55-0F5E-4DB9-8259-06CD561174B5}" destId="{014A2F1E-DA68-4C0D-901F-B4DAF95A8D88}" srcOrd="1" destOrd="0" presId="urn:microsoft.com/office/officeart/2005/8/layout/hierarchy1"/>
    <dgm:cxn modelId="{6C6A717C-0B2A-438A-9012-F8F955E75BFA}" type="presParOf" srcId="{014A2F1E-DA68-4C0D-901F-B4DAF95A8D88}" destId="{69727AD8-CAB4-406E-ABFF-1F4A56407EA5}" srcOrd="0" destOrd="0" presId="urn:microsoft.com/office/officeart/2005/8/layout/hierarchy1"/>
    <dgm:cxn modelId="{AB8BB175-45AC-4FE8-BE41-41701B5C9E65}" type="presParOf" srcId="{014A2F1E-DA68-4C0D-901F-B4DAF95A8D88}" destId="{71714E1C-C55F-4501-8D22-92897EE3B7AD}" srcOrd="1" destOrd="0" presId="urn:microsoft.com/office/officeart/2005/8/layout/hierarchy1"/>
    <dgm:cxn modelId="{EF3946C3-40DD-410F-AC5D-38EEF74E3C84}" type="presParOf" srcId="{71714E1C-C55F-4501-8D22-92897EE3B7AD}" destId="{5D7A7C2A-1FB0-4185-AF76-7ED36CD1EE3C}" srcOrd="0" destOrd="0" presId="urn:microsoft.com/office/officeart/2005/8/layout/hierarchy1"/>
    <dgm:cxn modelId="{E621838A-B878-4F66-8F8C-459952739ADB}" type="presParOf" srcId="{5D7A7C2A-1FB0-4185-AF76-7ED36CD1EE3C}" destId="{2AA59F35-B50A-4EF8-8726-CC8EC3465FE7}" srcOrd="0" destOrd="0" presId="urn:microsoft.com/office/officeart/2005/8/layout/hierarchy1"/>
    <dgm:cxn modelId="{E5389CCE-94D6-46CC-BEE3-F4890255204B}" type="presParOf" srcId="{5D7A7C2A-1FB0-4185-AF76-7ED36CD1EE3C}" destId="{7F798F51-8113-45BF-8930-B94C4CDD5117}" srcOrd="1" destOrd="0" presId="urn:microsoft.com/office/officeart/2005/8/layout/hierarchy1"/>
    <dgm:cxn modelId="{E8B03D8B-5A9F-477D-8A35-B965B087C006}" type="presParOf" srcId="{71714E1C-C55F-4501-8D22-92897EE3B7AD}" destId="{DA0B0409-D7FA-4958-B4CE-A71362E2E812}" srcOrd="1" destOrd="0" presId="urn:microsoft.com/office/officeart/2005/8/layout/hierarchy1"/>
    <dgm:cxn modelId="{4ED4EDC5-E427-4B0B-94DF-B66616D10818}" type="presParOf" srcId="{DA0B0409-D7FA-4958-B4CE-A71362E2E812}" destId="{32FF6F0A-2C43-46C9-B809-204BC59DEBA6}" srcOrd="0" destOrd="0" presId="urn:microsoft.com/office/officeart/2005/8/layout/hierarchy1"/>
    <dgm:cxn modelId="{9A827FEC-6D43-4470-84E5-DA1AB0CA23EA}" type="presParOf" srcId="{DA0B0409-D7FA-4958-B4CE-A71362E2E812}" destId="{823B4E50-7E47-41FB-A658-13331925A05F}" srcOrd="1" destOrd="0" presId="urn:microsoft.com/office/officeart/2005/8/layout/hierarchy1"/>
    <dgm:cxn modelId="{AEFC68BE-AFD8-4AB7-85E4-77008D7AD153}" type="presParOf" srcId="{823B4E50-7E47-41FB-A658-13331925A05F}" destId="{9A1D0FB0-4B63-4AAF-973B-F2ABF4033875}" srcOrd="0" destOrd="0" presId="urn:microsoft.com/office/officeart/2005/8/layout/hierarchy1"/>
    <dgm:cxn modelId="{18DBBC33-A088-4E94-BC0A-06CCFB51DC2F}" type="presParOf" srcId="{9A1D0FB0-4B63-4AAF-973B-F2ABF4033875}" destId="{CC3B177F-CF97-48CC-B268-7FA7B41BFA3F}" srcOrd="0" destOrd="0" presId="urn:microsoft.com/office/officeart/2005/8/layout/hierarchy1"/>
    <dgm:cxn modelId="{4F0F6428-AA57-4B80-928A-3C0084A98F7D}" type="presParOf" srcId="{9A1D0FB0-4B63-4AAF-973B-F2ABF4033875}" destId="{566096DC-AC10-46D9-BB3B-2F15DE42DE84}" srcOrd="1" destOrd="0" presId="urn:microsoft.com/office/officeart/2005/8/layout/hierarchy1"/>
    <dgm:cxn modelId="{AA29966E-1305-4BC5-98B8-40B343029497}" type="presParOf" srcId="{823B4E50-7E47-41FB-A658-13331925A05F}" destId="{500A7656-38CA-4405-9B4F-09FC5D47E512}" srcOrd="1" destOrd="0" presId="urn:microsoft.com/office/officeart/2005/8/layout/hierarchy1"/>
    <dgm:cxn modelId="{809DE2E2-CEE7-4E90-A6CE-C93C824EB519}" type="presParOf" srcId="{DA0B0409-D7FA-4958-B4CE-A71362E2E812}" destId="{0A191B35-5435-46DC-BDC4-9B5F67BD3471}" srcOrd="2" destOrd="0" presId="urn:microsoft.com/office/officeart/2005/8/layout/hierarchy1"/>
    <dgm:cxn modelId="{3D3A950C-575F-4F1C-957B-FD396EB8D9D5}" type="presParOf" srcId="{DA0B0409-D7FA-4958-B4CE-A71362E2E812}" destId="{E2613D66-8175-48CC-A3F6-D3742705BCE9}" srcOrd="3" destOrd="0" presId="urn:microsoft.com/office/officeart/2005/8/layout/hierarchy1"/>
    <dgm:cxn modelId="{744C0850-EDC5-4D8D-9B5F-063A6CDA8B6E}" type="presParOf" srcId="{E2613D66-8175-48CC-A3F6-D3742705BCE9}" destId="{371C778C-C860-4F7F-9E98-61992C3F07B8}" srcOrd="0" destOrd="0" presId="urn:microsoft.com/office/officeart/2005/8/layout/hierarchy1"/>
    <dgm:cxn modelId="{A0B0AD59-F3E6-4DD9-8EAD-CCB4E4EF586E}" type="presParOf" srcId="{371C778C-C860-4F7F-9E98-61992C3F07B8}" destId="{2AC25695-6920-4D40-8A95-86A86B78DB58}" srcOrd="0" destOrd="0" presId="urn:microsoft.com/office/officeart/2005/8/layout/hierarchy1"/>
    <dgm:cxn modelId="{95B8CF3B-204E-45F5-9598-488A0892AA29}" type="presParOf" srcId="{371C778C-C860-4F7F-9E98-61992C3F07B8}" destId="{F0CCB9C4-7D50-43ED-9241-575B001F701A}" srcOrd="1" destOrd="0" presId="urn:microsoft.com/office/officeart/2005/8/layout/hierarchy1"/>
    <dgm:cxn modelId="{86306791-658E-4E8A-BD83-336DC7EB97DE}" type="presParOf" srcId="{E2613D66-8175-48CC-A3F6-D3742705BCE9}" destId="{1418857C-49FD-4DF5-889C-EA7520F06B8C}" srcOrd="1" destOrd="0" presId="urn:microsoft.com/office/officeart/2005/8/layout/hierarchy1"/>
    <dgm:cxn modelId="{3DB40984-8D63-4301-9C1F-5D0A4774CA82}" type="presParOf" srcId="{DA0B0409-D7FA-4958-B4CE-A71362E2E812}" destId="{31E1B366-70AE-4F8C-9C39-4EE9EA8B6624}" srcOrd="4" destOrd="0" presId="urn:microsoft.com/office/officeart/2005/8/layout/hierarchy1"/>
    <dgm:cxn modelId="{EC7096A1-9EE0-4B81-9582-9305067623E5}" type="presParOf" srcId="{DA0B0409-D7FA-4958-B4CE-A71362E2E812}" destId="{D6F90F0B-1861-4DE7-A384-0C09C14C0344}" srcOrd="5" destOrd="0" presId="urn:microsoft.com/office/officeart/2005/8/layout/hierarchy1"/>
    <dgm:cxn modelId="{9FD63536-837D-4779-86D9-4FE67381DDFD}" type="presParOf" srcId="{D6F90F0B-1861-4DE7-A384-0C09C14C0344}" destId="{D0D1E73D-6E43-4FF1-9435-457D237A719C}" srcOrd="0" destOrd="0" presId="urn:microsoft.com/office/officeart/2005/8/layout/hierarchy1"/>
    <dgm:cxn modelId="{908E2072-7A22-4CE0-A70D-AE5679134765}" type="presParOf" srcId="{D0D1E73D-6E43-4FF1-9435-457D237A719C}" destId="{42B126BB-027E-4943-88EE-6101AC9D183B}" srcOrd="0" destOrd="0" presId="urn:microsoft.com/office/officeart/2005/8/layout/hierarchy1"/>
    <dgm:cxn modelId="{ABB3D097-3616-4DF5-BBA3-10930CF2A900}" type="presParOf" srcId="{D0D1E73D-6E43-4FF1-9435-457D237A719C}" destId="{C0D29D90-A756-4DFF-8FD3-77E108B441D5}" srcOrd="1" destOrd="0" presId="urn:microsoft.com/office/officeart/2005/8/layout/hierarchy1"/>
    <dgm:cxn modelId="{728C6991-94EA-4F5F-904F-8CAD1605F911}" type="presParOf" srcId="{D6F90F0B-1861-4DE7-A384-0C09C14C0344}" destId="{7352746A-E393-495D-949B-AF7EDFDB3C51}" srcOrd="1" destOrd="0" presId="urn:microsoft.com/office/officeart/2005/8/layout/hierarchy1"/>
    <dgm:cxn modelId="{47E3A62C-1A8C-4926-8D5D-0936B18EBA92}" type="presParOf" srcId="{DA0B0409-D7FA-4958-B4CE-A71362E2E812}" destId="{D208FB81-EE13-490A-8A4A-B603932C097A}" srcOrd="6" destOrd="0" presId="urn:microsoft.com/office/officeart/2005/8/layout/hierarchy1"/>
    <dgm:cxn modelId="{CF2C5F97-7912-4EAE-84FF-C98987308CC4}" type="presParOf" srcId="{DA0B0409-D7FA-4958-B4CE-A71362E2E812}" destId="{9ED62906-CDB4-437B-9A45-D1D70CB60474}" srcOrd="7" destOrd="0" presId="urn:microsoft.com/office/officeart/2005/8/layout/hierarchy1"/>
    <dgm:cxn modelId="{9632E332-C981-45E3-8086-378633E65A6B}" type="presParOf" srcId="{9ED62906-CDB4-437B-9A45-D1D70CB60474}" destId="{F8FE9489-E026-4FBF-A927-2C7A5E09D41A}" srcOrd="0" destOrd="0" presId="urn:microsoft.com/office/officeart/2005/8/layout/hierarchy1"/>
    <dgm:cxn modelId="{9A4F89F9-3893-482E-B1CE-19B151BAADD0}" type="presParOf" srcId="{F8FE9489-E026-4FBF-A927-2C7A5E09D41A}" destId="{53B5D6CB-5800-487E-8FDB-977AD23AB13C}" srcOrd="0" destOrd="0" presId="urn:microsoft.com/office/officeart/2005/8/layout/hierarchy1"/>
    <dgm:cxn modelId="{098DB704-7508-4DF8-B87E-F856DF60A579}" type="presParOf" srcId="{F8FE9489-E026-4FBF-A927-2C7A5E09D41A}" destId="{AB61266D-2E99-43F2-85ED-E6A0F2480D40}" srcOrd="1" destOrd="0" presId="urn:microsoft.com/office/officeart/2005/8/layout/hierarchy1"/>
    <dgm:cxn modelId="{0CFFC95E-E2E6-430C-92FA-E0B491ED1C7C}" type="presParOf" srcId="{9ED62906-CDB4-437B-9A45-D1D70CB60474}" destId="{B2FDB4F2-206E-447B-8275-32E62DA35224}" srcOrd="1" destOrd="0" presId="urn:microsoft.com/office/officeart/2005/8/layout/hierarchy1"/>
    <dgm:cxn modelId="{20482F65-B2CA-43CA-9704-DDBAEA77E2ED}" type="presParOf" srcId="{014A2F1E-DA68-4C0D-901F-B4DAF95A8D88}" destId="{200E21C4-302A-42EC-9323-24DEEFC87E81}" srcOrd="2" destOrd="0" presId="urn:microsoft.com/office/officeart/2005/8/layout/hierarchy1"/>
    <dgm:cxn modelId="{2DFC552D-F5D6-4F95-A282-516AB0DB8A1B}" type="presParOf" srcId="{014A2F1E-DA68-4C0D-901F-B4DAF95A8D88}" destId="{4236D568-48AF-4E1E-8B06-5C250CCD204C}" srcOrd="3" destOrd="0" presId="urn:microsoft.com/office/officeart/2005/8/layout/hierarchy1"/>
    <dgm:cxn modelId="{BAE63CDB-58FF-43F4-B54E-5E68E57B49ED}" type="presParOf" srcId="{4236D568-48AF-4E1E-8B06-5C250CCD204C}" destId="{50E37FF1-24D1-4B24-87E4-2BACB809E4A6}" srcOrd="0" destOrd="0" presId="urn:microsoft.com/office/officeart/2005/8/layout/hierarchy1"/>
    <dgm:cxn modelId="{2D8FD784-6398-4295-8A6B-ECA217320E3E}" type="presParOf" srcId="{50E37FF1-24D1-4B24-87E4-2BACB809E4A6}" destId="{A03B6BD8-63B7-413D-8C51-EE68B64D38D9}" srcOrd="0" destOrd="0" presId="urn:microsoft.com/office/officeart/2005/8/layout/hierarchy1"/>
    <dgm:cxn modelId="{F1002636-050E-4413-A6C0-03AB0B414C15}" type="presParOf" srcId="{50E37FF1-24D1-4B24-87E4-2BACB809E4A6}" destId="{4E4AC91C-B4B5-4388-AB11-6D1DFFC3C979}" srcOrd="1" destOrd="0" presId="urn:microsoft.com/office/officeart/2005/8/layout/hierarchy1"/>
    <dgm:cxn modelId="{18DB2D9A-0E64-469B-80A2-43F1DA90D891}" type="presParOf" srcId="{4236D568-48AF-4E1E-8B06-5C250CCD204C}" destId="{90D1049F-61C5-43F1-B6F9-5696BF3CCDE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0E21C4-302A-42EC-9323-24DEEFC87E81}">
      <dsp:nvSpPr>
        <dsp:cNvPr id="0" name=""/>
        <dsp:cNvSpPr/>
      </dsp:nvSpPr>
      <dsp:spPr>
        <a:xfrm>
          <a:off x="2488629" y="536595"/>
          <a:ext cx="516262" cy="245693"/>
        </a:xfrm>
        <a:custGeom>
          <a:avLst/>
          <a:gdLst/>
          <a:ahLst/>
          <a:cxnLst/>
          <a:rect l="0" t="0" r="0" b="0"/>
          <a:pathLst>
            <a:path>
              <a:moveTo>
                <a:pt x="0" y="0"/>
              </a:moveTo>
              <a:lnTo>
                <a:pt x="0" y="167433"/>
              </a:lnTo>
              <a:lnTo>
                <a:pt x="516262" y="167433"/>
              </a:lnTo>
              <a:lnTo>
                <a:pt x="516262" y="245693"/>
              </a:lnTo>
            </a:path>
          </a:pathLst>
        </a:custGeom>
        <a:noFill/>
        <a:ln w="25400" cap="flat" cmpd="sng" algn="ctr">
          <a:solidFill>
            <a:schemeClr val="accent1">
              <a:shade val="6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D208FB81-EE13-490A-8A4A-B603932C097A}">
      <dsp:nvSpPr>
        <dsp:cNvPr id="0" name=""/>
        <dsp:cNvSpPr/>
      </dsp:nvSpPr>
      <dsp:spPr>
        <a:xfrm>
          <a:off x="1972367" y="1318732"/>
          <a:ext cx="1548787" cy="245693"/>
        </a:xfrm>
        <a:custGeom>
          <a:avLst/>
          <a:gdLst/>
          <a:ahLst/>
          <a:cxnLst/>
          <a:rect l="0" t="0" r="0" b="0"/>
          <a:pathLst>
            <a:path>
              <a:moveTo>
                <a:pt x="0" y="0"/>
              </a:moveTo>
              <a:lnTo>
                <a:pt x="0" y="167433"/>
              </a:lnTo>
              <a:lnTo>
                <a:pt x="1548787" y="167433"/>
              </a:lnTo>
              <a:lnTo>
                <a:pt x="1548787" y="245693"/>
              </a:lnTo>
            </a:path>
          </a:pathLst>
        </a:custGeom>
        <a:noFill/>
        <a:ln w="25400" cap="flat" cmpd="sng" algn="ctr">
          <a:solidFill>
            <a:schemeClr val="accent1">
              <a:shade val="8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31E1B366-70AE-4F8C-9C39-4EE9EA8B6624}">
      <dsp:nvSpPr>
        <dsp:cNvPr id="0" name=""/>
        <dsp:cNvSpPr/>
      </dsp:nvSpPr>
      <dsp:spPr>
        <a:xfrm>
          <a:off x="1972367" y="1318732"/>
          <a:ext cx="516262" cy="245693"/>
        </a:xfrm>
        <a:custGeom>
          <a:avLst/>
          <a:gdLst/>
          <a:ahLst/>
          <a:cxnLst/>
          <a:rect l="0" t="0" r="0" b="0"/>
          <a:pathLst>
            <a:path>
              <a:moveTo>
                <a:pt x="0" y="0"/>
              </a:moveTo>
              <a:lnTo>
                <a:pt x="0" y="167433"/>
              </a:lnTo>
              <a:lnTo>
                <a:pt x="516262" y="167433"/>
              </a:lnTo>
              <a:lnTo>
                <a:pt x="516262" y="245693"/>
              </a:lnTo>
            </a:path>
          </a:pathLst>
        </a:custGeom>
        <a:noFill/>
        <a:ln w="25400" cap="flat" cmpd="sng" algn="ctr">
          <a:solidFill>
            <a:schemeClr val="accent1">
              <a:shade val="8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0A191B35-5435-46DC-BDC4-9B5F67BD3471}">
      <dsp:nvSpPr>
        <dsp:cNvPr id="0" name=""/>
        <dsp:cNvSpPr/>
      </dsp:nvSpPr>
      <dsp:spPr>
        <a:xfrm>
          <a:off x="1456104" y="1318732"/>
          <a:ext cx="516262" cy="245693"/>
        </a:xfrm>
        <a:custGeom>
          <a:avLst/>
          <a:gdLst/>
          <a:ahLst/>
          <a:cxnLst/>
          <a:rect l="0" t="0" r="0" b="0"/>
          <a:pathLst>
            <a:path>
              <a:moveTo>
                <a:pt x="516262" y="0"/>
              </a:moveTo>
              <a:lnTo>
                <a:pt x="516262" y="167433"/>
              </a:lnTo>
              <a:lnTo>
                <a:pt x="0" y="167433"/>
              </a:lnTo>
              <a:lnTo>
                <a:pt x="0" y="245693"/>
              </a:lnTo>
            </a:path>
          </a:pathLst>
        </a:custGeom>
        <a:noFill/>
        <a:ln w="25400" cap="flat" cmpd="sng" algn="ctr">
          <a:solidFill>
            <a:schemeClr val="accent1">
              <a:shade val="8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32FF6F0A-2C43-46C9-B809-204BC59DEBA6}">
      <dsp:nvSpPr>
        <dsp:cNvPr id="0" name=""/>
        <dsp:cNvSpPr/>
      </dsp:nvSpPr>
      <dsp:spPr>
        <a:xfrm>
          <a:off x="423579" y="1318732"/>
          <a:ext cx="1548787" cy="245693"/>
        </a:xfrm>
        <a:custGeom>
          <a:avLst/>
          <a:gdLst/>
          <a:ahLst/>
          <a:cxnLst/>
          <a:rect l="0" t="0" r="0" b="0"/>
          <a:pathLst>
            <a:path>
              <a:moveTo>
                <a:pt x="1548787" y="0"/>
              </a:moveTo>
              <a:lnTo>
                <a:pt x="1548787" y="167433"/>
              </a:lnTo>
              <a:lnTo>
                <a:pt x="0" y="167433"/>
              </a:lnTo>
              <a:lnTo>
                <a:pt x="0" y="245693"/>
              </a:lnTo>
            </a:path>
          </a:pathLst>
        </a:custGeom>
        <a:noFill/>
        <a:ln w="25400" cap="flat" cmpd="sng" algn="ctr">
          <a:solidFill>
            <a:schemeClr val="accent1">
              <a:shade val="8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69727AD8-CAB4-406E-ABFF-1F4A56407EA5}">
      <dsp:nvSpPr>
        <dsp:cNvPr id="0" name=""/>
        <dsp:cNvSpPr/>
      </dsp:nvSpPr>
      <dsp:spPr>
        <a:xfrm>
          <a:off x="1972367" y="536595"/>
          <a:ext cx="516262" cy="245693"/>
        </a:xfrm>
        <a:custGeom>
          <a:avLst/>
          <a:gdLst/>
          <a:ahLst/>
          <a:cxnLst/>
          <a:rect l="0" t="0" r="0" b="0"/>
          <a:pathLst>
            <a:path>
              <a:moveTo>
                <a:pt x="516262" y="0"/>
              </a:moveTo>
              <a:lnTo>
                <a:pt x="516262" y="167433"/>
              </a:lnTo>
              <a:lnTo>
                <a:pt x="0" y="167433"/>
              </a:lnTo>
              <a:lnTo>
                <a:pt x="0" y="245693"/>
              </a:lnTo>
            </a:path>
          </a:pathLst>
        </a:custGeom>
        <a:noFill/>
        <a:ln w="25400" cap="flat" cmpd="sng" algn="ctr">
          <a:solidFill>
            <a:schemeClr val="accent1">
              <a:shade val="60000"/>
              <a:hueOff val="0"/>
              <a:satOff val="0"/>
              <a:lumOff val="0"/>
              <a:alphaOff val="0"/>
            </a:schemeClr>
          </a:solidFill>
          <a:prstDash val="solid"/>
        </a:ln>
        <a:effectLst/>
        <a:sp3d z="-110000"/>
      </dsp:spPr>
      <dsp:style>
        <a:lnRef idx="2">
          <a:scrgbClr r="0" g="0" b="0"/>
        </a:lnRef>
        <a:fillRef idx="0">
          <a:scrgbClr r="0" g="0" b="0"/>
        </a:fillRef>
        <a:effectRef idx="0">
          <a:scrgbClr r="0" g="0" b="0"/>
        </a:effectRef>
        <a:fontRef idx="minor"/>
      </dsp:style>
    </dsp:sp>
    <dsp:sp modelId="{27E737F3-7DDB-4393-AA36-DF88AE8D60E5}">
      <dsp:nvSpPr>
        <dsp:cNvPr id="0" name=""/>
        <dsp:cNvSpPr/>
      </dsp:nvSpPr>
      <dsp:spPr>
        <a:xfrm>
          <a:off x="2066232" y="151"/>
          <a:ext cx="844793" cy="536443"/>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5A8BCD59-BEBE-4341-95C4-FE47FC14E601}">
      <dsp:nvSpPr>
        <dsp:cNvPr id="0" name=""/>
        <dsp:cNvSpPr/>
      </dsp:nvSpPr>
      <dsp:spPr>
        <a:xfrm>
          <a:off x="2160098" y="89324"/>
          <a:ext cx="844793" cy="53644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z="57200" extrusionH="600" contourW="3000">
          <a:bevelT w="48600" h="18600" prst="relaxedInset"/>
          <a:bevelB w="48600" h="8600" prst="relaxedInset"/>
        </a:sp3d>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smtClean="0"/>
            <a:t>Requirements Engineering</a:t>
          </a:r>
          <a:endParaRPr lang="de-DE" sz="1000" kern="1200" dirty="0"/>
        </a:p>
      </dsp:txBody>
      <dsp:txXfrm>
        <a:off x="2175810" y="105036"/>
        <a:ext cx="813369" cy="505019"/>
      </dsp:txXfrm>
    </dsp:sp>
    <dsp:sp modelId="{2AA59F35-B50A-4EF8-8726-CC8EC3465FE7}">
      <dsp:nvSpPr>
        <dsp:cNvPr id="0" name=""/>
        <dsp:cNvSpPr/>
      </dsp:nvSpPr>
      <dsp:spPr>
        <a:xfrm>
          <a:off x="1549970" y="782289"/>
          <a:ext cx="844793" cy="536443"/>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7F798F51-8113-45BF-8930-B94C4CDD5117}">
      <dsp:nvSpPr>
        <dsp:cNvPr id="0" name=""/>
        <dsp:cNvSpPr/>
      </dsp:nvSpPr>
      <dsp:spPr>
        <a:xfrm>
          <a:off x="1643836" y="871461"/>
          <a:ext cx="844793" cy="53644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z="57200" extrusionH="600" contourW="3000">
          <a:bevelT w="48600" h="18600" prst="relaxedInset"/>
          <a:bevelB w="48600" h="8600" prst="relaxedInset"/>
        </a:sp3d>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smtClean="0"/>
            <a:t>Requirements Development</a:t>
          </a:r>
          <a:endParaRPr lang="de-DE" sz="1000" kern="1200" dirty="0"/>
        </a:p>
      </dsp:txBody>
      <dsp:txXfrm>
        <a:off x="1659548" y="887173"/>
        <a:ext cx="813369" cy="505019"/>
      </dsp:txXfrm>
    </dsp:sp>
    <dsp:sp modelId="{CC3B177F-CF97-48CC-B268-7FA7B41BFA3F}">
      <dsp:nvSpPr>
        <dsp:cNvPr id="0" name=""/>
        <dsp:cNvSpPr/>
      </dsp:nvSpPr>
      <dsp:spPr>
        <a:xfrm>
          <a:off x="1183" y="1564426"/>
          <a:ext cx="844793" cy="536443"/>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566096DC-AC10-46D9-BB3B-2F15DE42DE84}">
      <dsp:nvSpPr>
        <dsp:cNvPr id="0" name=""/>
        <dsp:cNvSpPr/>
      </dsp:nvSpPr>
      <dsp:spPr>
        <a:xfrm>
          <a:off x="95049" y="1653599"/>
          <a:ext cx="844793" cy="53644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z="57200" extrusionH="600" contourW="3000">
          <a:bevelT w="48600" h="18600" prst="relaxedInset"/>
          <a:bevelB w="48600" h="8600" prst="relaxedInset"/>
        </a:sp3d>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smtClean="0"/>
            <a:t>Elicitation</a:t>
          </a:r>
          <a:endParaRPr lang="de-DE" sz="1000" kern="1200" dirty="0"/>
        </a:p>
      </dsp:txBody>
      <dsp:txXfrm>
        <a:off x="110761" y="1669311"/>
        <a:ext cx="813369" cy="505019"/>
      </dsp:txXfrm>
    </dsp:sp>
    <dsp:sp modelId="{2AC25695-6920-4D40-8A95-86A86B78DB58}">
      <dsp:nvSpPr>
        <dsp:cNvPr id="0" name=""/>
        <dsp:cNvSpPr/>
      </dsp:nvSpPr>
      <dsp:spPr>
        <a:xfrm>
          <a:off x="1033708" y="1564426"/>
          <a:ext cx="844793" cy="536443"/>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F0CCB9C4-7D50-43ED-9241-575B001F701A}">
      <dsp:nvSpPr>
        <dsp:cNvPr id="0" name=""/>
        <dsp:cNvSpPr/>
      </dsp:nvSpPr>
      <dsp:spPr>
        <a:xfrm>
          <a:off x="1127573" y="1653599"/>
          <a:ext cx="844793" cy="53644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z="57200" extrusionH="600" contourW="3000">
          <a:bevelT w="48600" h="18600" prst="relaxedInset"/>
          <a:bevelB w="48600" h="8600" prst="relaxedInset"/>
        </a:sp3d>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smtClean="0"/>
            <a:t>Analysis</a:t>
          </a:r>
          <a:endParaRPr lang="de-DE" sz="1000" kern="1200" dirty="0"/>
        </a:p>
      </dsp:txBody>
      <dsp:txXfrm>
        <a:off x="1143285" y="1669311"/>
        <a:ext cx="813369" cy="505019"/>
      </dsp:txXfrm>
    </dsp:sp>
    <dsp:sp modelId="{42B126BB-027E-4943-88EE-6101AC9D183B}">
      <dsp:nvSpPr>
        <dsp:cNvPr id="0" name=""/>
        <dsp:cNvSpPr/>
      </dsp:nvSpPr>
      <dsp:spPr>
        <a:xfrm>
          <a:off x="2066232" y="1564426"/>
          <a:ext cx="844793" cy="536443"/>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C0D29D90-A756-4DFF-8FD3-77E108B441D5}">
      <dsp:nvSpPr>
        <dsp:cNvPr id="0" name=""/>
        <dsp:cNvSpPr/>
      </dsp:nvSpPr>
      <dsp:spPr>
        <a:xfrm>
          <a:off x="2160098" y="1653599"/>
          <a:ext cx="844793" cy="53644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z="57200" extrusionH="600" contourW="3000">
          <a:bevelT w="48600" h="18600" prst="relaxedInset"/>
          <a:bevelB w="48600" h="8600" prst="relaxedInset"/>
        </a:sp3d>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smtClean="0"/>
            <a:t>Specification</a:t>
          </a:r>
          <a:endParaRPr lang="de-DE" sz="1000" kern="1200" dirty="0"/>
        </a:p>
      </dsp:txBody>
      <dsp:txXfrm>
        <a:off x="2175810" y="1669311"/>
        <a:ext cx="813369" cy="505019"/>
      </dsp:txXfrm>
    </dsp:sp>
    <dsp:sp modelId="{53B5D6CB-5800-487E-8FDB-977AD23AB13C}">
      <dsp:nvSpPr>
        <dsp:cNvPr id="0" name=""/>
        <dsp:cNvSpPr/>
      </dsp:nvSpPr>
      <dsp:spPr>
        <a:xfrm>
          <a:off x="3098757" y="1564426"/>
          <a:ext cx="844793" cy="536443"/>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AB61266D-2E99-43F2-85ED-E6A0F2480D40}">
      <dsp:nvSpPr>
        <dsp:cNvPr id="0" name=""/>
        <dsp:cNvSpPr/>
      </dsp:nvSpPr>
      <dsp:spPr>
        <a:xfrm>
          <a:off x="3192623" y="1653599"/>
          <a:ext cx="844793" cy="53644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z="57200" extrusionH="600" contourW="3000">
          <a:bevelT w="48600" h="18600" prst="relaxedInset"/>
          <a:bevelB w="48600" h="8600" prst="relaxedInset"/>
        </a:sp3d>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smtClean="0"/>
            <a:t>Validation</a:t>
          </a:r>
          <a:endParaRPr lang="de-DE" sz="1000" kern="1200" dirty="0"/>
        </a:p>
      </dsp:txBody>
      <dsp:txXfrm>
        <a:off x="3208335" y="1669311"/>
        <a:ext cx="813369" cy="505019"/>
      </dsp:txXfrm>
    </dsp:sp>
    <dsp:sp modelId="{A03B6BD8-63B7-413D-8C51-EE68B64D38D9}">
      <dsp:nvSpPr>
        <dsp:cNvPr id="0" name=""/>
        <dsp:cNvSpPr/>
      </dsp:nvSpPr>
      <dsp:spPr>
        <a:xfrm>
          <a:off x="2582495" y="782289"/>
          <a:ext cx="844793" cy="536443"/>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sp>
    <dsp:sp modelId="{4E4AC91C-B4B5-4388-AB11-6D1DFFC3C979}">
      <dsp:nvSpPr>
        <dsp:cNvPr id="0" name=""/>
        <dsp:cNvSpPr/>
      </dsp:nvSpPr>
      <dsp:spPr>
        <a:xfrm>
          <a:off x="2676361" y="871461"/>
          <a:ext cx="844793" cy="53644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p3d z="57200" extrusionH="600" contourW="3000">
          <a:bevelT w="48600" h="18600" prst="relaxedInset"/>
          <a:bevelB w="48600" h="8600" prst="relaxedInset"/>
        </a:sp3d>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smtClean="0"/>
            <a:t>Requirements Management</a:t>
          </a:r>
          <a:endParaRPr lang="de-DE" sz="1000" kern="1200" dirty="0"/>
        </a:p>
      </dsp:txBody>
      <dsp:txXfrm>
        <a:off x="2692073" y="887173"/>
        <a:ext cx="813369" cy="50501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latin typeface="Calibri" pitchFamily="34" charset="0"/>
              <a:cs typeface="Calibri" pitchFamily="34" charset="0"/>
            </a:endParaRPr>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9CF4BB4-FFB3-467D-A3DF-61EBD3745EB8}" type="datetimeFigureOut">
              <a:rPr lang="de-DE" smtClean="0">
                <a:latin typeface="Calibri" pitchFamily="34" charset="0"/>
                <a:cs typeface="Calibri" pitchFamily="34" charset="0"/>
              </a:rPr>
              <a:t>03.10.2019</a:t>
            </a:fld>
            <a:endParaRPr lang="de-DE" dirty="0">
              <a:latin typeface="Calibri" pitchFamily="34" charset="0"/>
              <a:cs typeface="Calibri" pitchFamily="34" charset="0"/>
            </a:endParaRPr>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latin typeface="Calibri" pitchFamily="34" charset="0"/>
              <a:cs typeface="Calibri" pitchFamily="34" charset="0"/>
            </a:endParaRPr>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E1851EA-2F88-4F16-8DCC-11040A3161EF}" type="slidenum">
              <a:rPr lang="de-DE" smtClean="0">
                <a:latin typeface="Calibri" pitchFamily="34" charset="0"/>
                <a:cs typeface="Calibri" pitchFamily="34" charset="0"/>
              </a:rPr>
              <a:t>‹Nr.›</a:t>
            </a:fld>
            <a:endParaRPr lang="de-DE" dirty="0">
              <a:latin typeface="Calibri" pitchFamily="34" charset="0"/>
              <a:cs typeface="Calibri" pitchFamily="34" charset="0"/>
            </a:endParaRPr>
          </a:p>
        </p:txBody>
      </p:sp>
    </p:spTree>
    <p:extLst>
      <p:ext uri="{BB962C8B-B14F-4D97-AF65-F5344CB8AC3E}">
        <p14:creationId xmlns:p14="http://schemas.microsoft.com/office/powerpoint/2010/main" val="32251378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itchFamily="34" charset="0"/>
              </a:defRPr>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pitchFamily="34" charset="0"/>
              </a:defRPr>
            </a:lvl1pPr>
          </a:lstStyle>
          <a:p>
            <a:fld id="{78471588-D8A4-4A88-8784-48DD0BDEE5C4}" type="datetimeFigureOut">
              <a:rPr lang="de-DE" smtClean="0"/>
              <a:pPr/>
              <a:t>03.10.2019</a:t>
            </a:fld>
            <a:endParaRPr lang="de-DE"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pitchFamily="34" charset="0"/>
              </a:defRPr>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pitchFamily="34" charset="0"/>
              </a:defRPr>
            </a:lvl1pPr>
          </a:lstStyle>
          <a:p>
            <a:fld id="{A35AB168-8E05-4229-BDA0-03024AB665B7}" type="slidenum">
              <a:rPr lang="de-DE" smtClean="0"/>
              <a:pPr/>
              <a:t>‹Nr.›</a:t>
            </a:fld>
            <a:endParaRPr lang="de-DE" dirty="0"/>
          </a:p>
        </p:txBody>
      </p:sp>
    </p:spTree>
    <p:extLst>
      <p:ext uri="{BB962C8B-B14F-4D97-AF65-F5344CB8AC3E}">
        <p14:creationId xmlns:p14="http://schemas.microsoft.com/office/powerpoint/2010/main" val="3592447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libri" pitchFamily="34" charset="0"/>
        <a:ea typeface="+mn-ea"/>
        <a:cs typeface="+mn-cs"/>
      </a:defRPr>
    </a:lvl1pPr>
    <a:lvl2pPr marL="457200" algn="l" defTabSz="914400" rtl="0" eaLnBrk="1" latinLnBrk="0" hangingPunct="1">
      <a:defRPr sz="1200" kern="1200">
        <a:solidFill>
          <a:schemeClr val="tx1"/>
        </a:solidFill>
        <a:latin typeface="Calibri" pitchFamily="34" charset="0"/>
        <a:ea typeface="+mn-ea"/>
        <a:cs typeface="+mn-cs"/>
      </a:defRPr>
    </a:lvl2pPr>
    <a:lvl3pPr marL="914400" algn="l" defTabSz="914400" rtl="0" eaLnBrk="1" latinLnBrk="0" hangingPunct="1">
      <a:defRPr sz="1200" kern="1200">
        <a:solidFill>
          <a:schemeClr val="tx1"/>
        </a:solidFill>
        <a:latin typeface="Calibri" pitchFamily="34" charset="0"/>
        <a:ea typeface="+mn-ea"/>
        <a:cs typeface="+mn-cs"/>
      </a:defRPr>
    </a:lvl3pPr>
    <a:lvl4pPr marL="1371600" algn="l" defTabSz="914400" rtl="0" eaLnBrk="1" latinLnBrk="0" hangingPunct="1">
      <a:defRPr sz="1200" kern="1200">
        <a:solidFill>
          <a:schemeClr val="tx1"/>
        </a:solidFill>
        <a:latin typeface="Calibri" pitchFamily="34" charset="0"/>
        <a:ea typeface="+mn-ea"/>
        <a:cs typeface="+mn-cs"/>
      </a:defRPr>
    </a:lvl4pPr>
    <a:lvl5pPr marL="1828800" algn="l" defTabSz="914400" rtl="0" eaLnBrk="1" latinLnBrk="0" hangingPunct="1">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kern="1200" dirty="0" smtClean="0">
                <a:solidFill>
                  <a:schemeClr val="tx1"/>
                </a:solidFill>
                <a:effectLst/>
                <a:latin typeface="Calibri" pitchFamily="34" charset="0"/>
                <a:ea typeface="+mn-ea"/>
                <a:cs typeface="+mn-cs"/>
              </a:rPr>
              <a:t>Above figure describes the overall picture or requirements engineering. The central instrument is a set of “baseline requirements” which are used as the agreement for development. Baseline requirements stem from different sources. They can be developed from scratch (upper part of the figure) or be the result of the requirements management processes (lower part). Changes can occur during the runtime of a project. They can be initiated by the business (Marketing, Customers, ...) or from the Project Environment. Changes are </a:t>
            </a:r>
            <a:r>
              <a:rPr lang="en-GB" sz="1200" kern="1200" dirty="0" err="1" smtClean="0">
                <a:solidFill>
                  <a:schemeClr val="tx1"/>
                </a:solidFill>
                <a:effectLst/>
                <a:latin typeface="Calibri" pitchFamily="34" charset="0"/>
                <a:ea typeface="+mn-ea"/>
                <a:cs typeface="+mn-cs"/>
              </a:rPr>
              <a:t>goverend</a:t>
            </a:r>
            <a:r>
              <a:rPr lang="en-GB" sz="1200" kern="1200" dirty="0" smtClean="0">
                <a:solidFill>
                  <a:schemeClr val="tx1"/>
                </a:solidFill>
                <a:effectLst/>
                <a:latin typeface="Calibri" pitchFamily="34" charset="0"/>
                <a:ea typeface="+mn-ea"/>
                <a:cs typeface="+mn-cs"/>
              </a:rPr>
              <a:t> by the Requirements Change Process. And once agreed, the former baseline will be changed by the application of change requests and a new baseline will be created.</a:t>
            </a:r>
            <a:endParaRPr lang="de-DE" dirty="0"/>
          </a:p>
        </p:txBody>
      </p:sp>
      <p:sp>
        <p:nvSpPr>
          <p:cNvPr id="4" name="Foliennummernplatzhalter 3"/>
          <p:cNvSpPr>
            <a:spLocks noGrp="1"/>
          </p:cNvSpPr>
          <p:nvPr>
            <p:ph type="sldNum" sz="quarter" idx="10"/>
          </p:nvPr>
        </p:nvSpPr>
        <p:spPr/>
        <p:txBody>
          <a:bodyPr/>
          <a:lstStyle/>
          <a:p>
            <a:fld id="{A35AB168-8E05-4229-BDA0-03024AB665B7}" type="slidenum">
              <a:rPr lang="de-DE" smtClean="0"/>
              <a:pPr/>
              <a:t>11</a:t>
            </a:fld>
            <a:endParaRPr lang="de-DE" dirty="0"/>
          </a:p>
        </p:txBody>
      </p:sp>
    </p:spTree>
    <p:extLst>
      <p:ext uri="{BB962C8B-B14F-4D97-AF65-F5344CB8AC3E}">
        <p14:creationId xmlns:p14="http://schemas.microsoft.com/office/powerpoint/2010/main" val="3888091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Rechteck 6"/>
          <p:cNvSpPr/>
          <p:nvPr userDrawn="1"/>
        </p:nvSpPr>
        <p:spPr>
          <a:xfrm>
            <a:off x="1589" y="987425"/>
            <a:ext cx="9132887" cy="41560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dirty="0">
              <a:latin typeface="Calibri" pitchFamily="34" charset="0"/>
              <a:cs typeface="Calibri" pitchFamily="34" charset="0"/>
            </a:endParaRPr>
          </a:p>
        </p:txBody>
      </p:sp>
      <p:sp>
        <p:nvSpPr>
          <p:cNvPr id="11" name="Rechteck 1"/>
          <p:cNvSpPr>
            <a:spLocks noChangeArrowheads="1"/>
          </p:cNvSpPr>
          <p:nvPr userDrawn="1"/>
        </p:nvSpPr>
        <p:spPr bwMode="auto">
          <a:xfrm flipH="1">
            <a:off x="0" y="987424"/>
            <a:ext cx="9162000" cy="4171159"/>
          </a:xfrm>
          <a:prstGeom prst="corner">
            <a:avLst>
              <a:gd name="adj1" fmla="val 5399"/>
              <a:gd name="adj2" fmla="val 5466"/>
            </a:avLst>
          </a:prstGeom>
          <a:solidFill>
            <a:schemeClr val="accent1"/>
          </a:solidFill>
          <a:ln>
            <a:noFill/>
          </a:ln>
          <a:extLst/>
        </p:spPr>
        <p:txBody>
          <a:bodyPr/>
          <a:lstStyle/>
          <a:p>
            <a:endParaRPr lang="de-DE" noProof="0" dirty="0">
              <a:latin typeface="Calibri" pitchFamily="34" charset="0"/>
              <a:cs typeface="Calibri" pitchFamily="34" charset="0"/>
            </a:endParaRPr>
          </a:p>
        </p:txBody>
      </p:sp>
      <p:sp>
        <p:nvSpPr>
          <p:cNvPr id="2" name="Titel 1"/>
          <p:cNvSpPr>
            <a:spLocks noGrp="1"/>
          </p:cNvSpPr>
          <p:nvPr>
            <p:ph type="ctrTitle"/>
          </p:nvPr>
        </p:nvSpPr>
        <p:spPr>
          <a:xfrm>
            <a:off x="531316" y="1059582"/>
            <a:ext cx="8072934" cy="482431"/>
          </a:xfrm>
        </p:spPr>
        <p:txBody>
          <a:bodyPr wrap="square">
            <a:noAutofit/>
          </a:bodyPr>
          <a:lstStyle>
            <a:lvl1pPr>
              <a:defRPr sz="3200" b="0">
                <a:solidFill>
                  <a:srgbClr val="2D89CC"/>
                </a:solidFill>
                <a:latin typeface="+mj-lt"/>
                <a:cs typeface="Calibri" pitchFamily="34" charset="0"/>
              </a:defRPr>
            </a:lvl1pPr>
          </a:lstStyle>
          <a:p>
            <a:r>
              <a:rPr lang="de-DE" noProof="0" dirty="0" smtClean="0"/>
              <a:t>Titelmasterformat durch Klicken bearbeiten</a:t>
            </a:r>
            <a:endParaRPr lang="de-DE" noProof="0" dirty="0"/>
          </a:p>
        </p:txBody>
      </p:sp>
      <p:sp>
        <p:nvSpPr>
          <p:cNvPr id="10" name="Textplatzhalter 2"/>
          <p:cNvSpPr>
            <a:spLocks noGrp="1"/>
          </p:cNvSpPr>
          <p:nvPr>
            <p:ph type="body" idx="1"/>
          </p:nvPr>
        </p:nvSpPr>
        <p:spPr>
          <a:xfrm>
            <a:off x="540001" y="1545636"/>
            <a:ext cx="8064250" cy="246221"/>
          </a:xfrm>
        </p:spPr>
        <p:txBody>
          <a:bodyPr wrap="square" anchor="t" anchorCtr="0">
            <a:spAutoFit/>
          </a:bodyPr>
          <a:lstStyle>
            <a:lvl1pPr marL="0" indent="0">
              <a:buNone/>
              <a:defRPr sz="1600" b="1">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dirty="0" smtClean="0"/>
              <a:t>Textmasterformat bearbeiten</a:t>
            </a:r>
          </a:p>
        </p:txBody>
      </p:sp>
      <p:sp>
        <p:nvSpPr>
          <p:cNvPr id="14" name="Textplatzhalter 13"/>
          <p:cNvSpPr>
            <a:spLocks noGrp="1"/>
          </p:cNvSpPr>
          <p:nvPr>
            <p:ph type="body" sz="quarter" idx="15"/>
          </p:nvPr>
        </p:nvSpPr>
        <p:spPr>
          <a:xfrm>
            <a:off x="4725988" y="4601645"/>
            <a:ext cx="3878262" cy="184667"/>
          </a:xfrm>
        </p:spPr>
        <p:txBody>
          <a:bodyPr wrap="square" anchor="b" anchorCtr="0">
            <a:spAutoFit/>
          </a:bodyPr>
          <a:lstStyle>
            <a:lvl1pPr algn="r">
              <a:defRPr sz="1200">
                <a:latin typeface="+mj-lt"/>
              </a:defRPr>
            </a:lvl1pPr>
            <a:lvl2pPr>
              <a:defRPr sz="1600">
                <a:latin typeface="+mj-lt"/>
              </a:defRPr>
            </a:lvl2pPr>
            <a:lvl3pPr>
              <a:defRPr sz="1600">
                <a:latin typeface="+mj-lt"/>
              </a:defRPr>
            </a:lvl3pPr>
            <a:lvl4pPr>
              <a:defRPr sz="1600">
                <a:latin typeface="+mj-lt"/>
              </a:defRPr>
            </a:lvl4pPr>
            <a:lvl5pPr>
              <a:defRPr sz="1600">
                <a:latin typeface="+mj-lt"/>
              </a:defRPr>
            </a:lvl5pPr>
          </a:lstStyle>
          <a:p>
            <a:pPr lvl="0"/>
            <a:r>
              <a:rPr lang="de-DE" dirty="0" smtClean="0"/>
              <a:t>Textmasterformat bearbeiten</a:t>
            </a:r>
          </a:p>
        </p:txBody>
      </p:sp>
      <p:sp>
        <p:nvSpPr>
          <p:cNvPr id="8" name="Inhaltsplatzhalter 7"/>
          <p:cNvSpPr>
            <a:spLocks noGrp="1"/>
          </p:cNvSpPr>
          <p:nvPr>
            <p:ph sz="quarter" idx="16" hasCustomPrompt="1"/>
          </p:nvPr>
        </p:nvSpPr>
        <p:spPr>
          <a:xfrm>
            <a:off x="536575" y="4137924"/>
            <a:ext cx="3963988" cy="648389"/>
          </a:xfrm>
        </p:spPr>
        <p:txBody>
          <a:bodyPr wrap="none" anchor="b" anchorCtr="0"/>
          <a:lstStyle>
            <a:lvl1pPr>
              <a:defRPr sz="1050"/>
            </a:lvl1pPr>
          </a:lstStyle>
          <a:p>
            <a:r>
              <a:rPr lang="de-DE" dirty="0" smtClean="0"/>
              <a:t>Für Zusatzlogo auf das Bild-Symbol klicken</a:t>
            </a:r>
            <a:endParaRPr lang="de-DE" dirty="0"/>
          </a:p>
        </p:txBody>
      </p:sp>
      <p:sp>
        <p:nvSpPr>
          <p:cNvPr id="17" name="Foliennummernplatzhalter 3"/>
          <p:cNvSpPr>
            <a:spLocks noGrp="1"/>
          </p:cNvSpPr>
          <p:nvPr>
            <p:ph type="sldNum" sz="quarter" idx="11"/>
          </p:nvPr>
        </p:nvSpPr>
        <p:spPr>
          <a:xfrm>
            <a:off x="2545361" y="4948496"/>
            <a:ext cx="504946" cy="180000"/>
          </a:xfrm>
        </p:spPr>
        <p:txBody>
          <a:bodyPr vert="horz" anchor="b" anchorCtr="0">
            <a:noAutofit/>
          </a:bodyPr>
          <a:lstStyle>
            <a:lvl1pPr algn="l">
              <a:defRPr sz="900">
                <a:solidFill>
                  <a:schemeClr val="bg1"/>
                </a:solidFill>
                <a:latin typeface="+mj-lt"/>
                <a:cs typeface="Arial" pitchFamily="34" charset="0"/>
              </a:defRPr>
            </a:lvl1pPr>
          </a:lstStyle>
          <a:p>
            <a:r>
              <a:rPr lang="de-DE" dirty="0" smtClean="0">
                <a:cs typeface="Calibri" pitchFamily="34" charset="0"/>
              </a:rPr>
              <a:t>Seite  </a:t>
            </a:r>
            <a:fld id="{3733AE7F-6935-469B-B7EA-A7DFC1F0D075}" type="slidenum">
              <a:rPr lang="de-DE" smtClean="0">
                <a:cs typeface="Calibri" pitchFamily="34" charset="0"/>
              </a:rPr>
              <a:pPr/>
              <a:t>‹Nr.›</a:t>
            </a:fld>
            <a:endParaRPr lang="de-DE" dirty="0">
              <a:cs typeface="Calibri" pitchFamily="34" charset="0"/>
            </a:endParaRPr>
          </a:p>
        </p:txBody>
      </p:sp>
      <p:sp>
        <p:nvSpPr>
          <p:cNvPr id="18" name="Datumsplatzhalter 4"/>
          <p:cNvSpPr>
            <a:spLocks noGrp="1"/>
          </p:cNvSpPr>
          <p:nvPr>
            <p:ph type="dt" sz="half" idx="12"/>
          </p:nvPr>
        </p:nvSpPr>
        <p:spPr>
          <a:xfrm>
            <a:off x="3276256" y="4948496"/>
            <a:ext cx="3527992" cy="180000"/>
          </a:xfrm>
          <a:prstGeom prst="rect">
            <a:avLst/>
          </a:prstGeom>
        </p:spPr>
        <p:txBody>
          <a:bodyPr vert="horz" anchor="b" anchorCtr="0">
            <a:noAutofit/>
          </a:bodyPr>
          <a:lstStyle>
            <a:lvl1pPr>
              <a:defRPr sz="900">
                <a:solidFill>
                  <a:schemeClr val="bg1"/>
                </a:solidFill>
                <a:latin typeface="+mj-lt"/>
                <a:cs typeface="Calibri" pitchFamily="34" charset="0"/>
              </a:defRPr>
            </a:lvl1pPr>
          </a:lstStyle>
          <a:p>
            <a:pPr marL="0" marR="0" lvl="0" indent="0" defTabSz="914400" eaLnBrk="1" fontAlgn="auto" latinLnBrk="0" hangingPunct="1">
              <a:lnSpc>
                <a:spcPct val="120000"/>
              </a:lnSpc>
              <a:spcBef>
                <a:spcPts val="0"/>
              </a:spcBef>
              <a:spcAft>
                <a:spcPts val="0"/>
              </a:spcAft>
              <a:buClrTx/>
              <a:buSzTx/>
              <a:buFontTx/>
              <a:buNone/>
              <a:tabLst/>
              <a:defRPr/>
            </a:pPr>
            <a:r>
              <a:rPr kumimoji="0" lang="de-DE" sz="900" b="0" i="0" u="none" strike="noStrike" kern="0" cap="none" spc="0" normalizeH="0" baseline="0" noProof="0" smtClean="0">
                <a:ln>
                  <a:noFill/>
                </a:ln>
                <a:solidFill>
                  <a:srgbClr val="FFFFFF"/>
                </a:solidFill>
                <a:effectLst/>
                <a:uLnTx/>
                <a:uFillTx/>
                <a:latin typeface="Calibri"/>
                <a:cs typeface="Calibri" pitchFamily="34" charset="0"/>
              </a:rPr>
              <a:t>03.10.2019</a:t>
            </a:r>
            <a:endParaRPr kumimoji="0" lang="de-DE" sz="900" b="0" i="0" u="none" strike="noStrike" kern="0" cap="none" spc="0" normalizeH="0" baseline="0" noProof="0" dirty="0">
              <a:ln>
                <a:noFill/>
              </a:ln>
              <a:solidFill>
                <a:srgbClr val="FFFFFF"/>
              </a:solidFill>
              <a:effectLst/>
              <a:uLnTx/>
              <a:uFillTx/>
              <a:latin typeface="Calibri"/>
              <a:cs typeface="Calibri" pitchFamily="34" charset="0"/>
            </a:endParaRPr>
          </a:p>
        </p:txBody>
      </p:sp>
      <p:sp>
        <p:nvSpPr>
          <p:cNvPr id="19" name="Fußzeilenplatzhalter 2"/>
          <p:cNvSpPr>
            <a:spLocks noGrp="1"/>
          </p:cNvSpPr>
          <p:nvPr>
            <p:ph type="ftr" sz="quarter" idx="13"/>
          </p:nvPr>
        </p:nvSpPr>
        <p:spPr>
          <a:xfrm>
            <a:off x="6998691" y="4948496"/>
            <a:ext cx="1602458" cy="180000"/>
          </a:xfrm>
          <a:prstGeom prst="rect">
            <a:avLst/>
          </a:prstGeom>
        </p:spPr>
        <p:txBody>
          <a:bodyPr vert="horz" anchor="b" anchorCtr="0">
            <a:noAutofit/>
          </a:bodyPr>
          <a:lstStyle>
            <a:lvl1pPr algn="r">
              <a:defRPr sz="900" b="0">
                <a:solidFill>
                  <a:schemeClr val="bg1"/>
                </a:solidFill>
                <a:latin typeface="+mj-lt"/>
                <a:cs typeface="Calibri" pitchFamily="34" charset="0"/>
              </a:defRPr>
            </a:lvl1pPr>
          </a:lstStyle>
          <a:p>
            <a:pPr marL="0" marR="0" lvl="0" indent="0" algn="r" defTabSz="914400" eaLnBrk="1" fontAlgn="auto" latinLnBrk="0" hangingPunct="1">
              <a:lnSpc>
                <a:spcPct val="120000"/>
              </a:lnSpc>
              <a:spcBef>
                <a:spcPts val="0"/>
              </a:spcBef>
              <a:spcAft>
                <a:spcPts val="0"/>
              </a:spcAft>
              <a:buClrTx/>
              <a:buSzTx/>
              <a:buFontTx/>
              <a:buNone/>
              <a:tabLst/>
              <a:defRPr/>
            </a:pPr>
            <a:r>
              <a:rPr kumimoji="0" lang="de-DE" sz="900" b="0" i="0" u="none" strike="noStrike" kern="0" cap="none" spc="0" normalizeH="0" baseline="0" noProof="0" smtClean="0">
                <a:ln>
                  <a:noFill/>
                </a:ln>
                <a:solidFill>
                  <a:srgbClr val="FFFFFF"/>
                </a:solidFill>
                <a:effectLst/>
                <a:uLnTx/>
                <a:uFillTx/>
                <a:latin typeface="Calibri"/>
                <a:cs typeface="Calibri" pitchFamily="34" charset="0"/>
              </a:rPr>
              <a:t>Data Management; Prof. Dr. Markus Grüne</a:t>
            </a:r>
            <a:endParaRPr kumimoji="0" lang="de-DE" sz="900" b="0" i="0" u="none" strike="noStrike" kern="0" cap="none" spc="0" normalizeH="0" baseline="0" noProof="0" dirty="0">
              <a:ln>
                <a:noFill/>
              </a:ln>
              <a:solidFill>
                <a:srgbClr val="FFFFFF"/>
              </a:solidFill>
              <a:effectLst/>
              <a:uLnTx/>
              <a:uFillTx/>
              <a:latin typeface="Calibri"/>
              <a:cs typeface="Calibri" pitchFamily="34" charset="0"/>
            </a:endParaRPr>
          </a:p>
        </p:txBody>
      </p:sp>
      <p:sp>
        <p:nvSpPr>
          <p:cNvPr id="20" name="Textfeld 19"/>
          <p:cNvSpPr txBox="1"/>
          <p:nvPr userDrawn="1"/>
        </p:nvSpPr>
        <p:spPr>
          <a:xfrm>
            <a:off x="539899" y="4948496"/>
            <a:ext cx="1875185" cy="180000"/>
          </a:xfrm>
          <a:prstGeom prst="rect">
            <a:avLst/>
          </a:prstGeom>
          <a:noFill/>
          <a:ln>
            <a:noFill/>
          </a:ln>
        </p:spPr>
        <p:txBody>
          <a:bodyPr vert="horz" wrap="square" lIns="0" tIns="0" rIns="0" bIns="0" rtlCol="0" anchor="b"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200" b="1" i="0" u="none" strike="noStrike" kern="0" cap="none" spc="0" normalizeH="0" baseline="0" noProof="0" dirty="0" smtClean="0">
                <a:ln>
                  <a:noFill/>
                </a:ln>
                <a:solidFill>
                  <a:srgbClr val="FFFFFF"/>
                </a:solidFill>
                <a:effectLst/>
                <a:uLnTx/>
                <a:uFillTx/>
                <a:cs typeface="Arial" pitchFamily="34" charset="0"/>
              </a:rPr>
              <a:t>Wissen durch Praxis stärkt </a:t>
            </a:r>
          </a:p>
        </p:txBody>
      </p:sp>
    </p:spTree>
    <p:extLst>
      <p:ext uri="{BB962C8B-B14F-4D97-AF65-F5344CB8AC3E}">
        <p14:creationId xmlns:p14="http://schemas.microsoft.com/office/powerpoint/2010/main" val="4121703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2D89CC"/>
                </a:solidFill>
                <a:latin typeface="+mj-lt"/>
                <a:cs typeface="Calibri" pitchFamily="34" charset="0"/>
              </a:defRPr>
            </a:lvl1pPr>
          </a:lstStyle>
          <a:p>
            <a:r>
              <a:rPr lang="de-DE" dirty="0" smtClean="0"/>
              <a:t>Titelmasterformat durch Klicken bearbeiten</a:t>
            </a:r>
            <a:endParaRPr lang="de-DE" dirty="0"/>
          </a:p>
        </p:txBody>
      </p:sp>
      <p:sp>
        <p:nvSpPr>
          <p:cNvPr id="3" name="Inhaltsplatzhalter 2"/>
          <p:cNvSpPr>
            <a:spLocks noGrp="1"/>
          </p:cNvSpPr>
          <p:nvPr>
            <p:ph idx="1"/>
          </p:nvPr>
        </p:nvSpPr>
        <p:spPr/>
        <p:txBody>
          <a:bodyPr/>
          <a:lstStyle>
            <a:lvl1pPr>
              <a:defRPr>
                <a:latin typeface="+mn-lt"/>
                <a:cs typeface="Calibri" pitchFamily="34" charset="0"/>
              </a:defRPr>
            </a:lvl1pPr>
            <a:lvl2pPr>
              <a:buClr>
                <a:srgbClr val="2D89CC"/>
              </a:buClr>
              <a:defRPr>
                <a:latin typeface="+mn-lt"/>
                <a:cs typeface="Calibri" pitchFamily="34" charset="0"/>
              </a:defRPr>
            </a:lvl2pPr>
            <a:lvl3pPr>
              <a:buClr>
                <a:srgbClr val="2D89CC"/>
              </a:buClr>
              <a:defRPr sz="1800">
                <a:latin typeface="+mn-lt"/>
                <a:cs typeface="Calibri" pitchFamily="34" charset="0"/>
              </a:defRPr>
            </a:lvl3pPr>
            <a:lvl4pPr marL="809625" indent="-266700">
              <a:buClr>
                <a:srgbClr val="2D89CC"/>
              </a:buClr>
              <a:buFont typeface="Arial" pitchFamily="34" charset="0"/>
              <a:buChar char="•"/>
              <a:defRPr sz="1600">
                <a:latin typeface="+mn-lt"/>
                <a:cs typeface="Calibri" pitchFamily="34" charset="0"/>
              </a:defRPr>
            </a:lvl4pPr>
            <a:lvl5pPr marL="1076325" indent="-266700">
              <a:buClr>
                <a:srgbClr val="2D89CC"/>
              </a:buClr>
              <a:buFont typeface="Arial" pitchFamily="34" charset="0"/>
              <a:buChar char="•"/>
              <a:defRPr sz="1600">
                <a:latin typeface="+mn-lt"/>
                <a:cs typeface="Calibri" pitchFamily="34" charset="0"/>
              </a:defRPr>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Foliennummernplatzhalter 4"/>
          <p:cNvSpPr>
            <a:spLocks noGrp="1"/>
          </p:cNvSpPr>
          <p:nvPr>
            <p:ph type="sldNum" sz="quarter" idx="11"/>
          </p:nvPr>
        </p:nvSpPr>
        <p:spPr/>
        <p:txBody>
          <a:bodyPr/>
          <a:lstStyle>
            <a:lvl1pPr algn="l">
              <a:defRPr>
                <a:latin typeface="+mj-lt"/>
                <a:cs typeface="Arial" pitchFamily="34" charset="0"/>
              </a:defRPr>
            </a:lvl1pPr>
          </a:lstStyle>
          <a:p>
            <a:r>
              <a:rPr lang="de-DE" dirty="0" smtClean="0">
                <a:cs typeface="Calibri" pitchFamily="34" charset="0"/>
              </a:rPr>
              <a:t>Seite  </a:t>
            </a:r>
            <a:fld id="{3733AE7F-6935-469B-B7EA-A7DFC1F0D075}" type="slidenum">
              <a:rPr lang="de-DE" smtClean="0">
                <a:cs typeface="Calibri" pitchFamily="34" charset="0"/>
              </a:rPr>
              <a:pPr/>
              <a:t>‹Nr.›</a:t>
            </a:fld>
            <a:endParaRPr lang="de-DE" dirty="0">
              <a:cs typeface="Calibri" pitchFamily="34" charset="0"/>
            </a:endParaRPr>
          </a:p>
        </p:txBody>
      </p:sp>
      <p:sp>
        <p:nvSpPr>
          <p:cNvPr id="7" name="Datumsplatzhalter 6"/>
          <p:cNvSpPr>
            <a:spLocks noGrp="1"/>
          </p:cNvSpPr>
          <p:nvPr>
            <p:ph type="dt" sz="half" idx="12"/>
          </p:nvPr>
        </p:nvSpPr>
        <p:spPr/>
        <p:txBody>
          <a:bodyPr/>
          <a:lstStyle>
            <a:lvl1pPr>
              <a:defRPr>
                <a:latin typeface="+mj-lt"/>
                <a:cs typeface="Calibri" pitchFamily="34" charset="0"/>
              </a:defRPr>
            </a:lvl1pPr>
          </a:lstStyle>
          <a:p>
            <a:pPr>
              <a:lnSpc>
                <a:spcPct val="120000"/>
              </a:lnSpc>
            </a:pPr>
            <a:r>
              <a:rPr lang="de-DE" smtClean="0"/>
              <a:t>03.10.2019</a:t>
            </a:r>
            <a:endParaRPr lang="de-DE" dirty="0"/>
          </a:p>
        </p:txBody>
      </p:sp>
      <p:sp>
        <p:nvSpPr>
          <p:cNvPr id="4" name="Fußzeilenplatzhalter 3"/>
          <p:cNvSpPr>
            <a:spLocks noGrp="1"/>
          </p:cNvSpPr>
          <p:nvPr>
            <p:ph type="ftr" sz="quarter" idx="13"/>
          </p:nvPr>
        </p:nvSpPr>
        <p:spPr/>
        <p:txBody>
          <a:bodyPr/>
          <a:lstStyle>
            <a:lvl1pPr>
              <a:defRPr>
                <a:latin typeface="+mj-lt"/>
                <a:cs typeface="Calibri" pitchFamily="34" charset="0"/>
              </a:defRPr>
            </a:lvl1pPr>
          </a:lstStyle>
          <a:p>
            <a:pPr>
              <a:lnSpc>
                <a:spcPct val="120000"/>
              </a:lnSpc>
            </a:pPr>
            <a:r>
              <a:rPr lang="de-DE" smtClean="0"/>
              <a:t>Data Management; Prof. Dr. Markus Grüne</a:t>
            </a:r>
            <a:endParaRPr lang="de-DE" dirty="0"/>
          </a:p>
        </p:txBody>
      </p:sp>
    </p:spTree>
    <p:custDataLst>
      <p:tags r:id="rId1"/>
    </p:custDataLst>
    <p:extLst>
      <p:ext uri="{BB962C8B-B14F-4D97-AF65-F5344CB8AC3E}">
        <p14:creationId xmlns:p14="http://schemas.microsoft.com/office/powerpoint/2010/main" val="32436191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o">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a:xfrm>
            <a:off x="529382" y="4959833"/>
            <a:ext cx="504946" cy="138499"/>
          </a:xfrm>
        </p:spPr>
        <p:txBody>
          <a:bodyPr/>
          <a:lstStyle>
            <a:lvl1pPr algn="l">
              <a:defRPr>
                <a:latin typeface="+mj-lt"/>
                <a:cs typeface="Arial" pitchFamily="34" charset="0"/>
              </a:defRPr>
            </a:lvl1pPr>
          </a:lstStyle>
          <a:p>
            <a:r>
              <a:rPr lang="de-DE" dirty="0" smtClean="0">
                <a:cs typeface="Calibri" pitchFamily="34" charset="0"/>
              </a:rPr>
              <a:t>Seite  </a:t>
            </a:r>
            <a:fld id="{3733AE7F-6935-469B-B7EA-A7DFC1F0D075}" type="slidenum">
              <a:rPr lang="de-DE" smtClean="0">
                <a:cs typeface="Calibri" pitchFamily="34" charset="0"/>
              </a:rPr>
              <a:pPr/>
              <a:t>‹Nr.›</a:t>
            </a:fld>
            <a:endParaRPr lang="de-DE" dirty="0">
              <a:cs typeface="Calibri" pitchFamily="34" charset="0"/>
            </a:endParaRPr>
          </a:p>
        </p:txBody>
      </p:sp>
      <p:sp>
        <p:nvSpPr>
          <p:cNvPr id="5" name="Datumsplatzhalter 4"/>
          <p:cNvSpPr>
            <a:spLocks noGrp="1"/>
          </p:cNvSpPr>
          <p:nvPr>
            <p:ph type="dt" sz="half" idx="12"/>
          </p:nvPr>
        </p:nvSpPr>
        <p:spPr>
          <a:xfrm>
            <a:off x="1404048" y="4932133"/>
            <a:ext cx="3600000" cy="166199"/>
          </a:xfrm>
        </p:spPr>
        <p:txBody>
          <a:bodyPr/>
          <a:lstStyle>
            <a:lvl1pPr>
              <a:defRPr>
                <a:latin typeface="+mj-lt"/>
                <a:cs typeface="Calibri" pitchFamily="34" charset="0"/>
              </a:defRPr>
            </a:lvl1pPr>
          </a:lstStyle>
          <a:p>
            <a:pPr>
              <a:lnSpc>
                <a:spcPct val="120000"/>
              </a:lnSpc>
            </a:pPr>
            <a:r>
              <a:rPr lang="de-DE" smtClean="0"/>
              <a:t>03.10.2019</a:t>
            </a:r>
            <a:endParaRPr lang="de-DE" dirty="0"/>
          </a:p>
        </p:txBody>
      </p:sp>
      <p:sp>
        <p:nvSpPr>
          <p:cNvPr id="2" name="Fußzeilenplatzhalter 1"/>
          <p:cNvSpPr>
            <a:spLocks noGrp="1"/>
          </p:cNvSpPr>
          <p:nvPr>
            <p:ph type="ftr" sz="quarter" idx="13"/>
          </p:nvPr>
        </p:nvSpPr>
        <p:spPr>
          <a:xfrm>
            <a:off x="5152147" y="4932133"/>
            <a:ext cx="1800000" cy="166199"/>
          </a:xfrm>
        </p:spPr>
        <p:txBody>
          <a:bodyPr/>
          <a:lstStyle>
            <a:lvl1pPr>
              <a:defRPr>
                <a:latin typeface="+mj-lt"/>
                <a:cs typeface="Calibri" pitchFamily="34" charset="0"/>
              </a:defRPr>
            </a:lvl1pPr>
          </a:lstStyle>
          <a:p>
            <a:pPr>
              <a:lnSpc>
                <a:spcPct val="120000"/>
              </a:lnSpc>
            </a:pPr>
            <a:r>
              <a:rPr lang="de-DE" smtClean="0"/>
              <a:t>Data Management; Prof. Dr. Markus Grüne</a:t>
            </a:r>
            <a:endParaRPr lang="de-DE" dirty="0"/>
          </a:p>
        </p:txBody>
      </p:sp>
    </p:spTree>
    <p:extLst>
      <p:ext uri="{BB962C8B-B14F-4D97-AF65-F5344CB8AC3E}">
        <p14:creationId xmlns:p14="http://schemas.microsoft.com/office/powerpoint/2010/main" val="191241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d Inhalt - Mehr Platz">
    <p:spTree>
      <p:nvGrpSpPr>
        <p:cNvPr id="1" name=""/>
        <p:cNvGrpSpPr/>
        <p:nvPr/>
      </p:nvGrpSpPr>
      <p:grpSpPr>
        <a:xfrm>
          <a:off x="0" y="0"/>
          <a:ext cx="0" cy="0"/>
          <a:chOff x="0" y="0"/>
          <a:chExt cx="0" cy="0"/>
        </a:xfrm>
      </p:grpSpPr>
      <p:sp>
        <p:nvSpPr>
          <p:cNvPr id="2" name="Titel 1"/>
          <p:cNvSpPr>
            <a:spLocks noGrp="1"/>
          </p:cNvSpPr>
          <p:nvPr>
            <p:ph type="title"/>
          </p:nvPr>
        </p:nvSpPr>
        <p:spPr>
          <a:xfrm>
            <a:off x="522001" y="842963"/>
            <a:ext cx="8225516" cy="620092"/>
          </a:xfrm>
        </p:spPr>
        <p:txBody>
          <a:bodyPr/>
          <a:lstStyle>
            <a:lvl1pPr>
              <a:lnSpc>
                <a:spcPts val="2800"/>
              </a:lnSpc>
              <a:defRPr sz="2800">
                <a:latin typeface="+mj-lt"/>
                <a:cs typeface="Calibri" pitchFamily="34" charset="0"/>
              </a:defRPr>
            </a:lvl1pPr>
          </a:lstStyle>
          <a:p>
            <a:r>
              <a:rPr lang="de-DE" dirty="0" smtClean="0"/>
              <a:t>Titelmasterformat durch Klicken bearbeiten</a:t>
            </a:r>
            <a:endParaRPr lang="de-DE" dirty="0"/>
          </a:p>
        </p:txBody>
      </p:sp>
      <p:sp>
        <p:nvSpPr>
          <p:cNvPr id="3" name="Inhaltsplatzhalter 2"/>
          <p:cNvSpPr>
            <a:spLocks noGrp="1"/>
          </p:cNvSpPr>
          <p:nvPr>
            <p:ph idx="1"/>
          </p:nvPr>
        </p:nvSpPr>
        <p:spPr/>
        <p:txBody>
          <a:bodyPr/>
          <a:lstStyle>
            <a:lvl1pPr>
              <a:defRPr>
                <a:latin typeface="+mn-lt"/>
                <a:cs typeface="Calibri" pitchFamily="34" charset="0"/>
              </a:defRPr>
            </a:lvl1pPr>
            <a:lvl2pPr>
              <a:buClr>
                <a:srgbClr val="2D89CC"/>
              </a:buClr>
              <a:defRPr>
                <a:latin typeface="+mn-lt"/>
                <a:cs typeface="Calibri" pitchFamily="34" charset="0"/>
              </a:defRPr>
            </a:lvl2pPr>
            <a:lvl3pPr>
              <a:buClr>
                <a:srgbClr val="2D89CC"/>
              </a:buClr>
              <a:defRPr sz="1800">
                <a:latin typeface="+mn-lt"/>
                <a:cs typeface="Calibri" pitchFamily="34" charset="0"/>
              </a:defRPr>
            </a:lvl3pPr>
            <a:lvl4pPr marL="809625" indent="-266700">
              <a:buClr>
                <a:srgbClr val="2D89CC"/>
              </a:buClr>
              <a:buFont typeface="Arial" pitchFamily="34" charset="0"/>
              <a:buChar char="•"/>
              <a:defRPr sz="1600">
                <a:latin typeface="+mn-lt"/>
                <a:cs typeface="Calibri" pitchFamily="34" charset="0"/>
              </a:defRPr>
            </a:lvl4pPr>
            <a:lvl5pPr marL="1076325" indent="-266700">
              <a:buClr>
                <a:srgbClr val="2D89CC"/>
              </a:buClr>
              <a:buFont typeface="Arial" pitchFamily="34" charset="0"/>
              <a:buChar char="•"/>
              <a:defRPr sz="1600">
                <a:latin typeface="+mn-lt"/>
                <a:cs typeface="Calibri" pitchFamily="34" charset="0"/>
              </a:defRPr>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Foliennummernplatzhalter 4"/>
          <p:cNvSpPr>
            <a:spLocks noGrp="1"/>
          </p:cNvSpPr>
          <p:nvPr>
            <p:ph type="sldNum" sz="quarter" idx="11"/>
          </p:nvPr>
        </p:nvSpPr>
        <p:spPr/>
        <p:txBody>
          <a:bodyPr/>
          <a:lstStyle>
            <a:lvl1pPr algn="l">
              <a:defRPr>
                <a:latin typeface="+mj-lt"/>
                <a:cs typeface="Arial" pitchFamily="34" charset="0"/>
              </a:defRPr>
            </a:lvl1pPr>
          </a:lstStyle>
          <a:p>
            <a:r>
              <a:rPr lang="de-DE" dirty="0" smtClean="0">
                <a:cs typeface="Calibri" pitchFamily="34" charset="0"/>
              </a:rPr>
              <a:t>Seite  </a:t>
            </a:r>
            <a:fld id="{3733AE7F-6935-469B-B7EA-A7DFC1F0D075}" type="slidenum">
              <a:rPr lang="de-DE" smtClean="0">
                <a:cs typeface="Calibri" pitchFamily="34" charset="0"/>
              </a:rPr>
              <a:pPr/>
              <a:t>‹Nr.›</a:t>
            </a:fld>
            <a:endParaRPr lang="de-DE" dirty="0">
              <a:cs typeface="Calibri" pitchFamily="34" charset="0"/>
            </a:endParaRPr>
          </a:p>
        </p:txBody>
      </p:sp>
      <p:sp>
        <p:nvSpPr>
          <p:cNvPr id="7" name="Datumsplatzhalter 6"/>
          <p:cNvSpPr>
            <a:spLocks noGrp="1"/>
          </p:cNvSpPr>
          <p:nvPr>
            <p:ph type="dt" sz="half" idx="12"/>
          </p:nvPr>
        </p:nvSpPr>
        <p:spPr/>
        <p:txBody>
          <a:bodyPr/>
          <a:lstStyle>
            <a:lvl1pPr>
              <a:defRPr>
                <a:latin typeface="+mj-lt"/>
                <a:cs typeface="Calibri" pitchFamily="34" charset="0"/>
              </a:defRPr>
            </a:lvl1pPr>
          </a:lstStyle>
          <a:p>
            <a:pPr>
              <a:lnSpc>
                <a:spcPct val="120000"/>
              </a:lnSpc>
            </a:pPr>
            <a:r>
              <a:rPr lang="de-DE" smtClean="0"/>
              <a:t>03.10.2019</a:t>
            </a:r>
            <a:endParaRPr lang="de-DE" dirty="0"/>
          </a:p>
        </p:txBody>
      </p:sp>
      <p:sp>
        <p:nvSpPr>
          <p:cNvPr id="8" name="Fußzeilenplatzhalter 3"/>
          <p:cNvSpPr>
            <a:spLocks noGrp="1"/>
          </p:cNvSpPr>
          <p:nvPr>
            <p:ph type="ftr" sz="quarter" idx="3"/>
          </p:nvPr>
        </p:nvSpPr>
        <p:spPr>
          <a:xfrm>
            <a:off x="5436096" y="4932133"/>
            <a:ext cx="1800000" cy="166199"/>
          </a:xfrm>
          <a:prstGeom prst="rect">
            <a:avLst/>
          </a:prstGeom>
        </p:spPr>
        <p:txBody>
          <a:bodyPr vert="horz" wrap="square" lIns="0" tIns="0" rIns="0" bIns="0" rtlCol="0" anchor="b" anchorCtr="0">
            <a:spAutoFit/>
          </a:bodyPr>
          <a:lstStyle>
            <a:lvl1pPr algn="r">
              <a:defRPr lang="de-DE" sz="900" smtClean="0">
                <a:solidFill>
                  <a:srgbClr val="000000"/>
                </a:solidFill>
                <a:latin typeface="+mj-lt"/>
                <a:cs typeface="Arial" pitchFamily="34" charset="0"/>
              </a:defRPr>
            </a:lvl1pPr>
          </a:lstStyle>
          <a:p>
            <a:pPr>
              <a:lnSpc>
                <a:spcPct val="120000"/>
              </a:lnSpc>
            </a:pPr>
            <a:r>
              <a:rPr lang="de-DE" smtClean="0">
                <a:cs typeface="Calibri" pitchFamily="34" charset="0"/>
              </a:rPr>
              <a:t>Data Management; Prof. Dr. Markus Grüne</a:t>
            </a:r>
            <a:endParaRPr lang="de-DE" dirty="0">
              <a:cs typeface="Calibri" pitchFamily="34" charset="0"/>
            </a:endParaRPr>
          </a:p>
        </p:txBody>
      </p:sp>
    </p:spTree>
    <p:custDataLst>
      <p:tags r:id="rId1"/>
    </p:custDataLst>
    <p:extLst>
      <p:ext uri="{BB962C8B-B14F-4D97-AF65-F5344CB8AC3E}">
        <p14:creationId xmlns:p14="http://schemas.microsoft.com/office/powerpoint/2010/main" val="426123588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 und Inhalt - Mehr Platz">
    <p:spTree>
      <p:nvGrpSpPr>
        <p:cNvPr id="1" name=""/>
        <p:cNvGrpSpPr/>
        <p:nvPr/>
      </p:nvGrpSpPr>
      <p:grpSpPr>
        <a:xfrm>
          <a:off x="0" y="0"/>
          <a:ext cx="0" cy="0"/>
          <a:chOff x="0" y="0"/>
          <a:chExt cx="0" cy="0"/>
        </a:xfrm>
      </p:grpSpPr>
      <p:sp>
        <p:nvSpPr>
          <p:cNvPr id="2" name="Titel 1"/>
          <p:cNvSpPr>
            <a:spLocks noGrp="1"/>
          </p:cNvSpPr>
          <p:nvPr>
            <p:ph type="title"/>
          </p:nvPr>
        </p:nvSpPr>
        <p:spPr>
          <a:xfrm>
            <a:off x="539750" y="123478"/>
            <a:ext cx="6768554" cy="620092"/>
          </a:xfrm>
        </p:spPr>
        <p:txBody>
          <a:bodyPr/>
          <a:lstStyle>
            <a:lvl1pPr>
              <a:lnSpc>
                <a:spcPts val="2800"/>
              </a:lnSpc>
              <a:defRPr sz="2800">
                <a:latin typeface="+mj-lt"/>
                <a:cs typeface="Calibri" pitchFamily="34" charset="0"/>
              </a:defRPr>
            </a:lvl1pPr>
          </a:lstStyle>
          <a:p>
            <a:r>
              <a:rPr lang="de-DE" dirty="0" smtClean="0"/>
              <a:t>Titelmasterformat durch Klicken bearbeiten</a:t>
            </a:r>
            <a:endParaRPr lang="de-DE" dirty="0"/>
          </a:p>
        </p:txBody>
      </p:sp>
      <p:sp>
        <p:nvSpPr>
          <p:cNvPr id="3" name="Inhaltsplatzhalter 2"/>
          <p:cNvSpPr>
            <a:spLocks noGrp="1"/>
          </p:cNvSpPr>
          <p:nvPr>
            <p:ph idx="1"/>
          </p:nvPr>
        </p:nvSpPr>
        <p:spPr>
          <a:xfrm>
            <a:off x="536575" y="987426"/>
            <a:ext cx="8210550" cy="3798888"/>
          </a:xfrm>
        </p:spPr>
        <p:txBody>
          <a:bodyPr/>
          <a:lstStyle>
            <a:lvl1pPr>
              <a:defRPr>
                <a:latin typeface="+mn-lt"/>
                <a:cs typeface="Calibri" pitchFamily="34" charset="0"/>
              </a:defRPr>
            </a:lvl1pPr>
            <a:lvl2pPr>
              <a:buClr>
                <a:srgbClr val="2D89CC"/>
              </a:buClr>
              <a:defRPr>
                <a:latin typeface="+mn-lt"/>
                <a:cs typeface="Calibri" pitchFamily="34" charset="0"/>
              </a:defRPr>
            </a:lvl2pPr>
            <a:lvl3pPr>
              <a:buClr>
                <a:srgbClr val="2D89CC"/>
              </a:buClr>
              <a:defRPr sz="1800">
                <a:latin typeface="+mn-lt"/>
                <a:cs typeface="Calibri" pitchFamily="34" charset="0"/>
              </a:defRPr>
            </a:lvl3pPr>
            <a:lvl4pPr marL="809625" indent="-266700">
              <a:buClr>
                <a:srgbClr val="2D89CC"/>
              </a:buClr>
              <a:buFont typeface="Arial" pitchFamily="34" charset="0"/>
              <a:buChar char="•"/>
              <a:defRPr sz="1600">
                <a:latin typeface="+mn-lt"/>
                <a:cs typeface="Calibri" pitchFamily="34" charset="0"/>
              </a:defRPr>
            </a:lvl4pPr>
            <a:lvl5pPr marL="1076325" indent="-266700">
              <a:buClr>
                <a:srgbClr val="2D89CC"/>
              </a:buClr>
              <a:buFont typeface="Arial" pitchFamily="34" charset="0"/>
              <a:buChar char="•"/>
              <a:defRPr sz="1600">
                <a:latin typeface="+mn-lt"/>
                <a:cs typeface="Calibri" pitchFamily="34" charset="0"/>
              </a:defRPr>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5" name="Foliennummernplatzhalter 4"/>
          <p:cNvSpPr>
            <a:spLocks noGrp="1"/>
          </p:cNvSpPr>
          <p:nvPr>
            <p:ph type="sldNum" sz="quarter" idx="11"/>
          </p:nvPr>
        </p:nvSpPr>
        <p:spPr/>
        <p:txBody>
          <a:bodyPr/>
          <a:lstStyle>
            <a:lvl1pPr algn="l">
              <a:defRPr>
                <a:latin typeface="+mj-lt"/>
                <a:cs typeface="Arial" pitchFamily="34" charset="0"/>
              </a:defRPr>
            </a:lvl1pPr>
          </a:lstStyle>
          <a:p>
            <a:r>
              <a:rPr lang="de-DE" dirty="0" smtClean="0">
                <a:cs typeface="Calibri" pitchFamily="34" charset="0"/>
              </a:rPr>
              <a:t>Seite  </a:t>
            </a:r>
            <a:fld id="{3733AE7F-6935-469B-B7EA-A7DFC1F0D075}" type="slidenum">
              <a:rPr lang="de-DE" smtClean="0">
                <a:cs typeface="Calibri" pitchFamily="34" charset="0"/>
              </a:rPr>
              <a:pPr/>
              <a:t>‹Nr.›</a:t>
            </a:fld>
            <a:endParaRPr lang="de-DE" dirty="0">
              <a:cs typeface="Calibri" pitchFamily="34" charset="0"/>
            </a:endParaRPr>
          </a:p>
        </p:txBody>
      </p:sp>
      <p:sp>
        <p:nvSpPr>
          <p:cNvPr id="7" name="Datumsplatzhalter 6"/>
          <p:cNvSpPr>
            <a:spLocks noGrp="1"/>
          </p:cNvSpPr>
          <p:nvPr>
            <p:ph type="dt" sz="half" idx="12"/>
          </p:nvPr>
        </p:nvSpPr>
        <p:spPr/>
        <p:txBody>
          <a:bodyPr/>
          <a:lstStyle>
            <a:lvl1pPr>
              <a:defRPr>
                <a:latin typeface="+mj-lt"/>
                <a:cs typeface="Calibri" pitchFamily="34" charset="0"/>
              </a:defRPr>
            </a:lvl1pPr>
          </a:lstStyle>
          <a:p>
            <a:pPr>
              <a:lnSpc>
                <a:spcPct val="120000"/>
              </a:lnSpc>
            </a:pPr>
            <a:r>
              <a:rPr lang="de-DE" smtClean="0"/>
              <a:t>03.10.2019</a:t>
            </a:r>
            <a:endParaRPr lang="de-DE" dirty="0"/>
          </a:p>
        </p:txBody>
      </p:sp>
      <p:sp>
        <p:nvSpPr>
          <p:cNvPr id="8" name="Fußzeilenplatzhalter 3"/>
          <p:cNvSpPr>
            <a:spLocks noGrp="1"/>
          </p:cNvSpPr>
          <p:nvPr>
            <p:ph type="ftr" sz="quarter" idx="3"/>
          </p:nvPr>
        </p:nvSpPr>
        <p:spPr>
          <a:xfrm>
            <a:off x="5436096" y="4932133"/>
            <a:ext cx="1800000" cy="166199"/>
          </a:xfrm>
          <a:prstGeom prst="rect">
            <a:avLst/>
          </a:prstGeom>
        </p:spPr>
        <p:txBody>
          <a:bodyPr vert="horz" wrap="square" lIns="0" tIns="0" rIns="0" bIns="0" rtlCol="0" anchor="b" anchorCtr="0">
            <a:spAutoFit/>
          </a:bodyPr>
          <a:lstStyle>
            <a:lvl1pPr algn="r">
              <a:defRPr lang="de-DE" sz="900" smtClean="0">
                <a:solidFill>
                  <a:srgbClr val="000000"/>
                </a:solidFill>
                <a:latin typeface="+mj-lt"/>
                <a:cs typeface="Arial" pitchFamily="34" charset="0"/>
              </a:defRPr>
            </a:lvl1pPr>
          </a:lstStyle>
          <a:p>
            <a:pPr>
              <a:lnSpc>
                <a:spcPct val="120000"/>
              </a:lnSpc>
            </a:pPr>
            <a:r>
              <a:rPr lang="de-DE" smtClean="0">
                <a:cs typeface="Calibri" pitchFamily="34" charset="0"/>
              </a:rPr>
              <a:t>Data Management; Prof. Dr. Markus Grüne</a:t>
            </a:r>
            <a:endParaRPr lang="de-DE" dirty="0">
              <a:cs typeface="Calibri" pitchFamily="34" charset="0"/>
            </a:endParaRPr>
          </a:p>
        </p:txBody>
      </p:sp>
    </p:spTree>
    <p:custDataLst>
      <p:tags r:id="rId1"/>
    </p:custDataLst>
    <p:extLst>
      <p:ext uri="{BB962C8B-B14F-4D97-AF65-F5344CB8AC3E}">
        <p14:creationId xmlns:p14="http://schemas.microsoft.com/office/powerpoint/2010/main" val="77323163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 Blanko - Mehr Platz">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lvl1pPr algn="l">
              <a:defRPr>
                <a:latin typeface="+mj-lt"/>
                <a:cs typeface="Arial" pitchFamily="34" charset="0"/>
              </a:defRPr>
            </a:lvl1pPr>
          </a:lstStyle>
          <a:p>
            <a:r>
              <a:rPr lang="de-DE" dirty="0" smtClean="0">
                <a:cs typeface="Calibri" pitchFamily="34" charset="0"/>
              </a:rPr>
              <a:t>Seite  </a:t>
            </a:r>
            <a:fld id="{3733AE7F-6935-469B-B7EA-A7DFC1F0D075}" type="slidenum">
              <a:rPr lang="de-DE" smtClean="0">
                <a:cs typeface="Calibri" pitchFamily="34" charset="0"/>
              </a:rPr>
              <a:pPr/>
              <a:t>‹Nr.›</a:t>
            </a:fld>
            <a:endParaRPr lang="de-DE" dirty="0">
              <a:cs typeface="Calibri" pitchFamily="34" charset="0"/>
            </a:endParaRPr>
          </a:p>
        </p:txBody>
      </p:sp>
      <p:sp>
        <p:nvSpPr>
          <p:cNvPr id="5" name="Datumsplatzhalter 4"/>
          <p:cNvSpPr>
            <a:spLocks noGrp="1"/>
          </p:cNvSpPr>
          <p:nvPr>
            <p:ph type="dt" sz="half" idx="12"/>
          </p:nvPr>
        </p:nvSpPr>
        <p:spPr/>
        <p:txBody>
          <a:bodyPr/>
          <a:lstStyle>
            <a:lvl1pPr>
              <a:defRPr>
                <a:latin typeface="+mj-lt"/>
                <a:cs typeface="Calibri" pitchFamily="34" charset="0"/>
              </a:defRPr>
            </a:lvl1pPr>
          </a:lstStyle>
          <a:p>
            <a:pPr>
              <a:lnSpc>
                <a:spcPct val="120000"/>
              </a:lnSpc>
            </a:pPr>
            <a:r>
              <a:rPr lang="de-DE" smtClean="0"/>
              <a:t>03.10.2019</a:t>
            </a:r>
            <a:endParaRPr lang="de-DE" dirty="0"/>
          </a:p>
        </p:txBody>
      </p:sp>
      <p:sp>
        <p:nvSpPr>
          <p:cNvPr id="6" name="Fußzeilenplatzhalter 3"/>
          <p:cNvSpPr>
            <a:spLocks noGrp="1"/>
          </p:cNvSpPr>
          <p:nvPr>
            <p:ph type="ftr" sz="quarter" idx="3"/>
          </p:nvPr>
        </p:nvSpPr>
        <p:spPr>
          <a:xfrm>
            <a:off x="5436096" y="4932133"/>
            <a:ext cx="1800000" cy="166199"/>
          </a:xfrm>
          <a:prstGeom prst="rect">
            <a:avLst/>
          </a:prstGeom>
        </p:spPr>
        <p:txBody>
          <a:bodyPr vert="horz" wrap="square" lIns="0" tIns="0" rIns="0" bIns="0" rtlCol="0" anchor="b" anchorCtr="0">
            <a:spAutoFit/>
          </a:bodyPr>
          <a:lstStyle>
            <a:lvl1pPr algn="r">
              <a:defRPr lang="de-DE" sz="900" smtClean="0">
                <a:solidFill>
                  <a:srgbClr val="000000"/>
                </a:solidFill>
                <a:latin typeface="+mj-lt"/>
                <a:cs typeface="Arial" pitchFamily="34" charset="0"/>
              </a:defRPr>
            </a:lvl1pPr>
          </a:lstStyle>
          <a:p>
            <a:pPr>
              <a:lnSpc>
                <a:spcPct val="120000"/>
              </a:lnSpc>
            </a:pPr>
            <a:r>
              <a:rPr lang="de-DE" smtClean="0">
                <a:cs typeface="Calibri" pitchFamily="34" charset="0"/>
              </a:rPr>
              <a:t>Data Management; Prof. Dr. Markus Grüne</a:t>
            </a:r>
            <a:endParaRPr lang="de-DE" dirty="0">
              <a:cs typeface="Calibri" pitchFamily="34" charset="0"/>
            </a:endParaRPr>
          </a:p>
        </p:txBody>
      </p:sp>
    </p:spTree>
    <p:extLst>
      <p:ext uri="{BB962C8B-B14F-4D97-AF65-F5344CB8AC3E}">
        <p14:creationId xmlns:p14="http://schemas.microsoft.com/office/powerpoint/2010/main" val="1817662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Folie Weiß mit kleinem Logo und Inhalt">
    <p:spTree>
      <p:nvGrpSpPr>
        <p:cNvPr id="1" name=""/>
        <p:cNvGrpSpPr/>
        <p:nvPr/>
      </p:nvGrpSpPr>
      <p:grpSpPr>
        <a:xfrm>
          <a:off x="0" y="0"/>
          <a:ext cx="0" cy="0"/>
          <a:chOff x="0" y="0"/>
          <a:chExt cx="0" cy="0"/>
        </a:xfrm>
      </p:grpSpPr>
      <p:pic>
        <p:nvPicPr>
          <p:cNvPr id="5" name="Bild 4" descr="13_Textchart_klein_balken_weiss_4-3.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el 1"/>
          <p:cNvSpPr>
            <a:spLocks noGrp="1"/>
          </p:cNvSpPr>
          <p:nvPr>
            <p:ph type="title" hasCustomPrompt="1"/>
          </p:nvPr>
        </p:nvSpPr>
        <p:spPr>
          <a:xfrm>
            <a:off x="457200" y="1014413"/>
            <a:ext cx="8200518" cy="450921"/>
          </a:xfrm>
        </p:spPr>
        <p:txBody>
          <a:bodyPr anchor="b" anchorCtr="0">
            <a:normAutofit/>
          </a:bodyPr>
          <a:lstStyle>
            <a:lvl1pPr algn="l">
              <a:defRPr sz="2800" b="0" i="0" baseline="0">
                <a:latin typeface="UnitPro-Light"/>
                <a:cs typeface="UnitPro-Light"/>
              </a:defRPr>
            </a:lvl1pPr>
          </a:lstStyle>
          <a:p>
            <a:r>
              <a:rPr lang="de-DE" dirty="0"/>
              <a:t>Headline hinzufügen</a:t>
            </a:r>
          </a:p>
        </p:txBody>
      </p:sp>
      <p:sp>
        <p:nvSpPr>
          <p:cNvPr id="3" name="Inhaltsplatzhalter 2"/>
          <p:cNvSpPr>
            <a:spLocks noGrp="1"/>
          </p:cNvSpPr>
          <p:nvPr>
            <p:ph idx="1" hasCustomPrompt="1"/>
          </p:nvPr>
        </p:nvSpPr>
        <p:spPr>
          <a:xfrm>
            <a:off x="457200" y="1565751"/>
            <a:ext cx="8200518" cy="3280093"/>
          </a:xfrm>
        </p:spPr>
        <p:txBody>
          <a:bodyPr>
            <a:normAutofit/>
          </a:bodyPr>
          <a:lstStyle>
            <a:lvl1pPr marL="342900" indent="-342900" algn="l">
              <a:lnSpc>
                <a:spcPct val="100000"/>
              </a:lnSpc>
              <a:buFont typeface="Wingdings" charset="2"/>
              <a:buChar char="§"/>
              <a:defRPr sz="2400" b="0" i="0">
                <a:latin typeface="UnitPro-Light"/>
                <a:cs typeface="UnitPro-Light"/>
              </a:defRPr>
            </a:lvl1pPr>
            <a:lvl2pPr marL="742950" indent="-285750" algn="l">
              <a:lnSpc>
                <a:spcPct val="100000"/>
              </a:lnSpc>
              <a:buFont typeface="Wingdings" charset="2"/>
              <a:buChar char="§"/>
              <a:defRPr sz="2200" b="0" i="0">
                <a:latin typeface="UnitPro-Light"/>
                <a:cs typeface="UnitPro-Light"/>
              </a:defRPr>
            </a:lvl2pPr>
            <a:lvl3pPr marL="1143000" indent="-228600" algn="l">
              <a:lnSpc>
                <a:spcPct val="100000"/>
              </a:lnSpc>
              <a:buFont typeface="Wingdings" charset="2"/>
              <a:buChar char="§"/>
              <a:defRPr sz="2000" b="0" i="0">
                <a:latin typeface="UnitPro-Light"/>
                <a:cs typeface="UnitPro-Light"/>
              </a:defRPr>
            </a:lvl3pPr>
            <a:lvl4pPr marL="1600200" indent="-228600" algn="l">
              <a:lnSpc>
                <a:spcPct val="100000"/>
              </a:lnSpc>
              <a:buFont typeface="Wingdings" charset="2"/>
              <a:buChar char="§"/>
              <a:defRPr sz="1800" b="0" i="0">
                <a:latin typeface="UnitPro-Light"/>
                <a:cs typeface="UnitPro-Light"/>
              </a:defRPr>
            </a:lvl4pPr>
            <a:lvl5pPr marL="2057400" indent="-228600" algn="r">
              <a:buFont typeface="Wingdings" charset="2"/>
              <a:buChar char="§"/>
              <a:defRPr sz="1800" b="0" i="0">
                <a:latin typeface="UnitPro-Light"/>
                <a:cs typeface="UnitPro-Light"/>
              </a:defRPr>
            </a:lvl5pPr>
          </a:lstStyle>
          <a:p>
            <a:pPr lvl="0"/>
            <a:r>
              <a:rPr lang="de-DE" dirty="0"/>
              <a:t>Text durch Klicken hinzufügen</a:t>
            </a:r>
          </a:p>
          <a:p>
            <a:pPr lvl="1"/>
            <a:r>
              <a:rPr lang="de-DE" dirty="0"/>
              <a:t>Zweite Ebene</a:t>
            </a:r>
          </a:p>
          <a:p>
            <a:pPr lvl="2"/>
            <a:r>
              <a:rPr lang="de-DE" dirty="0"/>
              <a:t>Dritte Ebene</a:t>
            </a:r>
          </a:p>
          <a:p>
            <a:pPr lvl="3"/>
            <a:r>
              <a:rPr lang="de-DE" dirty="0"/>
              <a:t>Vierte Ebene</a:t>
            </a:r>
          </a:p>
        </p:txBody>
      </p:sp>
      <p:sp>
        <p:nvSpPr>
          <p:cNvPr id="14" name="Fußzeilenplatzhalter 2"/>
          <p:cNvSpPr>
            <a:spLocks noGrp="1"/>
          </p:cNvSpPr>
          <p:nvPr>
            <p:ph type="ftr" sz="quarter" idx="10"/>
          </p:nvPr>
        </p:nvSpPr>
        <p:spPr>
          <a:xfrm>
            <a:off x="460139" y="5001466"/>
            <a:ext cx="3327738" cy="138499"/>
          </a:xfrm>
        </p:spPr>
        <p:txBody>
          <a:bodyPr/>
          <a:lstStyle>
            <a:lvl1pPr>
              <a:defRPr b="0">
                <a:solidFill>
                  <a:schemeClr val="tx1"/>
                </a:solidFill>
                <a:latin typeface="+mn-lt"/>
              </a:defRPr>
            </a:lvl1pPr>
          </a:lstStyle>
          <a:p>
            <a:r>
              <a:rPr lang="de-DE" smtClean="0">
                <a:solidFill>
                  <a:prstClr val="black"/>
                </a:solidFill>
              </a:rPr>
              <a:t>Data Management; Prof. Dr. Markus Grüne</a:t>
            </a:r>
            <a:endParaRPr lang="de-DE" dirty="0">
              <a:solidFill>
                <a:prstClr val="black"/>
              </a:solidFill>
            </a:endParaRPr>
          </a:p>
        </p:txBody>
      </p:sp>
      <p:sp>
        <p:nvSpPr>
          <p:cNvPr id="15" name="Foliennummernplatzhalter 3"/>
          <p:cNvSpPr>
            <a:spLocks noGrp="1"/>
          </p:cNvSpPr>
          <p:nvPr>
            <p:ph type="sldNum" sz="quarter" idx="11"/>
          </p:nvPr>
        </p:nvSpPr>
        <p:spPr>
          <a:xfrm>
            <a:off x="4894420" y="4996373"/>
            <a:ext cx="219612" cy="138499"/>
          </a:xfrm>
        </p:spPr>
        <p:txBody>
          <a:bodyPr/>
          <a:lstStyle>
            <a:lvl1pPr>
              <a:defRPr>
                <a:solidFill>
                  <a:schemeClr val="tx1"/>
                </a:solidFill>
                <a:latin typeface="+mn-lt"/>
              </a:defRPr>
            </a:lvl1pPr>
          </a:lstStyle>
          <a:p>
            <a:fld id="{AA35AFB5-30FC-1140-8782-9DA13C24B961}" type="slidenum">
              <a:rPr lang="de-DE" smtClean="0">
                <a:solidFill>
                  <a:prstClr val="black"/>
                </a:solidFill>
              </a:rPr>
              <a:pPr/>
              <a:t>‹Nr.›</a:t>
            </a:fld>
            <a:endParaRPr lang="de-DE" dirty="0">
              <a:solidFill>
                <a:prstClr val="black"/>
              </a:solidFill>
            </a:endParaRPr>
          </a:p>
        </p:txBody>
      </p:sp>
      <p:sp>
        <p:nvSpPr>
          <p:cNvPr id="16" name="Datumsplatzhalter 4"/>
          <p:cNvSpPr>
            <a:spLocks noGrp="1"/>
          </p:cNvSpPr>
          <p:nvPr>
            <p:ph type="dt" sz="half" idx="12"/>
          </p:nvPr>
        </p:nvSpPr>
        <p:spPr>
          <a:xfrm>
            <a:off x="3787878" y="4994305"/>
            <a:ext cx="1106541" cy="138499"/>
          </a:xfrm>
        </p:spPr>
        <p:txBody>
          <a:bodyPr/>
          <a:lstStyle>
            <a:lvl1pPr>
              <a:defRPr>
                <a:solidFill>
                  <a:schemeClr val="tx1"/>
                </a:solidFill>
                <a:latin typeface="+mn-lt"/>
              </a:defRPr>
            </a:lvl1pPr>
          </a:lstStyle>
          <a:p>
            <a:r>
              <a:rPr lang="de-DE" smtClean="0">
                <a:solidFill>
                  <a:prstClr val="black"/>
                </a:solidFill>
              </a:rPr>
              <a:t>03.10.2019</a:t>
            </a:r>
            <a:endParaRPr lang="de-DE" dirty="0">
              <a:solidFill>
                <a:prstClr val="black"/>
              </a:solidFill>
            </a:endParaRPr>
          </a:p>
        </p:txBody>
      </p:sp>
      <p:sp>
        <p:nvSpPr>
          <p:cNvPr id="17" name="Textfeld 16"/>
          <p:cNvSpPr txBox="1"/>
          <p:nvPr userDrawn="1"/>
        </p:nvSpPr>
        <p:spPr>
          <a:xfrm>
            <a:off x="5150556" y="4932878"/>
            <a:ext cx="3572304" cy="261610"/>
          </a:xfrm>
          <a:prstGeom prst="rect">
            <a:avLst/>
          </a:prstGeom>
          <a:noFill/>
        </p:spPr>
        <p:txBody>
          <a:bodyPr wrap="square" rtlCol="0">
            <a:spAutoFit/>
          </a:bodyPr>
          <a:lstStyle/>
          <a:p>
            <a:pPr algn="r"/>
            <a:r>
              <a:rPr lang="de-DE" sz="1100" b="1" dirty="0">
                <a:solidFill>
                  <a:prstClr val="black"/>
                </a:solidFill>
                <a:cs typeface="UnitPro-Light"/>
              </a:rPr>
              <a:t>Fachbereich 3: </a:t>
            </a:r>
            <a:r>
              <a:rPr lang="de-DE" sz="1100" dirty="0">
                <a:solidFill>
                  <a:prstClr val="black"/>
                </a:solidFill>
                <a:cs typeface="UnitPro-Light"/>
              </a:rPr>
              <a:t>Wirtschaft und Recht | Business </a:t>
            </a:r>
            <a:r>
              <a:rPr lang="de-DE" sz="1100" dirty="0" err="1">
                <a:solidFill>
                  <a:prstClr val="black"/>
                </a:solidFill>
                <a:cs typeface="UnitPro-Light"/>
              </a:rPr>
              <a:t>and</a:t>
            </a:r>
            <a:r>
              <a:rPr lang="de-DE" sz="1100" dirty="0">
                <a:solidFill>
                  <a:prstClr val="black"/>
                </a:solidFill>
                <a:cs typeface="UnitPro-Light"/>
              </a:rPr>
              <a:t> Law</a:t>
            </a:r>
          </a:p>
        </p:txBody>
      </p:sp>
    </p:spTree>
    <p:extLst>
      <p:ext uri="{BB962C8B-B14F-4D97-AF65-F5344CB8AC3E}">
        <p14:creationId xmlns:p14="http://schemas.microsoft.com/office/powerpoint/2010/main" val="372362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Folie Weiß mit kleinem Logo und zwei Inhalten">
    <p:spTree>
      <p:nvGrpSpPr>
        <p:cNvPr id="1" name=""/>
        <p:cNvGrpSpPr/>
        <p:nvPr/>
      </p:nvGrpSpPr>
      <p:grpSpPr>
        <a:xfrm>
          <a:off x="0" y="0"/>
          <a:ext cx="0" cy="0"/>
          <a:chOff x="0" y="0"/>
          <a:chExt cx="0" cy="0"/>
        </a:xfrm>
      </p:grpSpPr>
      <p:pic>
        <p:nvPicPr>
          <p:cNvPr id="6" name="Bild 5" descr="13_Textchart_klein_balken_weiss_4-3.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 name="Inhaltsplatzhalter 2"/>
          <p:cNvSpPr>
            <a:spLocks noGrp="1"/>
          </p:cNvSpPr>
          <p:nvPr>
            <p:ph sz="half" idx="1" hasCustomPrompt="1"/>
          </p:nvPr>
        </p:nvSpPr>
        <p:spPr>
          <a:xfrm>
            <a:off x="457200" y="1524000"/>
            <a:ext cx="4038600" cy="3321844"/>
          </a:xfrm>
        </p:spPr>
        <p:txBody>
          <a:bodyPr/>
          <a:lstStyle>
            <a:lvl1pPr marL="342900" indent="-342900" algn="l">
              <a:buClrTx/>
              <a:buFont typeface="Wingdings" charset="2"/>
              <a:buChar char="§"/>
              <a:defRPr sz="2400" b="0" i="0">
                <a:latin typeface="UnitPro-Light"/>
                <a:cs typeface="UnitPro-Light"/>
              </a:defRPr>
            </a:lvl1pPr>
            <a:lvl2pPr marL="742950" indent="-285750" algn="l">
              <a:buClrTx/>
              <a:buFont typeface="Wingdings" charset="2"/>
              <a:buChar char="§"/>
              <a:defRPr sz="2200" b="0" i="0">
                <a:latin typeface="UnitPro-Light"/>
                <a:cs typeface="UnitPro-Light"/>
              </a:defRPr>
            </a:lvl2pPr>
            <a:lvl3pPr marL="1143000" indent="-228600" algn="l">
              <a:buClrTx/>
              <a:buFont typeface="Wingdings" charset="2"/>
              <a:buChar char="§"/>
              <a:defRPr sz="2000" b="0" i="0">
                <a:latin typeface="UnitPro-Light"/>
                <a:cs typeface="UnitPro-Light"/>
              </a:defRPr>
            </a:lvl3pPr>
            <a:lvl4pPr marL="1600200" indent="-228600" algn="l">
              <a:buClrTx/>
              <a:buFont typeface="Wingdings" charset="2"/>
              <a:buChar char="§"/>
              <a:defRPr sz="1800" b="0" i="0">
                <a:latin typeface="UnitPro-Light"/>
                <a:cs typeface="UnitPro-Light"/>
              </a:defRPr>
            </a:lvl4pPr>
            <a:lvl5pPr marL="2057400" indent="-228600" algn="l">
              <a:buClrTx/>
              <a:buFont typeface="Wingdings" charset="2"/>
              <a:buChar char="§"/>
              <a:defRPr sz="1800" b="0" i="0">
                <a:latin typeface="UnitPro-Light"/>
                <a:cs typeface="UnitPro-Light"/>
              </a:defRPr>
            </a:lvl5pPr>
            <a:lvl6pPr>
              <a:defRPr sz="1800"/>
            </a:lvl6pPr>
            <a:lvl7pPr>
              <a:defRPr sz="1800"/>
            </a:lvl7pPr>
            <a:lvl8pPr>
              <a:defRPr sz="1800"/>
            </a:lvl8pPr>
            <a:lvl9pPr>
              <a:defRPr sz="1800"/>
            </a:lvl9pPr>
          </a:lstStyle>
          <a:p>
            <a:pPr lvl="0"/>
            <a:r>
              <a:rPr lang="de-DE" dirty="0"/>
              <a:t>Text durch Klicken hinzufügen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hasCustomPrompt="1"/>
          </p:nvPr>
        </p:nvSpPr>
        <p:spPr>
          <a:xfrm>
            <a:off x="4619118" y="1524000"/>
            <a:ext cx="4038600" cy="3321844"/>
          </a:xfrm>
        </p:spPr>
        <p:txBody>
          <a:bodyPr/>
          <a:lstStyle>
            <a:lvl1pPr marL="342900" indent="-342900" algn="l">
              <a:buFont typeface="Wingdings" charset="2"/>
              <a:buChar char="§"/>
              <a:defRPr sz="2400" b="0" i="0">
                <a:latin typeface="UnitPro-Light"/>
                <a:cs typeface="UnitPro-Light"/>
              </a:defRPr>
            </a:lvl1pPr>
            <a:lvl2pPr marL="742950" indent="-285750" algn="l">
              <a:buFont typeface="Wingdings" charset="2"/>
              <a:buChar char="§"/>
              <a:defRPr sz="2200" b="0" i="0">
                <a:latin typeface="UnitPro-Light"/>
                <a:cs typeface="UnitPro-Light"/>
              </a:defRPr>
            </a:lvl2pPr>
            <a:lvl3pPr marL="1143000" indent="-228600" algn="l">
              <a:buFont typeface="Wingdings" charset="2"/>
              <a:buChar char="§"/>
              <a:defRPr sz="2000" b="0" i="0">
                <a:latin typeface="UnitPro-Light"/>
                <a:cs typeface="UnitPro-Light"/>
              </a:defRPr>
            </a:lvl3pPr>
            <a:lvl4pPr marL="1600200" indent="-228600" algn="l">
              <a:buFont typeface="Wingdings" charset="2"/>
              <a:buChar char="§"/>
              <a:defRPr sz="1800" b="0" i="0">
                <a:latin typeface="UnitPro-Light"/>
                <a:cs typeface="UnitPro-Light"/>
              </a:defRPr>
            </a:lvl4pPr>
            <a:lvl5pPr marL="2057400" indent="-228600" algn="l">
              <a:buFont typeface="Wingdings" charset="2"/>
              <a:buChar char="§"/>
              <a:defRPr sz="1800" b="0" i="0">
                <a:latin typeface="UnitPro-Light"/>
                <a:cs typeface="UnitPro-Light"/>
              </a:defRPr>
            </a:lvl5pPr>
            <a:lvl6pPr>
              <a:defRPr sz="1800"/>
            </a:lvl6pPr>
            <a:lvl7pPr>
              <a:defRPr sz="1800"/>
            </a:lvl7pPr>
            <a:lvl8pPr>
              <a:defRPr sz="1800"/>
            </a:lvl8pPr>
            <a:lvl9pPr>
              <a:defRPr sz="1800"/>
            </a:lvl9pPr>
          </a:lstStyle>
          <a:p>
            <a:pPr lvl="0"/>
            <a:r>
              <a:rPr lang="de-DE" dirty="0"/>
              <a:t>Text durch Klicken hinzufügen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2" name="Titel 1"/>
          <p:cNvSpPr>
            <a:spLocks noGrp="1"/>
          </p:cNvSpPr>
          <p:nvPr>
            <p:ph type="title" hasCustomPrompt="1"/>
          </p:nvPr>
        </p:nvSpPr>
        <p:spPr>
          <a:xfrm>
            <a:off x="457200" y="1028497"/>
            <a:ext cx="8200518" cy="439544"/>
          </a:xfrm>
        </p:spPr>
        <p:txBody>
          <a:bodyPr anchor="b" anchorCtr="0">
            <a:normAutofit/>
          </a:bodyPr>
          <a:lstStyle>
            <a:lvl1pPr algn="l">
              <a:defRPr sz="2800" b="0" i="0" baseline="0">
                <a:latin typeface="UnitPro-Light"/>
                <a:cs typeface="UnitPro-Light"/>
              </a:defRPr>
            </a:lvl1pPr>
          </a:lstStyle>
          <a:p>
            <a:r>
              <a:rPr lang="de-DE" dirty="0"/>
              <a:t>Headline hinzufügen</a:t>
            </a:r>
          </a:p>
        </p:txBody>
      </p:sp>
      <p:sp>
        <p:nvSpPr>
          <p:cNvPr id="11" name="Fußzeilenplatzhalter 2"/>
          <p:cNvSpPr>
            <a:spLocks noGrp="1"/>
          </p:cNvSpPr>
          <p:nvPr>
            <p:ph type="ftr" sz="quarter" idx="10"/>
          </p:nvPr>
        </p:nvSpPr>
        <p:spPr>
          <a:xfrm>
            <a:off x="460139" y="5001466"/>
            <a:ext cx="3327738" cy="138499"/>
          </a:xfrm>
        </p:spPr>
        <p:txBody>
          <a:bodyPr/>
          <a:lstStyle>
            <a:lvl1pPr>
              <a:defRPr b="0">
                <a:solidFill>
                  <a:schemeClr val="tx1"/>
                </a:solidFill>
                <a:latin typeface="+mn-lt"/>
              </a:defRPr>
            </a:lvl1pPr>
          </a:lstStyle>
          <a:p>
            <a:r>
              <a:rPr lang="de-DE" smtClean="0">
                <a:solidFill>
                  <a:prstClr val="black"/>
                </a:solidFill>
              </a:rPr>
              <a:t>Data Management; Prof. Dr. Markus Grüne</a:t>
            </a:r>
            <a:endParaRPr lang="de-DE" dirty="0">
              <a:solidFill>
                <a:prstClr val="black"/>
              </a:solidFill>
            </a:endParaRPr>
          </a:p>
        </p:txBody>
      </p:sp>
      <p:sp>
        <p:nvSpPr>
          <p:cNvPr id="13" name="Foliennummernplatzhalter 3"/>
          <p:cNvSpPr>
            <a:spLocks noGrp="1"/>
          </p:cNvSpPr>
          <p:nvPr>
            <p:ph type="sldNum" sz="quarter" idx="11"/>
          </p:nvPr>
        </p:nvSpPr>
        <p:spPr>
          <a:xfrm>
            <a:off x="4894420" y="4996373"/>
            <a:ext cx="219612" cy="138499"/>
          </a:xfrm>
        </p:spPr>
        <p:txBody>
          <a:bodyPr/>
          <a:lstStyle>
            <a:lvl1pPr>
              <a:defRPr>
                <a:solidFill>
                  <a:schemeClr val="tx1"/>
                </a:solidFill>
                <a:latin typeface="+mn-lt"/>
              </a:defRPr>
            </a:lvl1pPr>
          </a:lstStyle>
          <a:p>
            <a:fld id="{AA35AFB5-30FC-1140-8782-9DA13C24B961}" type="slidenum">
              <a:rPr lang="de-DE" smtClean="0">
                <a:solidFill>
                  <a:prstClr val="black"/>
                </a:solidFill>
              </a:rPr>
              <a:pPr/>
              <a:t>‹Nr.›</a:t>
            </a:fld>
            <a:endParaRPr lang="de-DE" dirty="0">
              <a:solidFill>
                <a:prstClr val="black"/>
              </a:solidFill>
            </a:endParaRPr>
          </a:p>
        </p:txBody>
      </p:sp>
      <p:sp>
        <p:nvSpPr>
          <p:cNvPr id="14" name="Textfeld 13"/>
          <p:cNvSpPr txBox="1"/>
          <p:nvPr userDrawn="1"/>
        </p:nvSpPr>
        <p:spPr>
          <a:xfrm>
            <a:off x="5150556" y="4932878"/>
            <a:ext cx="3572304" cy="261610"/>
          </a:xfrm>
          <a:prstGeom prst="rect">
            <a:avLst/>
          </a:prstGeom>
          <a:noFill/>
        </p:spPr>
        <p:txBody>
          <a:bodyPr wrap="square" rtlCol="0">
            <a:spAutoFit/>
          </a:bodyPr>
          <a:lstStyle/>
          <a:p>
            <a:pPr algn="r"/>
            <a:r>
              <a:rPr lang="de-DE" sz="1100" b="1" dirty="0">
                <a:solidFill>
                  <a:prstClr val="black"/>
                </a:solidFill>
                <a:cs typeface="UnitPro-Light"/>
              </a:rPr>
              <a:t>Fachbereich 3: </a:t>
            </a:r>
            <a:r>
              <a:rPr lang="de-DE" sz="1100" dirty="0">
                <a:solidFill>
                  <a:prstClr val="black"/>
                </a:solidFill>
                <a:cs typeface="UnitPro-Light"/>
              </a:rPr>
              <a:t>Wirtschaft und Recht | Business </a:t>
            </a:r>
            <a:r>
              <a:rPr lang="de-DE" sz="1100" dirty="0" err="1">
                <a:solidFill>
                  <a:prstClr val="black"/>
                </a:solidFill>
                <a:cs typeface="UnitPro-Light"/>
              </a:rPr>
              <a:t>and</a:t>
            </a:r>
            <a:r>
              <a:rPr lang="de-DE" sz="1100" dirty="0">
                <a:solidFill>
                  <a:prstClr val="black"/>
                </a:solidFill>
                <a:cs typeface="UnitPro-Light"/>
              </a:rPr>
              <a:t> Law</a:t>
            </a:r>
          </a:p>
        </p:txBody>
      </p:sp>
      <p:sp>
        <p:nvSpPr>
          <p:cNvPr id="15" name="Datumsplatzhalter 4"/>
          <p:cNvSpPr>
            <a:spLocks noGrp="1"/>
          </p:cNvSpPr>
          <p:nvPr>
            <p:ph type="dt" sz="half" idx="12"/>
          </p:nvPr>
        </p:nvSpPr>
        <p:spPr>
          <a:xfrm>
            <a:off x="3787878" y="4994305"/>
            <a:ext cx="1106541" cy="138499"/>
          </a:xfrm>
        </p:spPr>
        <p:txBody>
          <a:bodyPr/>
          <a:lstStyle>
            <a:lvl1pPr>
              <a:defRPr>
                <a:solidFill>
                  <a:schemeClr val="tx1"/>
                </a:solidFill>
                <a:latin typeface="+mn-lt"/>
              </a:defRPr>
            </a:lvl1pPr>
          </a:lstStyle>
          <a:p>
            <a:r>
              <a:rPr lang="de-DE" smtClean="0">
                <a:solidFill>
                  <a:prstClr val="black"/>
                </a:solidFill>
              </a:rPr>
              <a:t>03.10.2019</a:t>
            </a:r>
            <a:endParaRPr lang="de-DE" dirty="0">
              <a:solidFill>
                <a:prstClr val="black"/>
              </a:solidFill>
            </a:endParaRPr>
          </a:p>
        </p:txBody>
      </p:sp>
    </p:spTree>
    <p:extLst>
      <p:ext uri="{BB962C8B-B14F-4D97-AF65-F5344CB8AC3E}">
        <p14:creationId xmlns:p14="http://schemas.microsoft.com/office/powerpoint/2010/main" val="36001629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1.emf"/><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522000" y="987425"/>
            <a:ext cx="8082380" cy="396875"/>
          </a:xfrm>
          <a:prstGeom prst="rect">
            <a:avLst/>
          </a:prstGeom>
        </p:spPr>
        <p:txBody>
          <a:bodyPr vert="horz" lIns="0" tIns="0" rIns="0" bIns="0" rtlCol="0" anchor="b" anchorCtr="0">
            <a:noAutofit/>
          </a:bodyPr>
          <a:lstStyle/>
          <a:p>
            <a:r>
              <a:rPr lang="de-DE" noProof="0" dirty="0" smtClean="0"/>
              <a:t>Titelmasterformat durch Klicken bearbeiten</a:t>
            </a:r>
            <a:endParaRPr lang="de-DE" noProof="0" dirty="0"/>
          </a:p>
        </p:txBody>
      </p:sp>
      <p:sp>
        <p:nvSpPr>
          <p:cNvPr id="3" name="Textplatzhalter 2"/>
          <p:cNvSpPr>
            <a:spLocks noGrp="1"/>
          </p:cNvSpPr>
          <p:nvPr>
            <p:ph type="body" idx="1"/>
          </p:nvPr>
        </p:nvSpPr>
        <p:spPr>
          <a:xfrm>
            <a:off x="536575" y="1545636"/>
            <a:ext cx="8067675" cy="3240677"/>
          </a:xfrm>
          <a:prstGeom prst="rect">
            <a:avLst/>
          </a:prstGeom>
        </p:spPr>
        <p:txBody>
          <a:bodyPr vert="horz" lIns="0" tIns="0" rIns="0" bIns="0" rtlCol="0">
            <a:noAutofit/>
          </a:bodyPr>
          <a:lstStyle/>
          <a:p>
            <a:pPr lvl="0"/>
            <a:r>
              <a:rPr lang="de-DE" noProof="0" dirty="0" smtClean="0"/>
              <a:t>Textmasterformat bearbeiten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endParaRPr lang="de-DE" noProof="0" dirty="0"/>
          </a:p>
        </p:txBody>
      </p:sp>
      <p:sp>
        <p:nvSpPr>
          <p:cNvPr id="22" name="Foliennummernplatzhalter 21"/>
          <p:cNvSpPr>
            <a:spLocks noGrp="1"/>
          </p:cNvSpPr>
          <p:nvPr>
            <p:ph type="sldNum" sz="quarter" idx="4"/>
          </p:nvPr>
        </p:nvSpPr>
        <p:spPr>
          <a:xfrm>
            <a:off x="529382" y="4959833"/>
            <a:ext cx="504946" cy="138499"/>
          </a:xfrm>
          <a:prstGeom prst="rect">
            <a:avLst/>
          </a:prstGeom>
        </p:spPr>
        <p:txBody>
          <a:bodyPr vert="horz" wrap="none" lIns="0" tIns="0" rIns="0" bIns="0" rtlCol="0" anchor="b" anchorCtr="0">
            <a:spAutoFit/>
          </a:bodyPr>
          <a:lstStyle>
            <a:lvl1pPr algn="r">
              <a:defRPr sz="900">
                <a:solidFill>
                  <a:schemeClr val="tx1"/>
                </a:solidFill>
                <a:latin typeface="+mj-lt"/>
                <a:cs typeface="Arial" pitchFamily="34" charset="0"/>
              </a:defRPr>
            </a:lvl1pPr>
          </a:lstStyle>
          <a:p>
            <a:pPr algn="l"/>
            <a:r>
              <a:rPr lang="de-DE" dirty="0" smtClean="0">
                <a:cs typeface="Calibri" pitchFamily="34" charset="0"/>
              </a:rPr>
              <a:t>Seite  </a:t>
            </a:r>
            <a:fld id="{3733AE7F-6935-469B-B7EA-A7DFC1F0D075}" type="slidenum">
              <a:rPr lang="de-DE" smtClean="0">
                <a:cs typeface="Calibri" pitchFamily="34" charset="0"/>
              </a:rPr>
              <a:pPr algn="l"/>
              <a:t>‹Nr.›</a:t>
            </a:fld>
            <a:endParaRPr lang="de-DE" dirty="0">
              <a:cs typeface="Calibri" pitchFamily="34" charset="0"/>
            </a:endParaRPr>
          </a:p>
        </p:txBody>
      </p:sp>
      <p:sp>
        <p:nvSpPr>
          <p:cNvPr id="23" name="Datumsplatzhalter 22"/>
          <p:cNvSpPr>
            <a:spLocks noGrp="1"/>
          </p:cNvSpPr>
          <p:nvPr>
            <p:ph type="dt" sz="half" idx="2"/>
          </p:nvPr>
        </p:nvSpPr>
        <p:spPr>
          <a:xfrm>
            <a:off x="1404048" y="4932133"/>
            <a:ext cx="3600000" cy="166199"/>
          </a:xfrm>
          <a:prstGeom prst="rect">
            <a:avLst/>
          </a:prstGeom>
        </p:spPr>
        <p:txBody>
          <a:bodyPr vert="horz" wrap="square" lIns="0" tIns="0" rIns="0" bIns="0" rtlCol="0" anchor="b" anchorCtr="0">
            <a:spAutoFit/>
          </a:bodyPr>
          <a:lstStyle>
            <a:lvl1pPr>
              <a:defRPr lang="de-DE" sz="900" smtClean="0">
                <a:solidFill>
                  <a:srgbClr val="000000"/>
                </a:solidFill>
                <a:latin typeface="+mj-lt"/>
                <a:cs typeface="Calibri" pitchFamily="34" charset="0"/>
              </a:defRPr>
            </a:lvl1pPr>
          </a:lstStyle>
          <a:p>
            <a:pPr>
              <a:lnSpc>
                <a:spcPct val="120000"/>
              </a:lnSpc>
            </a:pPr>
            <a:r>
              <a:rPr lang="de-DE" smtClean="0"/>
              <a:t>03.10.2019</a:t>
            </a:r>
            <a:endParaRPr lang="de-DE" dirty="0"/>
          </a:p>
        </p:txBody>
      </p:sp>
      <p:sp>
        <p:nvSpPr>
          <p:cNvPr id="4" name="Fußzeilenplatzhalter 3"/>
          <p:cNvSpPr>
            <a:spLocks noGrp="1"/>
          </p:cNvSpPr>
          <p:nvPr>
            <p:ph type="ftr" sz="quarter" idx="3"/>
          </p:nvPr>
        </p:nvSpPr>
        <p:spPr>
          <a:xfrm>
            <a:off x="5152147" y="4932133"/>
            <a:ext cx="1800000" cy="166199"/>
          </a:xfrm>
          <a:prstGeom prst="rect">
            <a:avLst/>
          </a:prstGeom>
        </p:spPr>
        <p:txBody>
          <a:bodyPr vert="horz" wrap="square" lIns="0" tIns="0" rIns="0" bIns="0" rtlCol="0" anchor="b" anchorCtr="0">
            <a:spAutoFit/>
          </a:bodyPr>
          <a:lstStyle>
            <a:lvl1pPr algn="r">
              <a:defRPr lang="de-DE" sz="900" smtClean="0">
                <a:solidFill>
                  <a:srgbClr val="000000"/>
                </a:solidFill>
                <a:latin typeface="+mj-lt"/>
                <a:cs typeface="Arial" pitchFamily="34" charset="0"/>
              </a:defRPr>
            </a:lvl1pPr>
          </a:lstStyle>
          <a:p>
            <a:pPr>
              <a:lnSpc>
                <a:spcPct val="120000"/>
              </a:lnSpc>
            </a:pPr>
            <a:r>
              <a:rPr lang="de-DE" smtClean="0">
                <a:cs typeface="Calibri" pitchFamily="34" charset="0"/>
              </a:rPr>
              <a:t>Data Management; Prof. Dr. Markus Grüne</a:t>
            </a:r>
            <a:endParaRPr lang="de-DE" dirty="0">
              <a:cs typeface="Calibri" pitchFamily="34" charset="0"/>
            </a:endParaRPr>
          </a:p>
        </p:txBody>
      </p:sp>
      <p:pic>
        <p:nvPicPr>
          <p:cNvPr id="9" name="Grafik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193293" y="152053"/>
            <a:ext cx="1536121" cy="620050"/>
          </a:xfrm>
          <a:prstGeom prst="rect">
            <a:avLst/>
          </a:prstGeom>
        </p:spPr>
      </p:pic>
      <p:sp>
        <p:nvSpPr>
          <p:cNvPr id="10" name="Rechteck 1"/>
          <p:cNvSpPr>
            <a:spLocks noChangeArrowheads="1"/>
          </p:cNvSpPr>
          <p:nvPr userDrawn="1"/>
        </p:nvSpPr>
        <p:spPr bwMode="auto">
          <a:xfrm flipH="1">
            <a:off x="7068129" y="3065025"/>
            <a:ext cx="2088000" cy="2088000"/>
          </a:xfrm>
          <a:prstGeom prst="corner">
            <a:avLst>
              <a:gd name="adj1" fmla="val 9651"/>
              <a:gd name="adj2" fmla="val 10509"/>
            </a:avLst>
          </a:prstGeom>
          <a:solidFill>
            <a:schemeClr val="accent1"/>
          </a:solidFill>
          <a:ln>
            <a:noFill/>
          </a:ln>
          <a:extLst/>
        </p:spPr>
        <p:txBody>
          <a:bodyPr/>
          <a:lstStyle/>
          <a:p>
            <a:endParaRPr lang="de-DE" noProof="0" dirty="0">
              <a:latin typeface="Calibri" pitchFamily="34" charset="0"/>
              <a:cs typeface="Calibri" pitchFamily="34" charset="0"/>
            </a:endParaRPr>
          </a:p>
        </p:txBody>
      </p:sp>
    </p:spTree>
    <p:extLst>
      <p:ext uri="{BB962C8B-B14F-4D97-AF65-F5344CB8AC3E}">
        <p14:creationId xmlns:p14="http://schemas.microsoft.com/office/powerpoint/2010/main" val="3741962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Lst>
  <p:hf hdr="0"/>
  <p:txStyles>
    <p:titleStyle>
      <a:lvl1pPr algn="l" defTabSz="914400" rtl="0" eaLnBrk="1" latinLnBrk="0" hangingPunct="1">
        <a:lnSpc>
          <a:spcPct val="90000"/>
        </a:lnSpc>
        <a:spcBef>
          <a:spcPct val="0"/>
        </a:spcBef>
        <a:buNone/>
        <a:defRPr sz="3000" b="0" kern="1200">
          <a:solidFill>
            <a:srgbClr val="2D89CC"/>
          </a:solidFill>
          <a:latin typeface="+mj-lt"/>
          <a:ea typeface="+mj-ea"/>
          <a:cs typeface="Calibri" pitchFamily="34" charset="0"/>
        </a:defRPr>
      </a:lvl1pPr>
    </p:titleStyle>
    <p:body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Calibri" pitchFamily="34" charset="0"/>
        </a:defRPr>
      </a:lvl1pPr>
      <a:lvl2pPr marL="266700" indent="-266700" algn="l" defTabSz="914400" rtl="0" eaLnBrk="1" latinLnBrk="0" hangingPunct="1">
        <a:spcBef>
          <a:spcPct val="20000"/>
        </a:spcBef>
        <a:buClr>
          <a:srgbClr val="2D89CC"/>
        </a:buClr>
        <a:buSzPct val="100000"/>
        <a:buFont typeface="Arial" pitchFamily="34" charset="0"/>
        <a:buChar char="•"/>
        <a:defRPr sz="1800" kern="1200">
          <a:solidFill>
            <a:schemeClr val="tx1"/>
          </a:solidFill>
          <a:latin typeface="+mn-lt"/>
          <a:ea typeface="+mn-ea"/>
          <a:cs typeface="Calibri" pitchFamily="34" charset="0"/>
        </a:defRPr>
      </a:lvl2pPr>
      <a:lvl3pPr marL="542925" indent="-266700" algn="l" defTabSz="914400" rtl="0" eaLnBrk="1" latinLnBrk="0" hangingPunct="1">
        <a:spcBef>
          <a:spcPct val="20000"/>
        </a:spcBef>
        <a:buClr>
          <a:srgbClr val="2D89CC"/>
        </a:buClr>
        <a:buSzPct val="100000"/>
        <a:buFont typeface="Arial" pitchFamily="34" charset="0"/>
        <a:buChar char="•"/>
        <a:tabLst/>
        <a:defRPr sz="1800" kern="1200">
          <a:solidFill>
            <a:schemeClr val="tx1"/>
          </a:solidFill>
          <a:latin typeface="+mn-lt"/>
          <a:ea typeface="+mn-ea"/>
          <a:cs typeface="Calibri" pitchFamily="34" charset="0"/>
        </a:defRPr>
      </a:lvl3pPr>
      <a:lvl4pPr marL="809625" indent="-266700" algn="l" defTabSz="914400" rtl="0" eaLnBrk="1" latinLnBrk="0" hangingPunct="1">
        <a:spcBef>
          <a:spcPct val="20000"/>
        </a:spcBef>
        <a:buClr>
          <a:srgbClr val="2D89CC"/>
        </a:buClr>
        <a:buSzPct val="100000"/>
        <a:buFont typeface="Arial" pitchFamily="34" charset="0"/>
        <a:buChar char="•"/>
        <a:defRPr sz="1600" kern="1200">
          <a:solidFill>
            <a:schemeClr val="tx1"/>
          </a:solidFill>
          <a:latin typeface="+mn-lt"/>
          <a:ea typeface="+mn-ea"/>
          <a:cs typeface="Calibri" pitchFamily="34" charset="0"/>
        </a:defRPr>
      </a:lvl4pPr>
      <a:lvl5pPr marL="1076325" indent="-266700" algn="l" defTabSz="914400" rtl="0" eaLnBrk="1" latinLnBrk="0" hangingPunct="1">
        <a:spcBef>
          <a:spcPct val="20000"/>
        </a:spcBef>
        <a:buClr>
          <a:srgbClr val="2D89CC"/>
        </a:buClr>
        <a:buSzPct val="100000"/>
        <a:buFont typeface="Arial" pitchFamily="34" charset="0"/>
        <a:buChar char="•"/>
        <a:tabLst/>
        <a:defRPr sz="1600" kern="1200">
          <a:solidFill>
            <a:schemeClr val="tx1"/>
          </a:solidFill>
          <a:latin typeface="+mn-lt"/>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522001" y="843558"/>
            <a:ext cx="8225516" cy="525652"/>
          </a:xfrm>
          <a:prstGeom prst="rect">
            <a:avLst/>
          </a:prstGeom>
        </p:spPr>
        <p:txBody>
          <a:bodyPr vert="horz" lIns="0" tIns="0" rIns="0" bIns="0" rtlCol="0" anchor="b" anchorCtr="0">
            <a:noAutofit/>
          </a:bodyPr>
          <a:lstStyle/>
          <a:p>
            <a:r>
              <a:rPr lang="de-DE" noProof="0" dirty="0" smtClean="0"/>
              <a:t>Titelmasterformat durch Klicken bearbeiten</a:t>
            </a:r>
            <a:endParaRPr lang="de-DE" noProof="0" dirty="0"/>
          </a:p>
        </p:txBody>
      </p:sp>
      <p:sp>
        <p:nvSpPr>
          <p:cNvPr id="3" name="Textplatzhalter 2"/>
          <p:cNvSpPr>
            <a:spLocks noGrp="1"/>
          </p:cNvSpPr>
          <p:nvPr>
            <p:ph type="body" idx="1"/>
          </p:nvPr>
        </p:nvSpPr>
        <p:spPr>
          <a:xfrm>
            <a:off x="536575" y="1545636"/>
            <a:ext cx="8210550" cy="3240677"/>
          </a:xfrm>
          <a:prstGeom prst="rect">
            <a:avLst/>
          </a:prstGeom>
        </p:spPr>
        <p:txBody>
          <a:bodyPr vert="horz" lIns="0" tIns="0" rIns="0" bIns="0" rtlCol="0">
            <a:noAutofit/>
          </a:bodyPr>
          <a:lstStyle/>
          <a:p>
            <a:pPr lvl="0"/>
            <a:r>
              <a:rPr lang="de-DE" noProof="0" dirty="0" smtClean="0"/>
              <a:t>Textmasterformat bearbeiten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endParaRPr lang="de-DE" noProof="0" dirty="0"/>
          </a:p>
        </p:txBody>
      </p:sp>
      <p:sp>
        <p:nvSpPr>
          <p:cNvPr id="22" name="Foliennummernplatzhalter 21"/>
          <p:cNvSpPr>
            <a:spLocks noGrp="1"/>
          </p:cNvSpPr>
          <p:nvPr>
            <p:ph type="sldNum" sz="quarter" idx="4"/>
          </p:nvPr>
        </p:nvSpPr>
        <p:spPr>
          <a:xfrm>
            <a:off x="529382" y="4959833"/>
            <a:ext cx="504946" cy="138499"/>
          </a:xfrm>
          <a:prstGeom prst="rect">
            <a:avLst/>
          </a:prstGeom>
        </p:spPr>
        <p:txBody>
          <a:bodyPr vert="horz" wrap="none" lIns="0" tIns="0" rIns="0" bIns="0" rtlCol="0" anchor="b" anchorCtr="0">
            <a:spAutoFit/>
          </a:bodyPr>
          <a:lstStyle>
            <a:lvl1pPr algn="l">
              <a:defRPr sz="900">
                <a:solidFill>
                  <a:schemeClr val="tx1"/>
                </a:solidFill>
                <a:latin typeface="+mj-lt"/>
                <a:cs typeface="Arial" pitchFamily="34" charset="0"/>
              </a:defRPr>
            </a:lvl1pPr>
          </a:lstStyle>
          <a:p>
            <a:r>
              <a:rPr lang="de-DE" dirty="0" smtClean="0">
                <a:cs typeface="Calibri" pitchFamily="34" charset="0"/>
              </a:rPr>
              <a:t>Seite  </a:t>
            </a:r>
            <a:fld id="{3733AE7F-6935-469B-B7EA-A7DFC1F0D075}" type="slidenum">
              <a:rPr lang="de-DE" smtClean="0">
                <a:cs typeface="Calibri" pitchFamily="34" charset="0"/>
              </a:rPr>
              <a:pPr/>
              <a:t>‹Nr.›</a:t>
            </a:fld>
            <a:endParaRPr lang="de-DE" dirty="0">
              <a:cs typeface="Calibri" pitchFamily="34" charset="0"/>
            </a:endParaRPr>
          </a:p>
        </p:txBody>
      </p:sp>
      <p:sp>
        <p:nvSpPr>
          <p:cNvPr id="23" name="Datumsplatzhalter 22"/>
          <p:cNvSpPr>
            <a:spLocks noGrp="1"/>
          </p:cNvSpPr>
          <p:nvPr>
            <p:ph type="dt" sz="half" idx="2"/>
          </p:nvPr>
        </p:nvSpPr>
        <p:spPr>
          <a:xfrm>
            <a:off x="1404048" y="4932133"/>
            <a:ext cx="3600000" cy="166199"/>
          </a:xfrm>
          <a:prstGeom prst="rect">
            <a:avLst/>
          </a:prstGeom>
        </p:spPr>
        <p:txBody>
          <a:bodyPr vert="horz" wrap="square" lIns="0" tIns="0" rIns="0" bIns="0" rtlCol="0" anchor="b" anchorCtr="0">
            <a:spAutoFit/>
          </a:bodyPr>
          <a:lstStyle>
            <a:lvl1pPr>
              <a:defRPr lang="de-DE" sz="900" smtClean="0">
                <a:solidFill>
                  <a:srgbClr val="000000"/>
                </a:solidFill>
                <a:latin typeface="+mj-lt"/>
                <a:cs typeface="Calibri" pitchFamily="34" charset="0"/>
              </a:defRPr>
            </a:lvl1pPr>
          </a:lstStyle>
          <a:p>
            <a:pPr>
              <a:lnSpc>
                <a:spcPct val="120000"/>
              </a:lnSpc>
            </a:pPr>
            <a:r>
              <a:rPr lang="de-DE" smtClean="0"/>
              <a:t>03.10.2019</a:t>
            </a:r>
            <a:endParaRPr lang="de-DE" dirty="0"/>
          </a:p>
        </p:txBody>
      </p:sp>
      <p:sp>
        <p:nvSpPr>
          <p:cNvPr id="10" name="Fußzeilenplatzhalter 3"/>
          <p:cNvSpPr>
            <a:spLocks noGrp="1"/>
          </p:cNvSpPr>
          <p:nvPr>
            <p:ph type="ftr" sz="quarter" idx="3"/>
          </p:nvPr>
        </p:nvSpPr>
        <p:spPr>
          <a:xfrm>
            <a:off x="5436096" y="4932133"/>
            <a:ext cx="1800000" cy="166199"/>
          </a:xfrm>
          <a:prstGeom prst="rect">
            <a:avLst/>
          </a:prstGeom>
        </p:spPr>
        <p:txBody>
          <a:bodyPr vert="horz" wrap="square" lIns="0" tIns="0" rIns="0" bIns="0" rtlCol="0" anchor="b" anchorCtr="0">
            <a:spAutoFit/>
          </a:bodyPr>
          <a:lstStyle>
            <a:lvl1pPr algn="r">
              <a:defRPr lang="de-DE" sz="900" smtClean="0">
                <a:solidFill>
                  <a:srgbClr val="000000"/>
                </a:solidFill>
                <a:latin typeface="+mj-lt"/>
                <a:cs typeface="Arial" pitchFamily="34" charset="0"/>
              </a:defRPr>
            </a:lvl1pPr>
          </a:lstStyle>
          <a:p>
            <a:pPr>
              <a:lnSpc>
                <a:spcPct val="120000"/>
              </a:lnSpc>
            </a:pPr>
            <a:r>
              <a:rPr lang="de-DE" smtClean="0">
                <a:cs typeface="Calibri" pitchFamily="34" charset="0"/>
              </a:rPr>
              <a:t>Data Management; Prof. Dr. Markus Grüne</a:t>
            </a:r>
            <a:endParaRPr lang="de-DE" dirty="0">
              <a:cs typeface="Calibri" pitchFamily="34" charset="0"/>
            </a:endParaRPr>
          </a:p>
        </p:txBody>
      </p:sp>
      <p:sp>
        <p:nvSpPr>
          <p:cNvPr id="9" name="Rechteck 1"/>
          <p:cNvSpPr>
            <a:spLocks noChangeArrowheads="1"/>
          </p:cNvSpPr>
          <p:nvPr userDrawn="1"/>
        </p:nvSpPr>
        <p:spPr bwMode="auto">
          <a:xfrm flipH="1">
            <a:off x="7353872" y="3353025"/>
            <a:ext cx="1799653" cy="1800000"/>
          </a:xfrm>
          <a:prstGeom prst="corner">
            <a:avLst>
              <a:gd name="adj1" fmla="val 11472"/>
              <a:gd name="adj2" fmla="val 10808"/>
            </a:avLst>
          </a:prstGeom>
          <a:solidFill>
            <a:schemeClr val="accent1"/>
          </a:solidFill>
          <a:ln>
            <a:noFill/>
          </a:ln>
          <a:extLst/>
        </p:spPr>
        <p:txBody>
          <a:bodyPr/>
          <a:lstStyle/>
          <a:p>
            <a:endParaRPr lang="de-DE" noProof="0" dirty="0">
              <a:latin typeface="Calibri" pitchFamily="34" charset="0"/>
              <a:cs typeface="Calibri" pitchFamily="34" charset="0"/>
            </a:endParaRPr>
          </a:p>
        </p:txBody>
      </p:sp>
      <p:pic>
        <p:nvPicPr>
          <p:cNvPr id="11" name="Grafik 10"/>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482745" y="166257"/>
            <a:ext cx="1250378" cy="504710"/>
          </a:xfrm>
          <a:prstGeom prst="rect">
            <a:avLst/>
          </a:prstGeom>
        </p:spPr>
      </p:pic>
    </p:spTree>
    <p:extLst>
      <p:ext uri="{BB962C8B-B14F-4D97-AF65-F5344CB8AC3E}">
        <p14:creationId xmlns:p14="http://schemas.microsoft.com/office/powerpoint/2010/main" val="894662167"/>
      </p:ext>
    </p:extLst>
  </p:cSld>
  <p:clrMap bg1="lt1" tx1="dk1" bg2="lt2" tx2="dk2" accent1="accent1" accent2="accent2" accent3="accent3" accent4="accent4" accent5="accent5" accent6="accent6" hlink="hlink" folHlink="folHlink"/>
  <p:sldLayoutIdLst>
    <p:sldLayoutId id="2147483660" r:id="rId1"/>
    <p:sldLayoutId id="2147483663" r:id="rId2"/>
    <p:sldLayoutId id="2147483661" r:id="rId3"/>
    <p:sldLayoutId id="2147483667" r:id="rId4"/>
    <p:sldLayoutId id="2147483668" r:id="rId5"/>
  </p:sldLayoutIdLst>
  <p:hf hdr="0"/>
  <p:txStyles>
    <p:titleStyle>
      <a:lvl1pPr algn="l" defTabSz="914400" rtl="0" eaLnBrk="1" latinLnBrk="0" hangingPunct="1">
        <a:lnSpc>
          <a:spcPct val="90000"/>
        </a:lnSpc>
        <a:spcBef>
          <a:spcPct val="0"/>
        </a:spcBef>
        <a:buNone/>
        <a:defRPr sz="2800" b="0" kern="1200">
          <a:solidFill>
            <a:srgbClr val="2D89CC"/>
          </a:solidFill>
          <a:latin typeface="+mj-lt"/>
          <a:ea typeface="+mj-ea"/>
          <a:cs typeface="Calibri" pitchFamily="34" charset="0"/>
        </a:defRPr>
      </a:lvl1pPr>
    </p:titleStyle>
    <p:body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Calibri" pitchFamily="34" charset="0"/>
        </a:defRPr>
      </a:lvl1pPr>
      <a:lvl2pPr marL="266700" indent="-266700" algn="l" defTabSz="914400" rtl="0" eaLnBrk="1" latinLnBrk="0" hangingPunct="1">
        <a:spcBef>
          <a:spcPct val="20000"/>
        </a:spcBef>
        <a:buClr>
          <a:srgbClr val="2D89CC"/>
        </a:buClr>
        <a:buSzPct val="100000"/>
        <a:buFont typeface="Arial" pitchFamily="34" charset="0"/>
        <a:buChar char="•"/>
        <a:defRPr sz="1800" kern="1200">
          <a:solidFill>
            <a:schemeClr val="tx1"/>
          </a:solidFill>
          <a:latin typeface="+mn-lt"/>
          <a:ea typeface="+mn-ea"/>
          <a:cs typeface="Calibri" pitchFamily="34" charset="0"/>
        </a:defRPr>
      </a:lvl2pPr>
      <a:lvl3pPr marL="542925" indent="-266700" algn="l" defTabSz="914400" rtl="0" eaLnBrk="1" latinLnBrk="0" hangingPunct="1">
        <a:spcBef>
          <a:spcPct val="20000"/>
        </a:spcBef>
        <a:buClr>
          <a:srgbClr val="2D89CC"/>
        </a:buClr>
        <a:buSzPct val="100000"/>
        <a:buFont typeface="Arial" pitchFamily="34" charset="0"/>
        <a:buChar char="•"/>
        <a:tabLst/>
        <a:defRPr sz="1800" kern="1200">
          <a:solidFill>
            <a:schemeClr val="tx1"/>
          </a:solidFill>
          <a:latin typeface="+mn-lt"/>
          <a:ea typeface="+mn-ea"/>
          <a:cs typeface="Calibri" pitchFamily="34" charset="0"/>
        </a:defRPr>
      </a:lvl3pPr>
      <a:lvl4pPr marL="809625" indent="-266700" algn="l" defTabSz="914400" rtl="0" eaLnBrk="1" latinLnBrk="0" hangingPunct="1">
        <a:spcBef>
          <a:spcPct val="20000"/>
        </a:spcBef>
        <a:buClr>
          <a:srgbClr val="2D89CC"/>
        </a:buClr>
        <a:buSzPct val="100000"/>
        <a:buFont typeface="Arial" pitchFamily="34" charset="0"/>
        <a:buChar char="•"/>
        <a:defRPr sz="1600" kern="1200">
          <a:solidFill>
            <a:schemeClr val="tx1"/>
          </a:solidFill>
          <a:latin typeface="+mn-lt"/>
          <a:ea typeface="+mn-ea"/>
          <a:cs typeface="Calibri" pitchFamily="34" charset="0"/>
        </a:defRPr>
      </a:lvl4pPr>
      <a:lvl5pPr marL="1076325" indent="-266700" algn="l" defTabSz="914400" rtl="0" eaLnBrk="1" latinLnBrk="0" hangingPunct="1">
        <a:spcBef>
          <a:spcPct val="20000"/>
        </a:spcBef>
        <a:buClr>
          <a:srgbClr val="2D89CC"/>
        </a:buClr>
        <a:buSzPct val="100000"/>
        <a:buFont typeface="Arial" pitchFamily="34" charset="0"/>
        <a:buChar char="•"/>
        <a:tabLst/>
        <a:defRPr sz="1600" kern="1200">
          <a:solidFill>
            <a:schemeClr val="tx1"/>
          </a:solidFill>
          <a:latin typeface="+mn-lt"/>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xml"/><Relationship Id="rId1" Type="http://schemas.openxmlformats.org/officeDocument/2006/relationships/tags" Target="../tags/tag5.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7.xml.rels><?xml version="1.0" encoding="UTF-8" standalone="yes"?>
<Relationships xmlns="http://schemas.openxmlformats.org/package/2006/relationships"><Relationship Id="rId3" Type="http://schemas.openxmlformats.org/officeDocument/2006/relationships/hyperlink" Target="https://www.modernanalyst.com/TheProfession/Roles/RequirementsEngineer/tabid/188/Default.aspx" TargetMode="Externa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5.xml"/><Relationship Id="rId1" Type="http://schemas.openxmlformats.org/officeDocument/2006/relationships/tags" Target="../tags/tag2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21.xml.rels><?xml version="1.0" encoding="UTF-8" standalone="yes"?>
<Relationships xmlns="http://schemas.openxmlformats.org/package/2006/relationships"><Relationship Id="rId3" Type="http://schemas.openxmlformats.org/officeDocument/2006/relationships/hyperlink" Target="mailto:magruene@fb3.fra-uas.de" TargetMode="Externa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8.xml"/><Relationship Id="rId1" Type="http://schemas.openxmlformats.org/officeDocument/2006/relationships/tags" Target="../tags/tag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531316" y="1369239"/>
            <a:ext cx="8072934" cy="482431"/>
          </a:xfrm>
        </p:spPr>
        <p:txBody>
          <a:bodyPr/>
          <a:lstStyle/>
          <a:p>
            <a:r>
              <a:rPr lang="de-DE" dirty="0" smtClean="0"/>
              <a:t>Data Management</a:t>
            </a:r>
            <a:br>
              <a:rPr lang="de-DE" dirty="0" smtClean="0"/>
            </a:br>
            <a:r>
              <a:rPr lang="de-DE" dirty="0" smtClean="0"/>
              <a:t>Requirements Management</a:t>
            </a:r>
            <a:endParaRPr lang="de-DE" dirty="0"/>
          </a:p>
        </p:txBody>
      </p:sp>
      <p:sp>
        <p:nvSpPr>
          <p:cNvPr id="5" name="Textplatzhalter 4"/>
          <p:cNvSpPr>
            <a:spLocks noGrp="1"/>
          </p:cNvSpPr>
          <p:nvPr>
            <p:ph type="body" idx="1"/>
          </p:nvPr>
        </p:nvSpPr>
        <p:spPr>
          <a:xfrm>
            <a:off x="540001" y="1871180"/>
            <a:ext cx="8064250" cy="1132618"/>
          </a:xfrm>
        </p:spPr>
        <p:txBody>
          <a:bodyPr/>
          <a:lstStyle/>
          <a:p>
            <a:endParaRPr lang="de-DE" dirty="0" smtClean="0"/>
          </a:p>
          <a:p>
            <a:endParaRPr lang="de-DE" dirty="0"/>
          </a:p>
          <a:p>
            <a:r>
              <a:rPr lang="de-DE" dirty="0" smtClean="0"/>
              <a:t>Prof. Dr. Markus Grüne, FB03 </a:t>
            </a:r>
          </a:p>
          <a:p>
            <a:r>
              <a:rPr lang="de-DE" dirty="0" smtClean="0"/>
              <a:t>Wirtschaftsinformatik</a:t>
            </a:r>
            <a:endParaRPr lang="de-DE" dirty="0"/>
          </a:p>
        </p:txBody>
      </p:sp>
      <p:sp>
        <p:nvSpPr>
          <p:cNvPr id="7" name="Inhaltsplatzhalter 6"/>
          <p:cNvSpPr>
            <a:spLocks noGrp="1"/>
          </p:cNvSpPr>
          <p:nvPr>
            <p:ph sz="quarter" idx="16"/>
          </p:nvPr>
        </p:nvSpPr>
        <p:spPr/>
        <p:txBody>
          <a:bodyPr/>
          <a:lstStyle/>
          <a:p>
            <a:endParaRPr lang="de-DE"/>
          </a:p>
        </p:txBody>
      </p:sp>
      <p:pic>
        <p:nvPicPr>
          <p:cNvPr id="9" name="Grafik 8"/>
          <p:cNvPicPr>
            <a:picLocks noChangeAspect="1"/>
          </p:cNvPicPr>
          <p:nvPr/>
        </p:nvPicPr>
        <p:blipFill>
          <a:blip r:embed="rId3" cstate="print">
            <a:duotone>
              <a:prstClr val="black"/>
              <a:schemeClr val="accent5">
                <a:tint val="45000"/>
                <a:satMod val="400000"/>
              </a:scheme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5076056" y="1923678"/>
            <a:ext cx="3393446" cy="2545084"/>
          </a:xfrm>
          <a:prstGeom prst="rect">
            <a:avLst/>
          </a:prstGeom>
        </p:spPr>
      </p:pic>
      <p:sp>
        <p:nvSpPr>
          <p:cNvPr id="3" name="Textfeld 2"/>
          <p:cNvSpPr txBox="1"/>
          <p:nvPr/>
        </p:nvSpPr>
        <p:spPr>
          <a:xfrm>
            <a:off x="5322807" y="4468762"/>
            <a:ext cx="3146695" cy="169277"/>
          </a:xfrm>
          <a:prstGeom prst="rect">
            <a:avLst/>
          </a:prstGeom>
          <a:noFill/>
          <a:ln>
            <a:noFill/>
          </a:ln>
        </p:spPr>
        <p:txBody>
          <a:bodyPr wrap="none" lIns="0" tIns="0" rIns="0" bIns="0" rtlCol="0">
            <a:spAutoFit/>
          </a:bodyPr>
          <a:lstStyle/>
          <a:p>
            <a:r>
              <a:rPr lang="de-DE" sz="1100" b="0" dirty="0" err="1" smtClean="0">
                <a:latin typeface="Arial" pitchFamily="34" charset="0"/>
                <a:cs typeface="Arial" pitchFamily="34" charset="0"/>
              </a:rPr>
              <a:t>Nalanda</a:t>
            </a:r>
            <a:r>
              <a:rPr lang="de-DE" sz="1100" b="0" dirty="0" smtClean="0">
                <a:latin typeface="Arial" pitchFamily="34" charset="0"/>
                <a:cs typeface="Arial" pitchFamily="34" charset="0"/>
              </a:rPr>
              <a:t> University, </a:t>
            </a:r>
            <a:r>
              <a:rPr lang="de-DE" sz="1100" b="0" dirty="0" err="1" smtClean="0">
                <a:latin typeface="Arial" pitchFamily="34" charset="0"/>
                <a:cs typeface="Arial" pitchFamily="34" charset="0"/>
              </a:rPr>
              <a:t>Bihar</a:t>
            </a:r>
            <a:r>
              <a:rPr lang="de-DE" sz="1100" b="0" dirty="0" smtClean="0">
                <a:latin typeface="Arial" pitchFamily="34" charset="0"/>
                <a:cs typeface="Arial" pitchFamily="34" charset="0"/>
              </a:rPr>
              <a:t>, </a:t>
            </a:r>
            <a:r>
              <a:rPr lang="de-DE" sz="1100" b="0" dirty="0" err="1" smtClean="0">
                <a:latin typeface="Arial" pitchFamily="34" charset="0"/>
                <a:cs typeface="Arial" pitchFamily="34" charset="0"/>
              </a:rPr>
              <a:t>India</a:t>
            </a:r>
            <a:r>
              <a:rPr lang="de-DE" sz="1100" b="0" dirty="0" smtClean="0">
                <a:latin typeface="Arial" pitchFamily="34" charset="0"/>
                <a:cs typeface="Arial" pitchFamily="34" charset="0"/>
              </a:rPr>
              <a:t>, (c) Markus Grüne</a:t>
            </a:r>
            <a:endParaRPr lang="de-DE" sz="1100" b="0" dirty="0" smtClean="0">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8291630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22000" y="261800"/>
            <a:ext cx="8082380" cy="396875"/>
          </a:xfrm>
        </p:spPr>
        <p:txBody>
          <a:bodyPr/>
          <a:lstStyle/>
          <a:p>
            <a:r>
              <a:rPr lang="de-DE" dirty="0" smtClean="0"/>
              <a:t>Requirements Management </a:t>
            </a:r>
            <a:endParaRPr lang="de-DE" dirty="0"/>
          </a:p>
        </p:txBody>
      </p:sp>
      <p:sp>
        <p:nvSpPr>
          <p:cNvPr id="3" name="Inhaltsplatzhalter 2"/>
          <p:cNvSpPr>
            <a:spLocks noGrp="1"/>
          </p:cNvSpPr>
          <p:nvPr>
            <p:ph idx="1"/>
          </p:nvPr>
        </p:nvSpPr>
        <p:spPr>
          <a:xfrm>
            <a:off x="536575" y="987426"/>
            <a:ext cx="8067675" cy="3798888"/>
          </a:xfrm>
        </p:spPr>
        <p:txBody>
          <a:bodyPr>
            <a:normAutofit/>
          </a:bodyPr>
          <a:lstStyle/>
          <a:p>
            <a:r>
              <a:rPr lang="en-GB" sz="1600" b="1" dirty="0" smtClean="0"/>
              <a:t>Activities</a:t>
            </a:r>
            <a:r>
              <a:rPr lang="en-GB" sz="1600" dirty="0" smtClean="0"/>
              <a:t> :</a:t>
            </a:r>
            <a:endParaRPr lang="de-DE" sz="1600" dirty="0"/>
          </a:p>
          <a:p>
            <a:pPr marL="285750" lvl="0" indent="-285750">
              <a:buFont typeface="Arial" panose="020B0604020202020204" pitchFamily="34" charset="0"/>
              <a:buChar char="•"/>
            </a:pPr>
            <a:r>
              <a:rPr lang="en-GB" sz="1600" dirty="0"/>
              <a:t>Defining </a:t>
            </a:r>
            <a:r>
              <a:rPr lang="en-GB" sz="1600" dirty="0" smtClean="0"/>
              <a:t>requirements baseline (snapshot </a:t>
            </a:r>
            <a:r>
              <a:rPr lang="en-GB" sz="1600" dirty="0"/>
              <a:t>in time that represents an agreed-upon, reviewed, and approved set of functional and </a:t>
            </a:r>
            <a:r>
              <a:rPr lang="en-GB" sz="1600" dirty="0" smtClean="0"/>
              <a:t>non-functional requirements), </a:t>
            </a:r>
            <a:r>
              <a:rPr lang="en-GB" sz="1600" dirty="0"/>
              <a:t>often for a specific product release or development iteration</a:t>
            </a:r>
            <a:endParaRPr lang="de-DE" sz="1600" dirty="0"/>
          </a:p>
          <a:p>
            <a:pPr marL="285750" lvl="0" indent="-285750">
              <a:buFont typeface="Arial" panose="020B0604020202020204" pitchFamily="34" charset="0"/>
              <a:buChar char="•"/>
            </a:pPr>
            <a:r>
              <a:rPr lang="en-GB" sz="1600" dirty="0"/>
              <a:t>Evaluating the impact of proposed requirements changes and incorporating approved changes into the project in a controlled way</a:t>
            </a:r>
            <a:endParaRPr lang="de-DE" sz="1600" dirty="0"/>
          </a:p>
          <a:p>
            <a:pPr marL="285750" lvl="0" indent="-285750">
              <a:buFont typeface="Arial" panose="020B0604020202020204" pitchFamily="34" charset="0"/>
              <a:buChar char="•"/>
            </a:pPr>
            <a:r>
              <a:rPr lang="en-GB" sz="1600" dirty="0"/>
              <a:t>Keeping project plans current with the requirements as they </a:t>
            </a:r>
            <a:r>
              <a:rPr lang="en-GB" sz="1600" dirty="0" smtClean="0"/>
              <a:t>evolve</a:t>
            </a:r>
          </a:p>
          <a:p>
            <a:pPr marL="285750" lvl="0" indent="-285750">
              <a:buFont typeface="Arial" panose="020B0604020202020204" pitchFamily="34" charset="0"/>
              <a:buChar char="•"/>
            </a:pPr>
            <a:r>
              <a:rPr lang="en-GB" sz="1600" dirty="0" smtClean="0"/>
              <a:t>Negotiating new commitments based on the estimated impact of requirements changes</a:t>
            </a:r>
            <a:endParaRPr lang="de-DE" sz="1600" dirty="0" smtClean="0"/>
          </a:p>
          <a:p>
            <a:pPr marL="285750" lvl="0" indent="-285750">
              <a:buFont typeface="Arial" panose="020B0604020202020204" pitchFamily="34" charset="0"/>
              <a:buChar char="•"/>
            </a:pPr>
            <a:r>
              <a:rPr lang="en-GB" sz="1600" dirty="0" smtClean="0"/>
              <a:t>Defining the relationships and dependencies that exist between requirements</a:t>
            </a:r>
            <a:endParaRPr lang="de-DE" sz="1600" dirty="0" smtClean="0"/>
          </a:p>
          <a:p>
            <a:pPr marL="285750" lvl="0" indent="-285750">
              <a:buFont typeface="Arial" panose="020B0604020202020204" pitchFamily="34" charset="0"/>
              <a:buChar char="•"/>
            </a:pPr>
            <a:r>
              <a:rPr lang="en-GB" sz="1600" dirty="0" smtClean="0"/>
              <a:t>Tracing individual requirements to their corresponding designs, source code, and tests</a:t>
            </a:r>
            <a:endParaRPr lang="de-DE" sz="1600" dirty="0" smtClean="0"/>
          </a:p>
          <a:p>
            <a:pPr marL="285750" lvl="0" indent="-285750">
              <a:buFont typeface="Arial" panose="020B0604020202020204" pitchFamily="34" charset="0"/>
              <a:buChar char="•"/>
            </a:pPr>
            <a:r>
              <a:rPr lang="en-GB" sz="1600" dirty="0" smtClean="0"/>
              <a:t>Tracking requirements status and change activity throughout the project</a:t>
            </a:r>
            <a:endParaRPr lang="de-DE" sz="1600" dirty="0" smtClean="0"/>
          </a:p>
        </p:txBody>
      </p:sp>
      <p:sp>
        <p:nvSpPr>
          <p:cNvPr id="4" name="Foliennummernplatzhalter 3"/>
          <p:cNvSpPr>
            <a:spLocks noGrp="1"/>
          </p:cNvSpPr>
          <p:nvPr>
            <p:ph type="sldNum" sz="quarter" idx="11"/>
          </p:nvPr>
        </p:nvSpPr>
        <p:spPr/>
        <p:txBody>
          <a:bodyPr/>
          <a:lstStyle/>
          <a:p>
            <a:r>
              <a:rPr lang="de-DE" smtClean="0">
                <a:cs typeface="Calibri" pitchFamily="34" charset="0"/>
              </a:rPr>
              <a:t>Seite  </a:t>
            </a:r>
            <a:fld id="{3733AE7F-6935-469B-B7EA-A7DFC1F0D075}" type="slidenum">
              <a:rPr lang="de-DE" smtClean="0">
                <a:cs typeface="Calibri" pitchFamily="34" charset="0"/>
              </a:rPr>
              <a:pPr/>
              <a:t>10</a:t>
            </a:fld>
            <a:endParaRPr lang="de-DE" dirty="0">
              <a:cs typeface="Calibri" pitchFamily="34" charset="0"/>
            </a:endParaRPr>
          </a:p>
        </p:txBody>
      </p:sp>
      <p:sp>
        <p:nvSpPr>
          <p:cNvPr id="5" name="Datumsplatzhalter 4"/>
          <p:cNvSpPr>
            <a:spLocks noGrp="1"/>
          </p:cNvSpPr>
          <p:nvPr>
            <p:ph type="dt" sz="half" idx="12"/>
          </p:nvPr>
        </p:nvSpPr>
        <p:spPr/>
        <p:txBody>
          <a:bodyPr/>
          <a:lstStyle/>
          <a:p>
            <a:pPr>
              <a:lnSpc>
                <a:spcPct val="120000"/>
              </a:lnSpc>
            </a:pPr>
            <a:r>
              <a:rPr lang="de-DE" smtClean="0"/>
              <a:t>03.10.2019</a:t>
            </a:r>
            <a:endParaRPr lang="de-DE" dirty="0"/>
          </a:p>
        </p:txBody>
      </p:sp>
      <p:sp>
        <p:nvSpPr>
          <p:cNvPr id="6" name="Fußzeilenplatzhalter 5"/>
          <p:cNvSpPr>
            <a:spLocks noGrp="1"/>
          </p:cNvSpPr>
          <p:nvPr>
            <p:ph type="ftr" sz="quarter" idx="13"/>
          </p:nvPr>
        </p:nvSpPr>
        <p:spPr>
          <a:xfrm>
            <a:off x="4283968" y="4932133"/>
            <a:ext cx="2668179" cy="166199"/>
          </a:xfrm>
        </p:spPr>
        <p:txBody>
          <a:bodyPr/>
          <a:lstStyle/>
          <a:p>
            <a:pPr>
              <a:lnSpc>
                <a:spcPct val="120000"/>
              </a:lnSpc>
            </a:pPr>
            <a:r>
              <a:rPr lang="de-DE" smtClean="0"/>
              <a:t>Data Management; Prof. Dr. Markus Grüne</a:t>
            </a:r>
            <a:endParaRPr lang="de-DE" dirty="0"/>
          </a:p>
        </p:txBody>
      </p:sp>
      <p:sp>
        <p:nvSpPr>
          <p:cNvPr id="7" name="Rechteck 6"/>
          <p:cNvSpPr/>
          <p:nvPr/>
        </p:nvSpPr>
        <p:spPr>
          <a:xfrm>
            <a:off x="6669105" y="4443958"/>
            <a:ext cx="1935145" cy="246221"/>
          </a:xfrm>
          <a:prstGeom prst="rect">
            <a:avLst/>
          </a:prstGeom>
        </p:spPr>
        <p:txBody>
          <a:bodyPr wrap="none">
            <a:spAutoFit/>
          </a:bodyPr>
          <a:lstStyle/>
          <a:p>
            <a:r>
              <a:rPr lang="de-DE" sz="1000" dirty="0" err="1"/>
              <a:t>Wiegers</a:t>
            </a:r>
            <a:r>
              <a:rPr lang="de-DE" sz="1000" dirty="0"/>
              <a:t>, Karl; </a:t>
            </a:r>
            <a:r>
              <a:rPr lang="de-DE" sz="1000" dirty="0" err="1"/>
              <a:t>Beatty</a:t>
            </a:r>
            <a:r>
              <a:rPr lang="de-DE" sz="1000" dirty="0"/>
              <a:t>, Joy (2013</a:t>
            </a:r>
            <a:r>
              <a:rPr lang="de-DE" sz="1000" dirty="0" smtClean="0"/>
              <a:t>)</a:t>
            </a:r>
            <a:endParaRPr lang="en-US" sz="1000" dirty="0" smtClean="0"/>
          </a:p>
        </p:txBody>
      </p:sp>
    </p:spTree>
    <p:custDataLst>
      <p:tags r:id="rId1"/>
    </p:custDataLst>
    <p:extLst>
      <p:ext uri="{BB962C8B-B14F-4D97-AF65-F5344CB8AC3E}">
        <p14:creationId xmlns:p14="http://schemas.microsoft.com/office/powerpoint/2010/main" val="1442380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22000" y="261800"/>
            <a:ext cx="8082380" cy="396875"/>
          </a:xfrm>
        </p:spPr>
        <p:txBody>
          <a:bodyPr/>
          <a:lstStyle/>
          <a:p>
            <a:r>
              <a:rPr lang="de-DE" dirty="0" smtClean="0"/>
              <a:t>Requirements Management </a:t>
            </a:r>
            <a:endParaRPr lang="de-DE" dirty="0"/>
          </a:p>
        </p:txBody>
      </p:sp>
      <p:sp>
        <p:nvSpPr>
          <p:cNvPr id="3" name="Inhaltsplatzhalter 2"/>
          <p:cNvSpPr>
            <a:spLocks noGrp="1"/>
          </p:cNvSpPr>
          <p:nvPr>
            <p:ph idx="1"/>
          </p:nvPr>
        </p:nvSpPr>
        <p:spPr>
          <a:xfrm>
            <a:off x="536575" y="987426"/>
            <a:ext cx="2811289" cy="3798888"/>
          </a:xfrm>
        </p:spPr>
        <p:txBody>
          <a:bodyPr>
            <a:normAutofit/>
          </a:bodyPr>
          <a:lstStyle/>
          <a:p>
            <a:r>
              <a:rPr lang="en-GB" i="1" dirty="0"/>
              <a:t>Remarks:</a:t>
            </a:r>
          </a:p>
          <a:p>
            <a:r>
              <a:rPr lang="en-GB" dirty="0"/>
              <a:t>The object of requirements management is not to stifle change or to make it difficult. It is to anticipate and accommodate the very real changes that you can always expect so as to minimize their disruptive impact on the project.</a:t>
            </a:r>
            <a:endParaRPr lang="de-DE" dirty="0"/>
          </a:p>
          <a:p>
            <a:endParaRPr lang="de-DE" dirty="0"/>
          </a:p>
        </p:txBody>
      </p:sp>
      <p:sp>
        <p:nvSpPr>
          <p:cNvPr id="4" name="Foliennummernplatzhalter 3"/>
          <p:cNvSpPr>
            <a:spLocks noGrp="1"/>
          </p:cNvSpPr>
          <p:nvPr>
            <p:ph type="sldNum" sz="quarter" idx="11"/>
          </p:nvPr>
        </p:nvSpPr>
        <p:spPr/>
        <p:txBody>
          <a:bodyPr/>
          <a:lstStyle/>
          <a:p>
            <a:r>
              <a:rPr lang="de-DE" smtClean="0">
                <a:cs typeface="Calibri" pitchFamily="34" charset="0"/>
              </a:rPr>
              <a:t>Seite  </a:t>
            </a:r>
            <a:fld id="{3733AE7F-6935-469B-B7EA-A7DFC1F0D075}" type="slidenum">
              <a:rPr lang="de-DE" smtClean="0">
                <a:cs typeface="Calibri" pitchFamily="34" charset="0"/>
              </a:rPr>
              <a:pPr/>
              <a:t>11</a:t>
            </a:fld>
            <a:endParaRPr lang="de-DE" dirty="0">
              <a:cs typeface="Calibri" pitchFamily="34" charset="0"/>
            </a:endParaRPr>
          </a:p>
        </p:txBody>
      </p:sp>
      <p:sp>
        <p:nvSpPr>
          <p:cNvPr id="5" name="Datumsplatzhalter 4"/>
          <p:cNvSpPr>
            <a:spLocks noGrp="1"/>
          </p:cNvSpPr>
          <p:nvPr>
            <p:ph type="dt" sz="half" idx="12"/>
          </p:nvPr>
        </p:nvSpPr>
        <p:spPr/>
        <p:txBody>
          <a:bodyPr/>
          <a:lstStyle/>
          <a:p>
            <a:pPr>
              <a:lnSpc>
                <a:spcPct val="120000"/>
              </a:lnSpc>
            </a:pPr>
            <a:r>
              <a:rPr lang="de-DE" smtClean="0"/>
              <a:t>03.10.2019</a:t>
            </a:r>
            <a:endParaRPr lang="de-DE" dirty="0"/>
          </a:p>
        </p:txBody>
      </p:sp>
      <p:sp>
        <p:nvSpPr>
          <p:cNvPr id="6" name="Fußzeilenplatzhalter 5"/>
          <p:cNvSpPr>
            <a:spLocks noGrp="1"/>
          </p:cNvSpPr>
          <p:nvPr>
            <p:ph type="ftr" sz="quarter" idx="13"/>
          </p:nvPr>
        </p:nvSpPr>
        <p:spPr>
          <a:xfrm>
            <a:off x="4283968" y="4932133"/>
            <a:ext cx="2668179" cy="166199"/>
          </a:xfrm>
        </p:spPr>
        <p:txBody>
          <a:bodyPr/>
          <a:lstStyle/>
          <a:p>
            <a:pPr>
              <a:lnSpc>
                <a:spcPct val="120000"/>
              </a:lnSpc>
            </a:pPr>
            <a:r>
              <a:rPr lang="de-DE" smtClean="0"/>
              <a:t>Data Management; Prof. Dr. Markus Grüne</a:t>
            </a:r>
            <a:endParaRPr lang="de-DE" dirty="0"/>
          </a:p>
        </p:txBody>
      </p:sp>
      <p:sp>
        <p:nvSpPr>
          <p:cNvPr id="7" name="Rechteck 6"/>
          <p:cNvSpPr/>
          <p:nvPr/>
        </p:nvSpPr>
        <p:spPr>
          <a:xfrm>
            <a:off x="6669105" y="4443958"/>
            <a:ext cx="1935145" cy="246221"/>
          </a:xfrm>
          <a:prstGeom prst="rect">
            <a:avLst/>
          </a:prstGeom>
        </p:spPr>
        <p:txBody>
          <a:bodyPr wrap="none">
            <a:spAutoFit/>
          </a:bodyPr>
          <a:lstStyle/>
          <a:p>
            <a:r>
              <a:rPr lang="de-DE" sz="1000" dirty="0" err="1"/>
              <a:t>Wiegers</a:t>
            </a:r>
            <a:r>
              <a:rPr lang="de-DE" sz="1000" dirty="0"/>
              <a:t>, Karl; </a:t>
            </a:r>
            <a:r>
              <a:rPr lang="de-DE" sz="1000" dirty="0" err="1"/>
              <a:t>Beatty</a:t>
            </a:r>
            <a:r>
              <a:rPr lang="de-DE" sz="1000" dirty="0"/>
              <a:t>, Joy (2013</a:t>
            </a:r>
            <a:r>
              <a:rPr lang="de-DE" sz="1000" dirty="0" smtClean="0"/>
              <a:t>)</a:t>
            </a:r>
            <a:endParaRPr lang="en-US" sz="1000" dirty="0" smtClean="0"/>
          </a:p>
        </p:txBody>
      </p:sp>
      <p:grpSp>
        <p:nvGrpSpPr>
          <p:cNvPr id="8" name="Gruppieren 7"/>
          <p:cNvGrpSpPr/>
          <p:nvPr/>
        </p:nvGrpSpPr>
        <p:grpSpPr>
          <a:xfrm>
            <a:off x="3570868" y="962087"/>
            <a:ext cx="4985269" cy="3498813"/>
            <a:chOff x="450827" y="340082"/>
            <a:chExt cx="5849934" cy="4105661"/>
          </a:xfrm>
        </p:grpSpPr>
        <p:cxnSp>
          <p:nvCxnSpPr>
            <p:cNvPr id="9" name="Gerade Verbindung mit Pfeil 8"/>
            <p:cNvCxnSpPr>
              <a:endCxn id="12" idx="0"/>
            </p:cNvCxnSpPr>
            <p:nvPr/>
          </p:nvCxnSpPr>
          <p:spPr>
            <a:xfrm>
              <a:off x="3384153" y="555526"/>
              <a:ext cx="0" cy="880349"/>
            </a:xfrm>
            <a:prstGeom prst="straightConnector1">
              <a:avLst/>
            </a:prstGeom>
            <a:ln w="28575">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Gerade Verbindung mit Pfeil 9"/>
            <p:cNvCxnSpPr/>
            <p:nvPr/>
          </p:nvCxnSpPr>
          <p:spPr>
            <a:xfrm flipH="1">
              <a:off x="3635896" y="555526"/>
              <a:ext cx="432048" cy="880349"/>
            </a:xfrm>
            <a:prstGeom prst="straightConnector1">
              <a:avLst/>
            </a:prstGeom>
            <a:ln w="28575">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Rechteck 10"/>
            <p:cNvSpPr/>
            <p:nvPr/>
          </p:nvSpPr>
          <p:spPr bwMode="auto">
            <a:xfrm>
              <a:off x="2267744" y="2787774"/>
              <a:ext cx="2232819" cy="288032"/>
            </a:xfrm>
            <a:prstGeom prst="rect">
              <a:avLst/>
            </a:prstGeom>
            <a:solidFill>
              <a:srgbClr val="0070C0"/>
            </a:solidFill>
            <a:ln w="9525">
              <a:solidFill>
                <a:schemeClr val="tx2"/>
              </a:solidFill>
              <a:round/>
              <a:headEnd/>
              <a:tailEnd/>
            </a:ln>
          </p:spPr>
          <p:txBody>
            <a:bodyPr rtlCol="0" anchor="ctr"/>
            <a:lstStyle/>
            <a:p>
              <a:pPr algn="ctr"/>
              <a:r>
                <a:rPr lang="de-DE" sz="1200" dirty="0" smtClean="0">
                  <a:solidFill>
                    <a:schemeClr val="bg1"/>
                  </a:solidFill>
                  <a:latin typeface="Arial" pitchFamily="34" charset="0"/>
                  <a:cs typeface="Arial" pitchFamily="34" charset="0"/>
                </a:rPr>
                <a:t>Baseline Requirements</a:t>
              </a:r>
              <a:endParaRPr lang="de-DE" sz="1200" dirty="0">
                <a:solidFill>
                  <a:schemeClr val="bg1"/>
                </a:solidFill>
                <a:latin typeface="Arial" pitchFamily="34" charset="0"/>
                <a:cs typeface="Arial" pitchFamily="34" charset="0"/>
              </a:endParaRPr>
            </a:p>
          </p:txBody>
        </p:sp>
        <p:sp>
          <p:nvSpPr>
            <p:cNvPr id="12" name="Ellipse 11"/>
            <p:cNvSpPr/>
            <p:nvPr/>
          </p:nvSpPr>
          <p:spPr bwMode="auto">
            <a:xfrm>
              <a:off x="2484053" y="1435875"/>
              <a:ext cx="1800200" cy="792485"/>
            </a:xfrm>
            <a:prstGeom prst="ellipse">
              <a:avLst/>
            </a:prstGeom>
            <a:solidFill>
              <a:schemeClr val="accent1"/>
            </a:solidFill>
            <a:ln w="9525">
              <a:solidFill>
                <a:schemeClr val="accent1"/>
              </a:solidFill>
              <a:round/>
              <a:headEnd/>
              <a:tailEnd/>
            </a:ln>
          </p:spPr>
          <p:txBody>
            <a:bodyPr rtlCol="0" anchor="ctr"/>
            <a:lstStyle/>
            <a:p>
              <a:pPr algn="ctr"/>
              <a:r>
                <a:rPr lang="de-DE" sz="1100" dirty="0" err="1" smtClean="0">
                  <a:latin typeface="Arial" pitchFamily="34" charset="0"/>
                  <a:cs typeface="Arial" pitchFamily="34" charset="0"/>
                </a:rPr>
                <a:t>Analyze</a:t>
              </a:r>
              <a:r>
                <a:rPr lang="de-DE" sz="1100" dirty="0" smtClean="0">
                  <a:latin typeface="Arial" pitchFamily="34" charset="0"/>
                  <a:cs typeface="Arial" pitchFamily="34" charset="0"/>
                </a:rPr>
                <a:t>, </a:t>
              </a:r>
              <a:r>
                <a:rPr lang="de-DE" sz="1100" dirty="0" err="1" smtClean="0">
                  <a:latin typeface="Arial" pitchFamily="34" charset="0"/>
                  <a:cs typeface="Arial" pitchFamily="34" charset="0"/>
                </a:rPr>
                <a:t>Document</a:t>
              </a:r>
              <a:r>
                <a:rPr lang="de-DE" sz="1100" dirty="0" smtClean="0">
                  <a:latin typeface="Arial" pitchFamily="34" charset="0"/>
                  <a:cs typeface="Arial" pitchFamily="34" charset="0"/>
                </a:rPr>
                <a:t>, Review, </a:t>
              </a:r>
              <a:r>
                <a:rPr lang="de-DE" sz="1100" dirty="0" err="1" smtClean="0">
                  <a:latin typeface="Arial" pitchFamily="34" charset="0"/>
                  <a:cs typeface="Arial" pitchFamily="34" charset="0"/>
                </a:rPr>
                <a:t>Negotiate</a:t>
              </a:r>
              <a:endParaRPr lang="de-DE" sz="1100" dirty="0">
                <a:latin typeface="Arial" pitchFamily="34" charset="0"/>
                <a:cs typeface="Arial" pitchFamily="34" charset="0"/>
              </a:endParaRPr>
            </a:p>
          </p:txBody>
        </p:sp>
        <p:sp>
          <p:nvSpPr>
            <p:cNvPr id="13" name="Ellipse 12"/>
            <p:cNvSpPr/>
            <p:nvPr/>
          </p:nvSpPr>
          <p:spPr bwMode="auto">
            <a:xfrm>
              <a:off x="2484053" y="3653258"/>
              <a:ext cx="1800200" cy="792485"/>
            </a:xfrm>
            <a:prstGeom prst="ellipse">
              <a:avLst/>
            </a:prstGeom>
            <a:solidFill>
              <a:schemeClr val="accent1"/>
            </a:solidFill>
            <a:ln w="9525">
              <a:solidFill>
                <a:schemeClr val="accent1"/>
              </a:solidFill>
              <a:round/>
              <a:headEnd/>
              <a:tailEnd/>
            </a:ln>
          </p:spPr>
          <p:txBody>
            <a:bodyPr rtlCol="0" anchor="ctr"/>
            <a:lstStyle/>
            <a:p>
              <a:pPr algn="ctr"/>
              <a:r>
                <a:rPr lang="de-DE" sz="1100" dirty="0" smtClean="0">
                  <a:latin typeface="Arial" pitchFamily="34" charset="0"/>
                  <a:cs typeface="Arial" pitchFamily="34" charset="0"/>
                </a:rPr>
                <a:t>Requirements Change Process</a:t>
              </a:r>
              <a:endParaRPr lang="de-DE" sz="1100" dirty="0">
                <a:latin typeface="Arial" pitchFamily="34" charset="0"/>
                <a:cs typeface="Arial" pitchFamily="34" charset="0"/>
              </a:endParaRPr>
            </a:p>
          </p:txBody>
        </p:sp>
        <p:sp>
          <p:nvSpPr>
            <p:cNvPr id="14" name="Textfeld 13"/>
            <p:cNvSpPr txBox="1"/>
            <p:nvPr/>
          </p:nvSpPr>
          <p:spPr>
            <a:xfrm>
              <a:off x="2051720" y="340082"/>
              <a:ext cx="2893421" cy="215444"/>
            </a:xfrm>
            <a:prstGeom prst="rect">
              <a:avLst/>
            </a:prstGeom>
            <a:noFill/>
            <a:ln>
              <a:noFill/>
            </a:ln>
          </p:spPr>
          <p:txBody>
            <a:bodyPr wrap="none" lIns="0" tIns="0" rIns="0" bIns="0" rtlCol="0">
              <a:spAutoFit/>
            </a:bodyPr>
            <a:lstStyle/>
            <a:p>
              <a:r>
                <a:rPr lang="de-DE" sz="1400" b="0" dirty="0" smtClean="0">
                  <a:latin typeface="Arial" pitchFamily="34" charset="0"/>
                  <a:cs typeface="Arial" pitchFamily="34" charset="0"/>
                </a:rPr>
                <a:t>Marketing, Customers, Management</a:t>
              </a:r>
            </a:p>
          </p:txBody>
        </p:sp>
        <p:sp>
          <p:nvSpPr>
            <p:cNvPr id="15" name="Textfeld 14"/>
            <p:cNvSpPr txBox="1"/>
            <p:nvPr/>
          </p:nvSpPr>
          <p:spPr>
            <a:xfrm>
              <a:off x="450827" y="3738569"/>
              <a:ext cx="1152128" cy="609398"/>
            </a:xfrm>
            <a:prstGeom prst="rect">
              <a:avLst/>
            </a:prstGeom>
            <a:noFill/>
            <a:ln>
              <a:noFill/>
            </a:ln>
          </p:spPr>
          <p:txBody>
            <a:bodyPr wrap="square" lIns="0" tIns="0" rIns="0" bIns="0" rtlCol="0">
              <a:spAutoFit/>
            </a:bodyPr>
            <a:lstStyle/>
            <a:p>
              <a:r>
                <a:rPr lang="de-DE" sz="1200" b="0" dirty="0" smtClean="0">
                  <a:latin typeface="Arial" pitchFamily="34" charset="0"/>
                  <a:cs typeface="Arial" pitchFamily="34" charset="0"/>
                </a:rPr>
                <a:t>Marketing, Customers, Management</a:t>
              </a:r>
            </a:p>
          </p:txBody>
        </p:sp>
        <p:sp>
          <p:nvSpPr>
            <p:cNvPr id="16" name="Textfeld 15"/>
            <p:cNvSpPr txBox="1"/>
            <p:nvPr/>
          </p:nvSpPr>
          <p:spPr>
            <a:xfrm>
              <a:off x="836041" y="2508067"/>
              <a:ext cx="1152128" cy="369332"/>
            </a:xfrm>
            <a:prstGeom prst="rect">
              <a:avLst/>
            </a:prstGeom>
            <a:noFill/>
            <a:ln>
              <a:noFill/>
            </a:ln>
          </p:spPr>
          <p:txBody>
            <a:bodyPr wrap="square" lIns="0" tIns="0" rIns="0" bIns="0" rtlCol="0">
              <a:spAutoFit/>
            </a:bodyPr>
            <a:lstStyle/>
            <a:p>
              <a:r>
                <a:rPr lang="de-DE" sz="1200" b="0" i="1" dirty="0" smtClean="0">
                  <a:latin typeface="Arial" pitchFamily="34" charset="0"/>
                  <a:cs typeface="Arial" pitchFamily="34" charset="0"/>
                </a:rPr>
                <a:t>Requirements Development</a:t>
              </a:r>
            </a:p>
          </p:txBody>
        </p:sp>
        <p:sp>
          <p:nvSpPr>
            <p:cNvPr id="17" name="Textfeld 16"/>
            <p:cNvSpPr txBox="1"/>
            <p:nvPr/>
          </p:nvSpPr>
          <p:spPr>
            <a:xfrm>
              <a:off x="836039" y="3026152"/>
              <a:ext cx="1152128" cy="369332"/>
            </a:xfrm>
            <a:prstGeom prst="rect">
              <a:avLst/>
            </a:prstGeom>
            <a:noFill/>
            <a:ln>
              <a:noFill/>
            </a:ln>
          </p:spPr>
          <p:txBody>
            <a:bodyPr wrap="square" lIns="0" tIns="0" rIns="0" bIns="0" rtlCol="0">
              <a:spAutoFit/>
            </a:bodyPr>
            <a:lstStyle/>
            <a:p>
              <a:r>
                <a:rPr lang="de-DE" sz="1200" b="0" i="1" dirty="0" smtClean="0">
                  <a:latin typeface="Arial" pitchFamily="34" charset="0"/>
                  <a:cs typeface="Arial" pitchFamily="34" charset="0"/>
                </a:rPr>
                <a:t>Requirements Management</a:t>
              </a:r>
            </a:p>
          </p:txBody>
        </p:sp>
        <p:cxnSp>
          <p:nvCxnSpPr>
            <p:cNvPr id="18" name="Gerade Verbindung mit Pfeil 17"/>
            <p:cNvCxnSpPr>
              <a:stCxn id="15" idx="3"/>
              <a:endCxn id="13" idx="2"/>
            </p:cNvCxnSpPr>
            <p:nvPr/>
          </p:nvCxnSpPr>
          <p:spPr>
            <a:xfrm>
              <a:off x="1602955" y="4043268"/>
              <a:ext cx="881098" cy="6233"/>
            </a:xfrm>
            <a:prstGeom prst="straightConnector1">
              <a:avLst/>
            </a:prstGeom>
            <a:ln w="28575">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Textfeld 18"/>
            <p:cNvSpPr txBox="1"/>
            <p:nvPr/>
          </p:nvSpPr>
          <p:spPr>
            <a:xfrm>
              <a:off x="1475655" y="3749884"/>
              <a:ext cx="1152128" cy="384721"/>
            </a:xfrm>
            <a:prstGeom prst="rect">
              <a:avLst/>
            </a:prstGeom>
            <a:noFill/>
            <a:ln>
              <a:noFill/>
            </a:ln>
          </p:spPr>
          <p:txBody>
            <a:bodyPr wrap="square" lIns="0" tIns="0" rIns="0" bIns="0" rtlCol="0">
              <a:spAutoFit/>
            </a:bodyPr>
            <a:lstStyle/>
            <a:p>
              <a:pPr algn="ctr"/>
              <a:r>
                <a:rPr lang="de-DE" sz="1100" dirty="0" err="1">
                  <a:latin typeface="Arial" pitchFamily="34" charset="0"/>
                  <a:cs typeface="Arial" pitchFamily="34" charset="0"/>
                </a:rPr>
                <a:t>r</a:t>
              </a:r>
              <a:r>
                <a:rPr lang="de-DE" sz="1100" b="0" dirty="0" err="1" smtClean="0">
                  <a:latin typeface="Arial" pitchFamily="34" charset="0"/>
                  <a:cs typeface="Arial" pitchFamily="34" charset="0"/>
                </a:rPr>
                <a:t>equirements</a:t>
              </a:r>
              <a:r>
                <a:rPr lang="de-DE" sz="1400" b="0" dirty="0" smtClean="0">
                  <a:latin typeface="Arial" pitchFamily="34" charset="0"/>
                  <a:cs typeface="Arial" pitchFamily="34" charset="0"/>
                </a:rPr>
                <a:t> </a:t>
              </a:r>
              <a:r>
                <a:rPr lang="de-DE" sz="1100" b="0" dirty="0" err="1" smtClean="0">
                  <a:latin typeface="Arial" pitchFamily="34" charset="0"/>
                  <a:cs typeface="Arial" pitchFamily="34" charset="0"/>
                </a:rPr>
                <a:t>changes</a:t>
              </a:r>
              <a:endParaRPr lang="de-DE" sz="1400" b="0" dirty="0" smtClean="0">
                <a:latin typeface="Arial" pitchFamily="34" charset="0"/>
                <a:cs typeface="Arial" pitchFamily="34" charset="0"/>
              </a:endParaRPr>
            </a:p>
          </p:txBody>
        </p:sp>
        <p:cxnSp>
          <p:nvCxnSpPr>
            <p:cNvPr id="20" name="Gerade Verbindung mit Pfeil 19"/>
            <p:cNvCxnSpPr>
              <a:stCxn id="13" idx="6"/>
            </p:cNvCxnSpPr>
            <p:nvPr/>
          </p:nvCxnSpPr>
          <p:spPr>
            <a:xfrm>
              <a:off x="4284253" y="4049501"/>
              <a:ext cx="864380" cy="3810"/>
            </a:xfrm>
            <a:prstGeom prst="straightConnector1">
              <a:avLst/>
            </a:prstGeom>
            <a:ln w="28575">
              <a:solidFill>
                <a:schemeClr val="tx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feld 20"/>
            <p:cNvSpPr txBox="1"/>
            <p:nvPr/>
          </p:nvSpPr>
          <p:spPr>
            <a:xfrm>
              <a:off x="4149924" y="3834381"/>
              <a:ext cx="1152128" cy="338554"/>
            </a:xfrm>
            <a:prstGeom prst="rect">
              <a:avLst/>
            </a:prstGeom>
            <a:noFill/>
            <a:ln>
              <a:noFill/>
            </a:ln>
          </p:spPr>
          <p:txBody>
            <a:bodyPr wrap="square" lIns="0" tIns="0" rIns="0" bIns="0" rtlCol="0">
              <a:spAutoFit/>
            </a:bodyPr>
            <a:lstStyle/>
            <a:p>
              <a:pPr algn="ctr"/>
              <a:r>
                <a:rPr lang="de-DE" sz="1100" dirty="0" err="1" smtClean="0">
                  <a:latin typeface="Arial" pitchFamily="34" charset="0"/>
                  <a:cs typeface="Arial" pitchFamily="34" charset="0"/>
                </a:rPr>
                <a:t>project</a:t>
              </a:r>
              <a:r>
                <a:rPr lang="de-DE" sz="1100" dirty="0" smtClean="0">
                  <a:latin typeface="Arial" pitchFamily="34" charset="0"/>
                  <a:cs typeface="Arial" pitchFamily="34" charset="0"/>
                </a:rPr>
                <a:t> </a:t>
              </a:r>
            </a:p>
            <a:p>
              <a:pPr algn="ctr"/>
              <a:r>
                <a:rPr lang="de-DE" sz="1100" b="0" dirty="0" err="1" smtClean="0">
                  <a:latin typeface="Arial" pitchFamily="34" charset="0"/>
                  <a:cs typeface="Arial" pitchFamily="34" charset="0"/>
                </a:rPr>
                <a:t>changes</a:t>
              </a:r>
              <a:endParaRPr lang="de-DE" sz="1400" b="0" dirty="0" smtClean="0">
                <a:latin typeface="Arial" pitchFamily="34" charset="0"/>
                <a:cs typeface="Arial" pitchFamily="34" charset="0"/>
              </a:endParaRPr>
            </a:p>
          </p:txBody>
        </p:sp>
        <p:cxnSp>
          <p:nvCxnSpPr>
            <p:cNvPr id="22" name="Gerade Verbindung mit Pfeil 21"/>
            <p:cNvCxnSpPr/>
            <p:nvPr/>
          </p:nvCxnSpPr>
          <p:spPr>
            <a:xfrm>
              <a:off x="2647296" y="555526"/>
              <a:ext cx="457200" cy="891870"/>
            </a:xfrm>
            <a:prstGeom prst="straightConnector1">
              <a:avLst/>
            </a:prstGeom>
            <a:ln w="28575">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feld 22"/>
            <p:cNvSpPr txBox="1"/>
            <p:nvPr/>
          </p:nvSpPr>
          <p:spPr>
            <a:xfrm>
              <a:off x="2808089" y="832184"/>
              <a:ext cx="1152128" cy="215444"/>
            </a:xfrm>
            <a:prstGeom prst="rect">
              <a:avLst/>
            </a:prstGeom>
            <a:solidFill>
              <a:schemeClr val="bg1"/>
            </a:solidFill>
            <a:ln>
              <a:noFill/>
            </a:ln>
          </p:spPr>
          <p:txBody>
            <a:bodyPr wrap="square" lIns="0" tIns="0" rIns="0" bIns="0" rtlCol="0">
              <a:spAutoFit/>
            </a:bodyPr>
            <a:lstStyle/>
            <a:p>
              <a:pPr algn="ctr"/>
              <a:r>
                <a:rPr lang="de-DE" sz="1200" dirty="0" err="1" smtClean="0">
                  <a:latin typeface="Arial" pitchFamily="34" charset="0"/>
                  <a:cs typeface="Arial" pitchFamily="34" charset="0"/>
                </a:rPr>
                <a:t>r</a:t>
              </a:r>
              <a:r>
                <a:rPr lang="de-DE" sz="1200" b="0" dirty="0" err="1" smtClean="0">
                  <a:latin typeface="Arial" pitchFamily="34" charset="0"/>
                  <a:cs typeface="Arial" pitchFamily="34" charset="0"/>
                </a:rPr>
                <a:t>equirements</a:t>
              </a:r>
              <a:endParaRPr lang="de-DE" sz="1600" b="0" dirty="0" smtClean="0">
                <a:latin typeface="Arial" pitchFamily="34" charset="0"/>
                <a:cs typeface="Arial" pitchFamily="34" charset="0"/>
              </a:endParaRPr>
            </a:p>
          </p:txBody>
        </p:sp>
        <p:cxnSp>
          <p:nvCxnSpPr>
            <p:cNvPr id="24" name="Gerade Verbindung mit Pfeil 23"/>
            <p:cNvCxnSpPr>
              <a:stCxn id="13" idx="1"/>
            </p:cNvCxnSpPr>
            <p:nvPr/>
          </p:nvCxnSpPr>
          <p:spPr>
            <a:xfrm flipV="1">
              <a:off x="2747686" y="3075806"/>
              <a:ext cx="0" cy="693509"/>
            </a:xfrm>
            <a:prstGeom prst="straightConnector1">
              <a:avLst/>
            </a:prstGeom>
            <a:ln w="28575">
              <a:solidFill>
                <a:schemeClr val="tx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Gerade Verbindung mit Pfeil 24"/>
            <p:cNvCxnSpPr>
              <a:stCxn id="13" idx="7"/>
            </p:cNvCxnSpPr>
            <p:nvPr/>
          </p:nvCxnSpPr>
          <p:spPr>
            <a:xfrm flipV="1">
              <a:off x="4020620" y="3075806"/>
              <a:ext cx="0" cy="693509"/>
            </a:xfrm>
            <a:prstGeom prst="straightConnector1">
              <a:avLst/>
            </a:prstGeom>
            <a:ln w="28575">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Gerade Verbindung mit Pfeil 25"/>
            <p:cNvCxnSpPr>
              <a:stCxn id="12" idx="4"/>
              <a:endCxn id="11" idx="0"/>
            </p:cNvCxnSpPr>
            <p:nvPr/>
          </p:nvCxnSpPr>
          <p:spPr>
            <a:xfrm>
              <a:off x="3384153" y="2228360"/>
              <a:ext cx="1" cy="559414"/>
            </a:xfrm>
            <a:prstGeom prst="straightConnector1">
              <a:avLst/>
            </a:prstGeom>
            <a:ln w="28575">
              <a:solidFill>
                <a:schemeClr val="tx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feld 26"/>
            <p:cNvSpPr txBox="1"/>
            <p:nvPr/>
          </p:nvSpPr>
          <p:spPr>
            <a:xfrm>
              <a:off x="5148633" y="3858602"/>
              <a:ext cx="1152128" cy="369332"/>
            </a:xfrm>
            <a:prstGeom prst="rect">
              <a:avLst/>
            </a:prstGeom>
            <a:noFill/>
            <a:ln>
              <a:noFill/>
            </a:ln>
          </p:spPr>
          <p:txBody>
            <a:bodyPr wrap="square" lIns="0" tIns="0" rIns="0" bIns="0" rtlCol="0">
              <a:spAutoFit/>
            </a:bodyPr>
            <a:lstStyle/>
            <a:p>
              <a:pPr algn="ctr"/>
              <a:r>
                <a:rPr lang="de-DE" sz="1200" b="1" dirty="0" smtClean="0">
                  <a:latin typeface="Arial" pitchFamily="34" charset="0"/>
                  <a:cs typeface="Arial" pitchFamily="34" charset="0"/>
                </a:rPr>
                <a:t>Project Environment</a:t>
              </a:r>
            </a:p>
          </p:txBody>
        </p:sp>
        <p:cxnSp>
          <p:nvCxnSpPr>
            <p:cNvPr id="28" name="Gerade Verbindung 27"/>
            <p:cNvCxnSpPr>
              <a:stCxn id="11" idx="1"/>
            </p:cNvCxnSpPr>
            <p:nvPr/>
          </p:nvCxnSpPr>
          <p:spPr>
            <a:xfrm flipH="1">
              <a:off x="730220" y="2931790"/>
              <a:ext cx="1537524" cy="11635"/>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9" name="Gerade Verbindung 28"/>
            <p:cNvCxnSpPr/>
            <p:nvPr/>
          </p:nvCxnSpPr>
          <p:spPr>
            <a:xfrm flipH="1">
              <a:off x="4427984" y="2917712"/>
              <a:ext cx="1537524" cy="11635"/>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349823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Types</a:t>
            </a:r>
            <a:r>
              <a:rPr lang="de-DE" dirty="0" smtClean="0"/>
              <a:t> </a:t>
            </a:r>
            <a:r>
              <a:rPr lang="de-DE" dirty="0" err="1" smtClean="0"/>
              <a:t>of</a:t>
            </a:r>
            <a:r>
              <a:rPr lang="de-DE" dirty="0" smtClean="0"/>
              <a:t> Requirements – </a:t>
            </a:r>
            <a:r>
              <a:rPr lang="de-DE" dirty="0" err="1" smtClean="0"/>
              <a:t>Functional</a:t>
            </a:r>
            <a:r>
              <a:rPr lang="de-DE" dirty="0" smtClean="0"/>
              <a:t> Requirements</a:t>
            </a:r>
            <a:endParaRPr lang="de-DE" dirty="0"/>
          </a:p>
        </p:txBody>
      </p:sp>
      <p:sp>
        <p:nvSpPr>
          <p:cNvPr id="3" name="Inhaltsplatzhalter 2"/>
          <p:cNvSpPr>
            <a:spLocks noGrp="1"/>
          </p:cNvSpPr>
          <p:nvPr>
            <p:ph idx="1"/>
          </p:nvPr>
        </p:nvSpPr>
        <p:spPr/>
        <p:txBody>
          <a:bodyPr>
            <a:normAutofit/>
          </a:bodyPr>
          <a:lstStyle/>
          <a:p>
            <a:pPr lvl="0"/>
            <a:r>
              <a:rPr lang="en-GB" b="1" dirty="0" smtClean="0"/>
              <a:t>Functional requirements: </a:t>
            </a:r>
            <a:r>
              <a:rPr lang="en-GB" dirty="0" smtClean="0"/>
              <a:t> </a:t>
            </a:r>
          </a:p>
          <a:p>
            <a:pPr marL="285750" lvl="0" indent="-285750">
              <a:buFont typeface="Arial" pitchFamily="34" charset="0"/>
              <a:buChar char="•"/>
            </a:pPr>
            <a:r>
              <a:rPr lang="en-GB" dirty="0" smtClean="0"/>
              <a:t>define </a:t>
            </a:r>
            <a:r>
              <a:rPr lang="en-GB" dirty="0"/>
              <a:t>the functionality that the system to be developed offers. </a:t>
            </a:r>
            <a:endParaRPr lang="en-GB" dirty="0" smtClean="0"/>
          </a:p>
          <a:p>
            <a:pPr marL="285750" lvl="0" indent="-285750">
              <a:buFont typeface="Arial" pitchFamily="34" charset="0"/>
              <a:buChar char="•"/>
            </a:pPr>
            <a:r>
              <a:rPr lang="en-GB" dirty="0" smtClean="0"/>
              <a:t>Can be divided </a:t>
            </a:r>
            <a:r>
              <a:rPr lang="en-GB" dirty="0"/>
              <a:t>into </a:t>
            </a:r>
            <a:endParaRPr lang="en-GB" dirty="0" smtClean="0"/>
          </a:p>
          <a:p>
            <a:pPr marL="552450" lvl="1" indent="-285750"/>
            <a:r>
              <a:rPr lang="en-GB" dirty="0" smtClean="0"/>
              <a:t>functional </a:t>
            </a:r>
            <a:r>
              <a:rPr lang="en-GB" dirty="0"/>
              <a:t>requirements, </a:t>
            </a:r>
            <a:endParaRPr lang="en-GB" dirty="0" smtClean="0"/>
          </a:p>
          <a:p>
            <a:pPr marL="552450" lvl="1" indent="-285750"/>
            <a:r>
              <a:rPr lang="en-GB" dirty="0" err="1" smtClean="0"/>
              <a:t>behavioral</a:t>
            </a:r>
            <a:r>
              <a:rPr lang="en-GB" dirty="0" smtClean="0"/>
              <a:t> </a:t>
            </a:r>
            <a:r>
              <a:rPr lang="en-GB" dirty="0"/>
              <a:t>requirements, and </a:t>
            </a:r>
            <a:endParaRPr lang="en-GB" dirty="0" smtClean="0"/>
          </a:p>
          <a:p>
            <a:pPr marL="552450" lvl="1" indent="-285750"/>
            <a:r>
              <a:rPr lang="en-GB" b="1" dirty="0" smtClean="0"/>
              <a:t>data </a:t>
            </a:r>
            <a:r>
              <a:rPr lang="en-GB" b="1" dirty="0"/>
              <a:t>requirements</a:t>
            </a:r>
            <a:r>
              <a:rPr lang="en-GB" dirty="0" smtClean="0"/>
              <a:t>.</a:t>
            </a:r>
          </a:p>
          <a:p>
            <a:pPr marL="285750" lvl="0" indent="-285750">
              <a:buFont typeface="Arial" pitchFamily="34" charset="0"/>
              <a:buChar char="•"/>
            </a:pPr>
            <a:endParaRPr lang="de-DE" dirty="0"/>
          </a:p>
        </p:txBody>
      </p:sp>
      <p:sp>
        <p:nvSpPr>
          <p:cNvPr id="4" name="Foliennummernplatzhalter 3"/>
          <p:cNvSpPr>
            <a:spLocks noGrp="1"/>
          </p:cNvSpPr>
          <p:nvPr>
            <p:ph type="sldNum" sz="quarter" idx="11"/>
          </p:nvPr>
        </p:nvSpPr>
        <p:spPr/>
        <p:txBody>
          <a:bodyPr/>
          <a:lstStyle/>
          <a:p>
            <a:r>
              <a:rPr lang="de-DE" smtClean="0">
                <a:cs typeface="Calibri" pitchFamily="34" charset="0"/>
              </a:rPr>
              <a:t>Seite  </a:t>
            </a:r>
            <a:fld id="{3733AE7F-6935-469B-B7EA-A7DFC1F0D075}" type="slidenum">
              <a:rPr lang="de-DE" smtClean="0">
                <a:cs typeface="Calibri" pitchFamily="34" charset="0"/>
              </a:rPr>
              <a:pPr/>
              <a:t>12</a:t>
            </a:fld>
            <a:endParaRPr lang="de-DE" dirty="0">
              <a:cs typeface="Calibri" pitchFamily="34" charset="0"/>
            </a:endParaRPr>
          </a:p>
        </p:txBody>
      </p:sp>
      <p:sp>
        <p:nvSpPr>
          <p:cNvPr id="5" name="Datumsplatzhalter 4"/>
          <p:cNvSpPr>
            <a:spLocks noGrp="1"/>
          </p:cNvSpPr>
          <p:nvPr>
            <p:ph type="dt" sz="half" idx="12"/>
          </p:nvPr>
        </p:nvSpPr>
        <p:spPr/>
        <p:txBody>
          <a:bodyPr/>
          <a:lstStyle/>
          <a:p>
            <a:pPr>
              <a:lnSpc>
                <a:spcPct val="120000"/>
              </a:lnSpc>
            </a:pPr>
            <a:r>
              <a:rPr lang="de-DE" smtClean="0"/>
              <a:t>03.10.2019</a:t>
            </a:r>
            <a:endParaRPr lang="de-DE" dirty="0"/>
          </a:p>
        </p:txBody>
      </p:sp>
      <p:sp>
        <p:nvSpPr>
          <p:cNvPr id="6" name="Fußzeilenplatzhalter 5"/>
          <p:cNvSpPr>
            <a:spLocks noGrp="1"/>
          </p:cNvSpPr>
          <p:nvPr>
            <p:ph type="ftr" sz="quarter" idx="13"/>
          </p:nvPr>
        </p:nvSpPr>
        <p:spPr>
          <a:xfrm>
            <a:off x="4500563" y="4932133"/>
            <a:ext cx="2451584" cy="166199"/>
          </a:xfrm>
        </p:spPr>
        <p:txBody>
          <a:bodyPr/>
          <a:lstStyle/>
          <a:p>
            <a:pPr>
              <a:lnSpc>
                <a:spcPct val="120000"/>
              </a:lnSpc>
            </a:pPr>
            <a:r>
              <a:rPr lang="de-DE" dirty="0" smtClean="0"/>
              <a:t>Data Management; Prof. Dr. Markus Grüne</a:t>
            </a:r>
            <a:endParaRPr lang="de-DE" dirty="0"/>
          </a:p>
        </p:txBody>
      </p:sp>
      <p:sp>
        <p:nvSpPr>
          <p:cNvPr id="7" name="Rechteck 6"/>
          <p:cNvSpPr/>
          <p:nvPr/>
        </p:nvSpPr>
        <p:spPr>
          <a:xfrm>
            <a:off x="7092280" y="4702017"/>
            <a:ext cx="1771639" cy="246221"/>
          </a:xfrm>
          <a:prstGeom prst="rect">
            <a:avLst/>
          </a:prstGeom>
        </p:spPr>
        <p:txBody>
          <a:bodyPr wrap="none">
            <a:spAutoFit/>
          </a:bodyPr>
          <a:lstStyle/>
          <a:p>
            <a:r>
              <a:rPr lang="en-US" sz="1000" dirty="0"/>
              <a:t>Pohl, Klaus; Rupp, Chris (2015</a:t>
            </a:r>
            <a:r>
              <a:rPr lang="en-US" sz="1000" dirty="0" smtClean="0"/>
              <a:t>)</a:t>
            </a:r>
          </a:p>
        </p:txBody>
      </p:sp>
    </p:spTree>
    <p:custDataLst>
      <p:tags r:id="rId1"/>
    </p:custDataLst>
    <p:extLst>
      <p:ext uri="{BB962C8B-B14F-4D97-AF65-F5344CB8AC3E}">
        <p14:creationId xmlns:p14="http://schemas.microsoft.com/office/powerpoint/2010/main" val="1678472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Types</a:t>
            </a:r>
            <a:r>
              <a:rPr lang="de-DE" dirty="0" smtClean="0"/>
              <a:t> </a:t>
            </a:r>
            <a:r>
              <a:rPr lang="de-DE" dirty="0" err="1" smtClean="0"/>
              <a:t>of</a:t>
            </a:r>
            <a:r>
              <a:rPr lang="de-DE" dirty="0" smtClean="0"/>
              <a:t> Requirements – Quality Requirements</a:t>
            </a:r>
            <a:endParaRPr lang="de-DE" dirty="0"/>
          </a:p>
        </p:txBody>
      </p:sp>
      <p:sp>
        <p:nvSpPr>
          <p:cNvPr id="3" name="Inhaltsplatzhalter 2"/>
          <p:cNvSpPr>
            <a:spLocks noGrp="1"/>
          </p:cNvSpPr>
          <p:nvPr>
            <p:ph idx="1"/>
          </p:nvPr>
        </p:nvSpPr>
        <p:spPr/>
        <p:txBody>
          <a:bodyPr>
            <a:normAutofit/>
          </a:bodyPr>
          <a:lstStyle/>
          <a:p>
            <a:pPr lvl="0"/>
            <a:r>
              <a:rPr lang="en-GB" b="1" dirty="0" smtClean="0"/>
              <a:t>Quality requirements:</a:t>
            </a:r>
          </a:p>
          <a:p>
            <a:pPr marL="285750" lvl="0" indent="-285750">
              <a:buFont typeface="Arial" panose="020B0604020202020204" pitchFamily="34" charset="0"/>
              <a:buChar char="•"/>
            </a:pPr>
            <a:r>
              <a:rPr lang="en-GB" dirty="0" smtClean="0"/>
              <a:t>define </a:t>
            </a:r>
            <a:r>
              <a:rPr lang="en-GB" dirty="0"/>
              <a:t>desired qualities of the system to be developed and </a:t>
            </a:r>
            <a:endParaRPr lang="en-GB" dirty="0" smtClean="0"/>
          </a:p>
          <a:p>
            <a:pPr marL="285750" lvl="0" indent="-285750">
              <a:buFont typeface="Arial" panose="020B0604020202020204" pitchFamily="34" charset="0"/>
              <a:buChar char="•"/>
            </a:pPr>
            <a:r>
              <a:rPr lang="en-GB" dirty="0" smtClean="0"/>
              <a:t>often </a:t>
            </a:r>
            <a:r>
              <a:rPr lang="en-GB" dirty="0"/>
              <a:t>influence the system architecture more than functional requirements do. </a:t>
            </a:r>
            <a:endParaRPr lang="en-GB" dirty="0" smtClean="0"/>
          </a:p>
          <a:p>
            <a:pPr marL="285750" lvl="0" indent="-285750">
              <a:buFont typeface="Arial" panose="020B0604020202020204" pitchFamily="34" charset="0"/>
              <a:buChar char="•"/>
            </a:pPr>
            <a:r>
              <a:rPr lang="en-GB" dirty="0" smtClean="0"/>
              <a:t>Examples: performance</a:t>
            </a:r>
            <a:r>
              <a:rPr lang="en-GB" dirty="0"/>
              <a:t>, availability, dependability, scalability, or portability of a system. </a:t>
            </a:r>
            <a:endParaRPr lang="en-GB" dirty="0" smtClean="0"/>
          </a:p>
          <a:p>
            <a:pPr marL="285750" lvl="0" indent="-285750">
              <a:buFont typeface="Arial" panose="020B0604020202020204" pitchFamily="34" charset="0"/>
              <a:buChar char="•"/>
            </a:pPr>
            <a:r>
              <a:rPr lang="en-GB" dirty="0" smtClean="0"/>
              <a:t>Also: </a:t>
            </a:r>
            <a:r>
              <a:rPr lang="en-GB" b="1" dirty="0" smtClean="0"/>
              <a:t>non-functional </a:t>
            </a:r>
            <a:r>
              <a:rPr lang="en-GB" b="1" dirty="0"/>
              <a:t>requirements</a:t>
            </a:r>
            <a:r>
              <a:rPr lang="en-GB" dirty="0" smtClean="0"/>
              <a:t>.</a:t>
            </a:r>
            <a:endParaRPr lang="de-DE" dirty="0"/>
          </a:p>
        </p:txBody>
      </p:sp>
      <p:sp>
        <p:nvSpPr>
          <p:cNvPr id="4" name="Foliennummernplatzhalter 3"/>
          <p:cNvSpPr>
            <a:spLocks noGrp="1"/>
          </p:cNvSpPr>
          <p:nvPr>
            <p:ph type="sldNum" sz="quarter" idx="11"/>
          </p:nvPr>
        </p:nvSpPr>
        <p:spPr/>
        <p:txBody>
          <a:bodyPr/>
          <a:lstStyle/>
          <a:p>
            <a:r>
              <a:rPr lang="de-DE" smtClean="0">
                <a:cs typeface="Calibri" pitchFamily="34" charset="0"/>
              </a:rPr>
              <a:t>Seite  </a:t>
            </a:r>
            <a:fld id="{3733AE7F-6935-469B-B7EA-A7DFC1F0D075}" type="slidenum">
              <a:rPr lang="de-DE" smtClean="0">
                <a:cs typeface="Calibri" pitchFamily="34" charset="0"/>
              </a:rPr>
              <a:pPr/>
              <a:t>13</a:t>
            </a:fld>
            <a:endParaRPr lang="de-DE" dirty="0">
              <a:cs typeface="Calibri" pitchFamily="34" charset="0"/>
            </a:endParaRPr>
          </a:p>
        </p:txBody>
      </p:sp>
      <p:sp>
        <p:nvSpPr>
          <p:cNvPr id="5" name="Datumsplatzhalter 4"/>
          <p:cNvSpPr>
            <a:spLocks noGrp="1"/>
          </p:cNvSpPr>
          <p:nvPr>
            <p:ph type="dt" sz="half" idx="12"/>
          </p:nvPr>
        </p:nvSpPr>
        <p:spPr/>
        <p:txBody>
          <a:bodyPr/>
          <a:lstStyle/>
          <a:p>
            <a:pPr>
              <a:lnSpc>
                <a:spcPct val="120000"/>
              </a:lnSpc>
            </a:pPr>
            <a:r>
              <a:rPr lang="de-DE" smtClean="0"/>
              <a:t>03.10.2019</a:t>
            </a:r>
            <a:endParaRPr lang="de-DE" dirty="0"/>
          </a:p>
        </p:txBody>
      </p:sp>
      <p:sp>
        <p:nvSpPr>
          <p:cNvPr id="6" name="Fußzeilenplatzhalter 5"/>
          <p:cNvSpPr>
            <a:spLocks noGrp="1"/>
          </p:cNvSpPr>
          <p:nvPr>
            <p:ph type="ftr" sz="quarter" idx="13"/>
          </p:nvPr>
        </p:nvSpPr>
        <p:spPr>
          <a:xfrm>
            <a:off x="4500563" y="4932133"/>
            <a:ext cx="2451584" cy="166199"/>
          </a:xfrm>
        </p:spPr>
        <p:txBody>
          <a:bodyPr/>
          <a:lstStyle/>
          <a:p>
            <a:pPr>
              <a:lnSpc>
                <a:spcPct val="120000"/>
              </a:lnSpc>
            </a:pPr>
            <a:r>
              <a:rPr lang="de-DE" dirty="0" smtClean="0"/>
              <a:t>Data Management; Prof. Dr. Markus Grüne</a:t>
            </a:r>
            <a:endParaRPr lang="de-DE" dirty="0"/>
          </a:p>
        </p:txBody>
      </p:sp>
      <p:sp>
        <p:nvSpPr>
          <p:cNvPr id="7" name="Rechteck 6"/>
          <p:cNvSpPr/>
          <p:nvPr/>
        </p:nvSpPr>
        <p:spPr>
          <a:xfrm>
            <a:off x="7092280" y="4702017"/>
            <a:ext cx="1771639" cy="246221"/>
          </a:xfrm>
          <a:prstGeom prst="rect">
            <a:avLst/>
          </a:prstGeom>
        </p:spPr>
        <p:txBody>
          <a:bodyPr wrap="none">
            <a:spAutoFit/>
          </a:bodyPr>
          <a:lstStyle/>
          <a:p>
            <a:r>
              <a:rPr lang="en-US" sz="1000" dirty="0"/>
              <a:t>Pohl, Klaus; Rupp, Chris (2015</a:t>
            </a:r>
            <a:r>
              <a:rPr lang="en-US" sz="1000" dirty="0" smtClean="0"/>
              <a:t>)</a:t>
            </a:r>
          </a:p>
        </p:txBody>
      </p:sp>
    </p:spTree>
    <p:custDataLst>
      <p:tags r:id="rId1"/>
    </p:custDataLst>
    <p:extLst>
      <p:ext uri="{BB962C8B-B14F-4D97-AF65-F5344CB8AC3E}">
        <p14:creationId xmlns:p14="http://schemas.microsoft.com/office/powerpoint/2010/main" val="3250411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Constraints</a:t>
            </a:r>
            <a:endParaRPr lang="de-DE" dirty="0"/>
          </a:p>
        </p:txBody>
      </p:sp>
      <p:sp>
        <p:nvSpPr>
          <p:cNvPr id="3" name="Inhaltsplatzhalter 2"/>
          <p:cNvSpPr>
            <a:spLocks noGrp="1"/>
          </p:cNvSpPr>
          <p:nvPr>
            <p:ph idx="1"/>
          </p:nvPr>
        </p:nvSpPr>
        <p:spPr/>
        <p:txBody>
          <a:bodyPr>
            <a:normAutofit/>
          </a:bodyPr>
          <a:lstStyle/>
          <a:p>
            <a:r>
              <a:rPr lang="en-GB" b="1" dirty="0" smtClean="0"/>
              <a:t>Constraints</a:t>
            </a:r>
            <a:r>
              <a:rPr lang="en-GB" dirty="0" smtClean="0"/>
              <a:t>: Requirements </a:t>
            </a:r>
            <a:r>
              <a:rPr lang="en-GB" dirty="0"/>
              <a:t>of this type can constrain </a:t>
            </a:r>
            <a:endParaRPr lang="en-GB" dirty="0" smtClean="0"/>
          </a:p>
          <a:p>
            <a:pPr marL="285750" indent="-285750">
              <a:buFont typeface="Arial" panose="020B0604020202020204" pitchFamily="34" charset="0"/>
              <a:buChar char="•"/>
            </a:pPr>
            <a:r>
              <a:rPr lang="en-GB" dirty="0" smtClean="0"/>
              <a:t>the </a:t>
            </a:r>
            <a:r>
              <a:rPr lang="en-GB" dirty="0"/>
              <a:t>system </a:t>
            </a:r>
            <a:r>
              <a:rPr lang="en-GB" dirty="0" smtClean="0"/>
              <a:t>itself </a:t>
            </a:r>
            <a:r>
              <a:rPr lang="en-GB" dirty="0" smtClean="0">
                <a:sym typeface="Wingdings" panose="05000000000000000000" pitchFamily="2" charset="2"/>
              </a:rPr>
              <a:t></a:t>
            </a:r>
            <a:r>
              <a:rPr lang="en-GB" dirty="0" smtClean="0"/>
              <a:t> “</a:t>
            </a:r>
            <a:r>
              <a:rPr lang="en-GB" dirty="0"/>
              <a:t>The system shall be implemented using web </a:t>
            </a:r>
            <a:r>
              <a:rPr lang="en-GB" dirty="0" smtClean="0"/>
              <a:t>services”</a:t>
            </a:r>
          </a:p>
          <a:p>
            <a:pPr marL="285750" indent="-285750">
              <a:buFont typeface="Arial" panose="020B0604020202020204" pitchFamily="34" charset="0"/>
              <a:buChar char="•"/>
            </a:pPr>
            <a:r>
              <a:rPr lang="en-GB" dirty="0" smtClean="0"/>
              <a:t>the </a:t>
            </a:r>
            <a:r>
              <a:rPr lang="en-GB" dirty="0"/>
              <a:t>development process </a:t>
            </a:r>
            <a:r>
              <a:rPr lang="en-GB" dirty="0" smtClean="0">
                <a:sym typeface="Wingdings" panose="05000000000000000000" pitchFamily="2" charset="2"/>
              </a:rPr>
              <a:t> </a:t>
            </a:r>
            <a:r>
              <a:rPr lang="en-GB" dirty="0" smtClean="0"/>
              <a:t>“</a:t>
            </a:r>
            <a:r>
              <a:rPr lang="en-GB" dirty="0"/>
              <a:t>The system shall be available on the market no later than the second quarter of 2012</a:t>
            </a:r>
            <a:r>
              <a:rPr lang="en-GB" dirty="0" smtClean="0"/>
              <a:t>”</a:t>
            </a:r>
          </a:p>
          <a:p>
            <a:pPr marL="285750" indent="-285750">
              <a:buFont typeface="Arial" panose="020B0604020202020204" pitchFamily="34" charset="0"/>
              <a:buChar char="•"/>
            </a:pPr>
            <a:r>
              <a:rPr lang="en-GB" dirty="0" smtClean="0"/>
              <a:t>In </a:t>
            </a:r>
            <a:r>
              <a:rPr lang="en-GB" dirty="0"/>
              <a:t>contrast to functional and quality requirements, constraints are </a:t>
            </a:r>
            <a:r>
              <a:rPr lang="en-US" dirty="0"/>
              <a:t>not implemented, they are adhered to because they merely limit the solution space available during the development process.</a:t>
            </a:r>
            <a:endParaRPr lang="de-DE" dirty="0"/>
          </a:p>
        </p:txBody>
      </p:sp>
      <p:sp>
        <p:nvSpPr>
          <p:cNvPr id="4" name="Foliennummernplatzhalter 3"/>
          <p:cNvSpPr>
            <a:spLocks noGrp="1"/>
          </p:cNvSpPr>
          <p:nvPr>
            <p:ph type="sldNum" sz="quarter" idx="11"/>
          </p:nvPr>
        </p:nvSpPr>
        <p:spPr/>
        <p:txBody>
          <a:bodyPr/>
          <a:lstStyle/>
          <a:p>
            <a:r>
              <a:rPr lang="de-DE" smtClean="0">
                <a:cs typeface="Calibri" pitchFamily="34" charset="0"/>
              </a:rPr>
              <a:t>Seite  </a:t>
            </a:r>
            <a:fld id="{3733AE7F-6935-469B-B7EA-A7DFC1F0D075}" type="slidenum">
              <a:rPr lang="de-DE" smtClean="0">
                <a:cs typeface="Calibri" pitchFamily="34" charset="0"/>
              </a:rPr>
              <a:pPr/>
              <a:t>14</a:t>
            </a:fld>
            <a:endParaRPr lang="de-DE" dirty="0">
              <a:cs typeface="Calibri" pitchFamily="34" charset="0"/>
            </a:endParaRPr>
          </a:p>
        </p:txBody>
      </p:sp>
      <p:sp>
        <p:nvSpPr>
          <p:cNvPr id="5" name="Datumsplatzhalter 4"/>
          <p:cNvSpPr>
            <a:spLocks noGrp="1"/>
          </p:cNvSpPr>
          <p:nvPr>
            <p:ph type="dt" sz="half" idx="12"/>
          </p:nvPr>
        </p:nvSpPr>
        <p:spPr/>
        <p:txBody>
          <a:bodyPr/>
          <a:lstStyle/>
          <a:p>
            <a:pPr>
              <a:lnSpc>
                <a:spcPct val="120000"/>
              </a:lnSpc>
            </a:pPr>
            <a:r>
              <a:rPr lang="de-DE" smtClean="0"/>
              <a:t>03.10.2019</a:t>
            </a:r>
            <a:endParaRPr lang="de-DE" dirty="0"/>
          </a:p>
        </p:txBody>
      </p:sp>
      <p:sp>
        <p:nvSpPr>
          <p:cNvPr id="6" name="Fußzeilenplatzhalter 5"/>
          <p:cNvSpPr>
            <a:spLocks noGrp="1"/>
          </p:cNvSpPr>
          <p:nvPr>
            <p:ph type="ftr" sz="quarter" idx="13"/>
          </p:nvPr>
        </p:nvSpPr>
        <p:spPr>
          <a:xfrm>
            <a:off x="4500563" y="4932133"/>
            <a:ext cx="2451584" cy="166199"/>
          </a:xfrm>
        </p:spPr>
        <p:txBody>
          <a:bodyPr/>
          <a:lstStyle/>
          <a:p>
            <a:pPr>
              <a:lnSpc>
                <a:spcPct val="120000"/>
              </a:lnSpc>
            </a:pPr>
            <a:r>
              <a:rPr lang="de-DE" dirty="0" smtClean="0"/>
              <a:t>Data Management; Prof. Dr. Markus Grüne</a:t>
            </a:r>
            <a:endParaRPr lang="de-DE" dirty="0"/>
          </a:p>
        </p:txBody>
      </p:sp>
      <p:sp>
        <p:nvSpPr>
          <p:cNvPr id="7" name="Rechteck 6"/>
          <p:cNvSpPr/>
          <p:nvPr/>
        </p:nvSpPr>
        <p:spPr>
          <a:xfrm>
            <a:off x="7092280" y="4702017"/>
            <a:ext cx="1771639" cy="246221"/>
          </a:xfrm>
          <a:prstGeom prst="rect">
            <a:avLst/>
          </a:prstGeom>
        </p:spPr>
        <p:txBody>
          <a:bodyPr wrap="none">
            <a:spAutoFit/>
          </a:bodyPr>
          <a:lstStyle/>
          <a:p>
            <a:r>
              <a:rPr lang="en-US" sz="1000" dirty="0"/>
              <a:t>Pohl, Klaus; Rupp, Chris (2015</a:t>
            </a:r>
            <a:r>
              <a:rPr lang="en-US" sz="1000" dirty="0" smtClean="0"/>
              <a:t>)</a:t>
            </a:r>
          </a:p>
        </p:txBody>
      </p:sp>
    </p:spTree>
    <p:custDataLst>
      <p:tags r:id="rId1"/>
    </p:custDataLst>
    <p:extLst>
      <p:ext uri="{BB962C8B-B14F-4D97-AF65-F5344CB8AC3E}">
        <p14:creationId xmlns:p14="http://schemas.microsoft.com/office/powerpoint/2010/main" val="1496114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39750" y="281678"/>
            <a:ext cx="8082380" cy="396875"/>
          </a:xfrm>
        </p:spPr>
        <p:txBody>
          <a:bodyPr/>
          <a:lstStyle/>
          <a:p>
            <a:r>
              <a:rPr lang="de-DE" dirty="0" err="1" smtClean="0"/>
              <a:t>Another</a:t>
            </a:r>
            <a:r>
              <a:rPr lang="de-DE" dirty="0" smtClean="0"/>
              <a:t> </a:t>
            </a:r>
            <a:r>
              <a:rPr lang="de-DE" dirty="0" err="1" smtClean="0"/>
              <a:t>view</a:t>
            </a:r>
            <a:r>
              <a:rPr lang="de-DE" dirty="0" smtClean="0"/>
              <a:t> on </a:t>
            </a:r>
            <a:r>
              <a:rPr lang="de-DE" dirty="0" err="1" smtClean="0"/>
              <a:t>requirements</a:t>
            </a:r>
            <a:endParaRPr lang="de-DE" dirty="0"/>
          </a:p>
        </p:txBody>
      </p:sp>
      <p:sp>
        <p:nvSpPr>
          <p:cNvPr id="3" name="Inhaltsplatzhalter 2"/>
          <p:cNvSpPr>
            <a:spLocks noGrp="1"/>
          </p:cNvSpPr>
          <p:nvPr>
            <p:ph idx="1"/>
          </p:nvPr>
        </p:nvSpPr>
        <p:spPr>
          <a:xfrm>
            <a:off x="536575" y="987426"/>
            <a:ext cx="6555705" cy="3798888"/>
          </a:xfrm>
        </p:spPr>
        <p:txBody>
          <a:bodyPr>
            <a:normAutofit fontScale="77500" lnSpcReduction="20000"/>
          </a:bodyPr>
          <a:lstStyle/>
          <a:p>
            <a:r>
              <a:rPr lang="de-DE" dirty="0" err="1" smtClean="0"/>
              <a:t>It</a:t>
            </a:r>
            <a:r>
              <a:rPr lang="de-DE" dirty="0" smtClean="0"/>
              <a:t> </a:t>
            </a:r>
            <a:r>
              <a:rPr lang="de-DE" dirty="0" err="1" smtClean="0"/>
              <a:t>is</a:t>
            </a:r>
            <a:r>
              <a:rPr lang="de-DE" dirty="0" smtClean="0"/>
              <a:t> </a:t>
            </a:r>
            <a:r>
              <a:rPr lang="de-DE" dirty="0" err="1" smtClean="0"/>
              <a:t>quite</a:t>
            </a:r>
            <a:r>
              <a:rPr lang="de-DE" dirty="0" smtClean="0"/>
              <a:t> </a:t>
            </a:r>
            <a:r>
              <a:rPr lang="de-DE" dirty="0" err="1" smtClean="0"/>
              <a:t>common</a:t>
            </a:r>
            <a:r>
              <a:rPr lang="de-DE" dirty="0" smtClean="0"/>
              <a:t> </a:t>
            </a:r>
            <a:r>
              <a:rPr lang="de-DE" dirty="0" err="1" smtClean="0"/>
              <a:t>to</a:t>
            </a:r>
            <a:r>
              <a:rPr lang="de-DE" dirty="0" smtClean="0"/>
              <a:t> </a:t>
            </a:r>
            <a:r>
              <a:rPr lang="de-DE" dirty="0" err="1" smtClean="0"/>
              <a:t>label</a:t>
            </a:r>
            <a:r>
              <a:rPr lang="de-DE" dirty="0" smtClean="0"/>
              <a:t> </a:t>
            </a:r>
            <a:r>
              <a:rPr lang="de-DE" dirty="0" err="1" smtClean="0"/>
              <a:t>requirements</a:t>
            </a:r>
            <a:r>
              <a:rPr lang="de-DE" dirty="0" smtClean="0"/>
              <a:t> </a:t>
            </a:r>
            <a:r>
              <a:rPr lang="de-DE" dirty="0" err="1" smtClean="0"/>
              <a:t>according</a:t>
            </a:r>
            <a:r>
              <a:rPr lang="de-DE" dirty="0" smtClean="0"/>
              <a:t> </a:t>
            </a:r>
            <a:r>
              <a:rPr lang="de-DE" dirty="0" err="1" smtClean="0"/>
              <a:t>to</a:t>
            </a:r>
            <a:r>
              <a:rPr lang="de-DE" dirty="0" smtClean="0"/>
              <a:t> </a:t>
            </a:r>
            <a:r>
              <a:rPr lang="de-DE" dirty="0" err="1" smtClean="0"/>
              <a:t>the</a:t>
            </a:r>
            <a:r>
              <a:rPr lang="de-DE" dirty="0" smtClean="0"/>
              <a:t> </a:t>
            </a:r>
            <a:r>
              <a:rPr lang="de-DE" dirty="0" err="1" smtClean="0"/>
              <a:t>user</a:t>
            </a:r>
            <a:r>
              <a:rPr lang="de-DE" dirty="0" smtClean="0"/>
              <a:t> </a:t>
            </a:r>
            <a:r>
              <a:rPr lang="de-DE" dirty="0" err="1" smtClean="0"/>
              <a:t>group</a:t>
            </a:r>
            <a:r>
              <a:rPr lang="de-DE" dirty="0" smtClean="0"/>
              <a:t> </a:t>
            </a:r>
            <a:r>
              <a:rPr lang="de-DE" dirty="0" err="1" smtClean="0"/>
              <a:t>for</a:t>
            </a:r>
            <a:r>
              <a:rPr lang="de-DE" dirty="0" smtClean="0"/>
              <a:t> </a:t>
            </a:r>
            <a:r>
              <a:rPr lang="de-DE" dirty="0" err="1" smtClean="0"/>
              <a:t>which</a:t>
            </a:r>
            <a:r>
              <a:rPr lang="de-DE" dirty="0" smtClean="0"/>
              <a:t> </a:t>
            </a:r>
            <a:r>
              <a:rPr lang="de-DE" dirty="0" err="1" smtClean="0"/>
              <a:t>they</a:t>
            </a:r>
            <a:r>
              <a:rPr lang="de-DE" dirty="0" smtClean="0"/>
              <a:t> </a:t>
            </a:r>
            <a:r>
              <a:rPr lang="de-DE" dirty="0" err="1" smtClean="0"/>
              <a:t>are</a:t>
            </a:r>
            <a:r>
              <a:rPr lang="de-DE" dirty="0" smtClean="0"/>
              <a:t> </a:t>
            </a:r>
            <a:r>
              <a:rPr lang="de-DE" dirty="0" err="1" smtClean="0"/>
              <a:t>created</a:t>
            </a:r>
            <a:endParaRPr lang="de-DE" dirty="0" smtClean="0"/>
          </a:p>
          <a:p>
            <a:r>
              <a:rPr lang="de-DE" b="1" dirty="0" smtClean="0"/>
              <a:t>Business </a:t>
            </a:r>
            <a:r>
              <a:rPr lang="de-DE" b="1" dirty="0" err="1" smtClean="0"/>
              <a:t>requirements</a:t>
            </a:r>
            <a:r>
              <a:rPr lang="de-DE" b="1" dirty="0" smtClean="0"/>
              <a:t> / </a:t>
            </a:r>
            <a:r>
              <a:rPr lang="de-DE" b="1" dirty="0" err="1" smtClean="0"/>
              <a:t>needs</a:t>
            </a:r>
            <a:endParaRPr lang="de-DE" dirty="0" smtClean="0"/>
          </a:p>
          <a:p>
            <a:pPr marL="285750" indent="-285750">
              <a:buFont typeface="Arial" pitchFamily="34" charset="0"/>
              <a:buChar char="•"/>
            </a:pPr>
            <a:r>
              <a:rPr lang="de-DE" dirty="0" smtClean="0"/>
              <a:t>high-level </a:t>
            </a:r>
            <a:r>
              <a:rPr lang="de-DE" dirty="0" err="1" smtClean="0"/>
              <a:t>description</a:t>
            </a:r>
            <a:r>
              <a:rPr lang="de-DE" dirty="0" smtClean="0"/>
              <a:t> </a:t>
            </a:r>
            <a:r>
              <a:rPr lang="de-DE" dirty="0" err="1" smtClean="0"/>
              <a:t>of</a:t>
            </a:r>
            <a:r>
              <a:rPr lang="de-DE" dirty="0" smtClean="0"/>
              <a:t> </a:t>
            </a:r>
            <a:r>
              <a:rPr lang="de-DE" dirty="0" err="1" smtClean="0"/>
              <a:t>the</a:t>
            </a:r>
            <a:r>
              <a:rPr lang="de-DE" dirty="0" smtClean="0"/>
              <a:t> </a:t>
            </a:r>
            <a:r>
              <a:rPr lang="de-DE" dirty="0" err="1" smtClean="0"/>
              <a:t>objectives</a:t>
            </a:r>
            <a:r>
              <a:rPr lang="de-DE" dirty="0" smtClean="0"/>
              <a:t> </a:t>
            </a:r>
            <a:r>
              <a:rPr lang="de-DE" dirty="0" err="1" smtClean="0"/>
              <a:t>or</a:t>
            </a:r>
            <a:r>
              <a:rPr lang="de-DE" dirty="0" smtClean="0"/>
              <a:t> </a:t>
            </a:r>
            <a:r>
              <a:rPr lang="de-DE" dirty="0" err="1" smtClean="0"/>
              <a:t>goals</a:t>
            </a:r>
            <a:endParaRPr lang="de-DE" dirty="0" smtClean="0"/>
          </a:p>
          <a:p>
            <a:pPr marL="285750" indent="-285750">
              <a:buFont typeface="Arial" pitchFamily="34" charset="0"/>
              <a:buChar char="•"/>
            </a:pPr>
            <a:r>
              <a:rPr lang="de-DE" dirty="0" err="1" smtClean="0"/>
              <a:t>Often</a:t>
            </a:r>
            <a:r>
              <a:rPr lang="de-DE" dirty="0" smtClean="0"/>
              <a:t> an </a:t>
            </a:r>
            <a:r>
              <a:rPr lang="de-DE" dirty="0" err="1" smtClean="0"/>
              <a:t>overall</a:t>
            </a:r>
            <a:r>
              <a:rPr lang="de-DE" dirty="0" smtClean="0"/>
              <a:t> </a:t>
            </a:r>
            <a:r>
              <a:rPr lang="de-DE" dirty="0" err="1" smtClean="0"/>
              <a:t>problem</a:t>
            </a:r>
            <a:r>
              <a:rPr lang="de-DE" dirty="0" smtClean="0"/>
              <a:t> </a:t>
            </a:r>
            <a:r>
              <a:rPr lang="de-DE" dirty="0" err="1" smtClean="0"/>
              <a:t>statement</a:t>
            </a:r>
            <a:endParaRPr lang="de-DE" dirty="0" smtClean="0"/>
          </a:p>
          <a:p>
            <a:pPr marL="285750" indent="-285750">
              <a:buFont typeface="Arial" pitchFamily="34" charset="0"/>
              <a:buChar char="•"/>
            </a:pPr>
            <a:r>
              <a:rPr lang="de-DE" dirty="0" smtClean="0"/>
              <a:t>E.g.: </a:t>
            </a:r>
            <a:r>
              <a:rPr lang="de-DE" dirty="0" err="1" smtClean="0"/>
              <a:t>the</a:t>
            </a:r>
            <a:r>
              <a:rPr lang="de-DE" dirty="0" smtClean="0"/>
              <a:t> </a:t>
            </a:r>
            <a:r>
              <a:rPr lang="de-DE" dirty="0" err="1" smtClean="0"/>
              <a:t>application</a:t>
            </a:r>
            <a:r>
              <a:rPr lang="de-DE" dirty="0" smtClean="0"/>
              <a:t> </a:t>
            </a:r>
            <a:r>
              <a:rPr lang="de-DE" dirty="0" err="1" smtClean="0"/>
              <a:t>should</a:t>
            </a:r>
            <a:r>
              <a:rPr lang="de-DE" dirty="0" smtClean="0"/>
              <a:t> handle </a:t>
            </a:r>
            <a:r>
              <a:rPr lang="de-DE" dirty="0" err="1" smtClean="0"/>
              <a:t>credit</a:t>
            </a:r>
            <a:r>
              <a:rPr lang="de-DE" dirty="0" smtClean="0"/>
              <a:t> </a:t>
            </a:r>
            <a:r>
              <a:rPr lang="de-DE" dirty="0" err="1" smtClean="0"/>
              <a:t>processes</a:t>
            </a:r>
            <a:endParaRPr lang="de-DE" dirty="0" smtClean="0"/>
          </a:p>
          <a:p>
            <a:r>
              <a:rPr lang="de-DE" b="1" dirty="0" smtClean="0"/>
              <a:t>Stakeholder </a:t>
            </a:r>
            <a:r>
              <a:rPr lang="de-DE" b="1" dirty="0" err="1" smtClean="0"/>
              <a:t>requirements</a:t>
            </a:r>
            <a:endParaRPr lang="de-DE" b="1" dirty="0" smtClean="0"/>
          </a:p>
          <a:p>
            <a:pPr marL="285750" indent="-285750">
              <a:buFont typeface="Arial" pitchFamily="34" charset="0"/>
              <a:buChar char="•"/>
            </a:pPr>
            <a:r>
              <a:rPr lang="de-DE" dirty="0" err="1" smtClean="0"/>
              <a:t>Specific</a:t>
            </a:r>
            <a:r>
              <a:rPr lang="de-DE" dirty="0" smtClean="0"/>
              <a:t> </a:t>
            </a:r>
            <a:r>
              <a:rPr lang="de-DE" dirty="0" err="1" smtClean="0"/>
              <a:t>business</a:t>
            </a:r>
            <a:r>
              <a:rPr lang="de-DE" dirty="0" smtClean="0"/>
              <a:t> </a:t>
            </a:r>
            <a:r>
              <a:rPr lang="de-DE" dirty="0" err="1" smtClean="0"/>
              <a:t>requirements</a:t>
            </a:r>
            <a:r>
              <a:rPr lang="de-DE" dirty="0" smtClean="0"/>
              <a:t> </a:t>
            </a:r>
            <a:r>
              <a:rPr lang="de-DE" dirty="0" err="1" smtClean="0"/>
              <a:t>sometimes</a:t>
            </a:r>
            <a:r>
              <a:rPr lang="de-DE" dirty="0" smtClean="0"/>
              <a:t> </a:t>
            </a:r>
            <a:r>
              <a:rPr lang="de-DE" dirty="0" err="1" smtClean="0"/>
              <a:t>showing</a:t>
            </a:r>
            <a:r>
              <a:rPr lang="de-DE" dirty="0" smtClean="0"/>
              <a:t> </a:t>
            </a:r>
            <a:br>
              <a:rPr lang="de-DE" dirty="0" smtClean="0"/>
            </a:br>
            <a:r>
              <a:rPr lang="de-DE" dirty="0" err="1" smtClean="0"/>
              <a:t>more</a:t>
            </a:r>
            <a:r>
              <a:rPr lang="de-DE" dirty="0" smtClean="0"/>
              <a:t> </a:t>
            </a:r>
            <a:r>
              <a:rPr lang="de-DE" dirty="0" err="1" smtClean="0"/>
              <a:t>detail</a:t>
            </a:r>
            <a:r>
              <a:rPr lang="de-DE" dirty="0"/>
              <a:t> </a:t>
            </a:r>
            <a:r>
              <a:rPr lang="de-DE" dirty="0" err="1" smtClean="0"/>
              <a:t>than</a:t>
            </a:r>
            <a:r>
              <a:rPr lang="de-DE" dirty="0" smtClean="0"/>
              <a:t> </a:t>
            </a:r>
            <a:r>
              <a:rPr lang="de-DE" dirty="0" err="1" smtClean="0"/>
              <a:t>business</a:t>
            </a:r>
            <a:r>
              <a:rPr lang="de-DE" dirty="0" smtClean="0"/>
              <a:t> </a:t>
            </a:r>
            <a:r>
              <a:rPr lang="de-DE" dirty="0" err="1" smtClean="0"/>
              <a:t>needs</a:t>
            </a:r>
            <a:endParaRPr lang="de-DE" dirty="0" smtClean="0"/>
          </a:p>
          <a:p>
            <a:r>
              <a:rPr lang="de-DE" b="1" dirty="0" smtClean="0"/>
              <a:t>Solution </a:t>
            </a:r>
            <a:r>
              <a:rPr lang="de-DE" b="1" dirty="0" err="1" smtClean="0"/>
              <a:t>requirements</a:t>
            </a:r>
            <a:endParaRPr lang="de-DE" b="1" dirty="0" smtClean="0"/>
          </a:p>
          <a:p>
            <a:pPr marL="285750" indent="-285750">
              <a:buFont typeface="Arial" pitchFamily="34" charset="0"/>
              <a:buChar char="•"/>
            </a:pPr>
            <a:r>
              <a:rPr lang="de-DE" dirty="0" err="1" smtClean="0"/>
              <a:t>Describes</a:t>
            </a:r>
            <a:r>
              <a:rPr lang="de-DE" dirty="0" smtClean="0"/>
              <a:t> </a:t>
            </a:r>
            <a:r>
              <a:rPr lang="de-DE" dirty="0" err="1" smtClean="0"/>
              <a:t>the</a:t>
            </a:r>
            <a:r>
              <a:rPr lang="de-DE" dirty="0" smtClean="0"/>
              <a:t> </a:t>
            </a:r>
            <a:r>
              <a:rPr lang="de-DE" dirty="0" err="1" smtClean="0"/>
              <a:t>sum</a:t>
            </a:r>
            <a:r>
              <a:rPr lang="de-DE" dirty="0" smtClean="0"/>
              <a:t> </a:t>
            </a:r>
            <a:r>
              <a:rPr lang="de-DE" dirty="0" err="1" smtClean="0"/>
              <a:t>of</a:t>
            </a:r>
            <a:r>
              <a:rPr lang="de-DE" dirty="0" smtClean="0"/>
              <a:t> </a:t>
            </a:r>
            <a:r>
              <a:rPr lang="de-DE" dirty="0" err="1" smtClean="0"/>
              <a:t>business</a:t>
            </a:r>
            <a:r>
              <a:rPr lang="de-DE" dirty="0" smtClean="0"/>
              <a:t> </a:t>
            </a:r>
            <a:r>
              <a:rPr lang="de-DE" dirty="0" err="1" smtClean="0"/>
              <a:t>capabilities</a:t>
            </a:r>
            <a:r>
              <a:rPr lang="de-DE" dirty="0" smtClean="0"/>
              <a:t> </a:t>
            </a:r>
            <a:r>
              <a:rPr lang="de-DE" dirty="0" err="1" smtClean="0"/>
              <a:t>required</a:t>
            </a:r>
            <a:r>
              <a:rPr lang="de-DE" dirty="0" smtClean="0"/>
              <a:t> </a:t>
            </a:r>
            <a:br>
              <a:rPr lang="de-DE" dirty="0" smtClean="0"/>
            </a:br>
            <a:r>
              <a:rPr lang="de-DE" dirty="0" err="1" smtClean="0"/>
              <a:t>for</a:t>
            </a:r>
            <a:r>
              <a:rPr lang="de-DE" dirty="0" smtClean="0"/>
              <a:t> </a:t>
            </a:r>
            <a:r>
              <a:rPr lang="de-DE" dirty="0" err="1" smtClean="0"/>
              <a:t>building</a:t>
            </a:r>
            <a:r>
              <a:rPr lang="de-DE" dirty="0" smtClean="0"/>
              <a:t> a „</a:t>
            </a:r>
            <a:r>
              <a:rPr lang="de-DE" dirty="0" err="1" smtClean="0"/>
              <a:t>solution</a:t>
            </a:r>
            <a:r>
              <a:rPr lang="de-DE" dirty="0" smtClean="0"/>
              <a:t>“</a:t>
            </a:r>
          </a:p>
          <a:p>
            <a:pPr marL="285750" indent="-285750">
              <a:buFont typeface="Arial" pitchFamily="34" charset="0"/>
              <a:buChar char="•"/>
            </a:pPr>
            <a:r>
              <a:rPr lang="de-DE" dirty="0" smtClean="0"/>
              <a:t>Can </a:t>
            </a:r>
            <a:r>
              <a:rPr lang="de-DE" dirty="0" err="1" smtClean="0"/>
              <a:t>be</a:t>
            </a:r>
            <a:r>
              <a:rPr lang="de-DE" dirty="0" smtClean="0"/>
              <a:t> </a:t>
            </a:r>
            <a:r>
              <a:rPr lang="de-DE" dirty="0" err="1" smtClean="0"/>
              <a:t>functional</a:t>
            </a:r>
            <a:r>
              <a:rPr lang="de-DE" dirty="0" smtClean="0"/>
              <a:t> </a:t>
            </a:r>
            <a:r>
              <a:rPr lang="de-DE" dirty="0" err="1" smtClean="0"/>
              <a:t>or</a:t>
            </a:r>
            <a:r>
              <a:rPr lang="de-DE" dirty="0" smtClean="0"/>
              <a:t> non-</a:t>
            </a:r>
            <a:r>
              <a:rPr lang="de-DE" dirty="0" err="1" smtClean="0"/>
              <a:t>functional</a:t>
            </a:r>
            <a:endParaRPr lang="de-DE" dirty="0" smtClean="0"/>
          </a:p>
          <a:p>
            <a:r>
              <a:rPr lang="de-DE" b="1" dirty="0" smtClean="0"/>
              <a:t>Technical </a:t>
            </a:r>
            <a:r>
              <a:rPr lang="de-DE" b="1" dirty="0" err="1" smtClean="0"/>
              <a:t>requirements</a:t>
            </a:r>
            <a:endParaRPr lang="de-DE" b="1" dirty="0" smtClean="0"/>
          </a:p>
          <a:p>
            <a:pPr marL="285750" indent="-285750">
              <a:buFont typeface="Arial" pitchFamily="34" charset="0"/>
              <a:buChar char="•"/>
            </a:pPr>
            <a:r>
              <a:rPr lang="de-DE" dirty="0" smtClean="0"/>
              <a:t>A type </a:t>
            </a:r>
            <a:r>
              <a:rPr lang="de-DE" dirty="0" err="1" smtClean="0"/>
              <a:t>of</a:t>
            </a:r>
            <a:r>
              <a:rPr lang="de-DE" dirty="0" smtClean="0"/>
              <a:t> </a:t>
            </a:r>
            <a:r>
              <a:rPr lang="de-DE" dirty="0" err="1" smtClean="0"/>
              <a:t>requirement</a:t>
            </a:r>
            <a:r>
              <a:rPr lang="de-DE" dirty="0" smtClean="0"/>
              <a:t> </a:t>
            </a:r>
            <a:r>
              <a:rPr lang="de-DE" dirty="0" err="1" smtClean="0"/>
              <a:t>that</a:t>
            </a:r>
            <a:r>
              <a:rPr lang="de-DE" dirty="0" smtClean="0"/>
              <a:t> </a:t>
            </a:r>
            <a:r>
              <a:rPr lang="de-DE" dirty="0" err="1" smtClean="0"/>
              <a:t>details</a:t>
            </a:r>
            <a:r>
              <a:rPr lang="de-DE" dirty="0" smtClean="0"/>
              <a:t> </a:t>
            </a:r>
            <a:r>
              <a:rPr lang="de-DE" dirty="0" err="1" smtClean="0"/>
              <a:t>the</a:t>
            </a:r>
            <a:r>
              <a:rPr lang="de-DE" dirty="0" smtClean="0"/>
              <a:t> </a:t>
            </a:r>
            <a:r>
              <a:rPr lang="de-DE" dirty="0" err="1" smtClean="0"/>
              <a:t>later</a:t>
            </a:r>
            <a:r>
              <a:rPr lang="de-DE" dirty="0" smtClean="0"/>
              <a:t> </a:t>
            </a:r>
            <a:r>
              <a:rPr lang="de-DE" dirty="0" err="1" smtClean="0"/>
              <a:t>technical</a:t>
            </a:r>
            <a:r>
              <a:rPr lang="de-DE" dirty="0" smtClean="0"/>
              <a:t> </a:t>
            </a:r>
            <a:r>
              <a:rPr lang="de-DE" dirty="0" err="1" smtClean="0"/>
              <a:t>solution</a:t>
            </a:r>
            <a:endParaRPr lang="de-DE" dirty="0" smtClean="0"/>
          </a:p>
          <a:p>
            <a:pPr marL="285750" indent="-285750">
              <a:buFont typeface="Arial" pitchFamily="34" charset="0"/>
              <a:buChar char="•"/>
            </a:pPr>
            <a:r>
              <a:rPr lang="de-DE" dirty="0" err="1" smtClean="0"/>
              <a:t>Usually</a:t>
            </a:r>
            <a:r>
              <a:rPr lang="de-DE" dirty="0" smtClean="0"/>
              <a:t> </a:t>
            </a:r>
            <a:r>
              <a:rPr lang="de-DE" dirty="0" err="1" smtClean="0"/>
              <a:t>described</a:t>
            </a:r>
            <a:r>
              <a:rPr lang="de-DE" dirty="0" smtClean="0"/>
              <a:t> </a:t>
            </a:r>
            <a:r>
              <a:rPr lang="de-DE" dirty="0" err="1" smtClean="0"/>
              <a:t>by</a:t>
            </a:r>
            <a:r>
              <a:rPr lang="de-DE" dirty="0" smtClean="0"/>
              <a:t> Technical </a:t>
            </a:r>
            <a:r>
              <a:rPr lang="de-DE" dirty="0" err="1" smtClean="0"/>
              <a:t>Analysts</a:t>
            </a:r>
            <a:endParaRPr lang="de-DE" dirty="0" smtClean="0"/>
          </a:p>
          <a:p>
            <a:pPr marL="285750" indent="-285750">
              <a:buFont typeface="Arial" pitchFamily="34" charset="0"/>
              <a:buChar char="•"/>
            </a:pPr>
            <a:r>
              <a:rPr lang="de-DE" dirty="0" smtClean="0"/>
              <a:t>E.g.: </a:t>
            </a:r>
            <a:r>
              <a:rPr lang="de-DE" dirty="0" err="1" smtClean="0"/>
              <a:t>the</a:t>
            </a:r>
            <a:r>
              <a:rPr lang="de-DE" dirty="0" smtClean="0"/>
              <a:t> </a:t>
            </a:r>
            <a:r>
              <a:rPr lang="de-DE" dirty="0" err="1" smtClean="0"/>
              <a:t>application</a:t>
            </a:r>
            <a:r>
              <a:rPr lang="de-DE" dirty="0" smtClean="0"/>
              <a:t> will </a:t>
            </a:r>
            <a:r>
              <a:rPr lang="de-DE" dirty="0" err="1" smtClean="0"/>
              <a:t>load</a:t>
            </a:r>
            <a:r>
              <a:rPr lang="de-DE" dirty="0" smtClean="0"/>
              <a:t> </a:t>
            </a:r>
            <a:r>
              <a:rPr lang="de-DE" dirty="0" err="1" smtClean="0"/>
              <a:t>data</a:t>
            </a:r>
            <a:r>
              <a:rPr lang="de-DE" dirty="0" smtClean="0"/>
              <a:t> </a:t>
            </a:r>
            <a:r>
              <a:rPr lang="de-DE" dirty="0" err="1" smtClean="0"/>
              <a:t>from</a:t>
            </a:r>
            <a:r>
              <a:rPr lang="de-DE" dirty="0" smtClean="0"/>
              <a:t> </a:t>
            </a:r>
            <a:r>
              <a:rPr lang="de-DE" dirty="0" err="1" smtClean="0"/>
              <a:t>the</a:t>
            </a:r>
            <a:r>
              <a:rPr lang="de-DE" dirty="0" smtClean="0"/>
              <a:t> golden </a:t>
            </a:r>
            <a:r>
              <a:rPr lang="de-DE" dirty="0" err="1" smtClean="0"/>
              <a:t>source</a:t>
            </a:r>
            <a:r>
              <a:rPr lang="de-DE" dirty="0" smtClean="0"/>
              <a:t> x </a:t>
            </a:r>
            <a:br>
              <a:rPr lang="de-DE" dirty="0" smtClean="0"/>
            </a:br>
            <a:r>
              <a:rPr lang="de-DE" dirty="0" err="1" smtClean="0"/>
              <a:t>by</a:t>
            </a:r>
            <a:r>
              <a:rPr lang="de-DE" dirty="0" smtClean="0"/>
              <a:t> </a:t>
            </a:r>
            <a:r>
              <a:rPr lang="de-DE" dirty="0" err="1" smtClean="0"/>
              <a:t>nightly</a:t>
            </a:r>
            <a:r>
              <a:rPr lang="de-DE" dirty="0" smtClean="0"/>
              <a:t> </a:t>
            </a:r>
            <a:r>
              <a:rPr lang="de-DE" dirty="0" err="1" smtClean="0"/>
              <a:t>batches</a:t>
            </a:r>
            <a:endParaRPr lang="de-DE" dirty="0"/>
          </a:p>
        </p:txBody>
      </p:sp>
      <p:sp>
        <p:nvSpPr>
          <p:cNvPr id="4" name="Foliennummernplatzhalter 3"/>
          <p:cNvSpPr>
            <a:spLocks noGrp="1"/>
          </p:cNvSpPr>
          <p:nvPr>
            <p:ph type="sldNum" sz="quarter" idx="11"/>
          </p:nvPr>
        </p:nvSpPr>
        <p:spPr/>
        <p:txBody>
          <a:bodyPr/>
          <a:lstStyle/>
          <a:p>
            <a:r>
              <a:rPr lang="de-DE" smtClean="0">
                <a:cs typeface="Calibri" pitchFamily="34" charset="0"/>
              </a:rPr>
              <a:t>Seite  </a:t>
            </a:r>
            <a:fld id="{3733AE7F-6935-469B-B7EA-A7DFC1F0D075}" type="slidenum">
              <a:rPr lang="de-DE" smtClean="0">
                <a:cs typeface="Calibri" pitchFamily="34" charset="0"/>
              </a:rPr>
              <a:pPr/>
              <a:t>15</a:t>
            </a:fld>
            <a:endParaRPr lang="de-DE" dirty="0">
              <a:cs typeface="Calibri" pitchFamily="34" charset="0"/>
            </a:endParaRPr>
          </a:p>
        </p:txBody>
      </p:sp>
      <p:sp>
        <p:nvSpPr>
          <p:cNvPr id="5" name="Datumsplatzhalter 4"/>
          <p:cNvSpPr>
            <a:spLocks noGrp="1"/>
          </p:cNvSpPr>
          <p:nvPr>
            <p:ph type="dt" sz="half" idx="12"/>
          </p:nvPr>
        </p:nvSpPr>
        <p:spPr/>
        <p:txBody>
          <a:bodyPr/>
          <a:lstStyle/>
          <a:p>
            <a:pPr>
              <a:lnSpc>
                <a:spcPct val="120000"/>
              </a:lnSpc>
            </a:pPr>
            <a:r>
              <a:rPr lang="de-DE" smtClean="0"/>
              <a:t>03.10.2019</a:t>
            </a:r>
            <a:endParaRPr lang="de-DE" dirty="0"/>
          </a:p>
        </p:txBody>
      </p:sp>
      <p:sp>
        <p:nvSpPr>
          <p:cNvPr id="6" name="Fußzeilenplatzhalter 5"/>
          <p:cNvSpPr>
            <a:spLocks noGrp="1"/>
          </p:cNvSpPr>
          <p:nvPr>
            <p:ph type="ftr" sz="quarter" idx="13"/>
          </p:nvPr>
        </p:nvSpPr>
        <p:spPr>
          <a:xfrm>
            <a:off x="4860032" y="4932133"/>
            <a:ext cx="2092115" cy="166199"/>
          </a:xfrm>
        </p:spPr>
        <p:txBody>
          <a:bodyPr/>
          <a:lstStyle/>
          <a:p>
            <a:pPr>
              <a:lnSpc>
                <a:spcPct val="120000"/>
              </a:lnSpc>
            </a:pPr>
            <a:r>
              <a:rPr lang="de-DE" dirty="0" smtClean="0"/>
              <a:t>Data Management; Prof. Dr. Markus Grüne</a:t>
            </a:r>
            <a:endParaRPr lang="de-DE" dirty="0"/>
          </a:p>
        </p:txBody>
      </p:sp>
      <p:sp>
        <p:nvSpPr>
          <p:cNvPr id="7" name="Textfeld 6"/>
          <p:cNvSpPr txBox="1"/>
          <p:nvPr/>
        </p:nvSpPr>
        <p:spPr>
          <a:xfrm>
            <a:off x="7560406" y="1516519"/>
            <a:ext cx="936154" cy="276999"/>
          </a:xfrm>
          <a:prstGeom prst="rect">
            <a:avLst/>
          </a:prstGeom>
          <a:noFill/>
          <a:ln>
            <a:noFill/>
          </a:ln>
        </p:spPr>
        <p:txBody>
          <a:bodyPr wrap="none" lIns="0" tIns="0" rIns="0" bIns="0" rtlCol="0">
            <a:spAutoFit/>
          </a:bodyPr>
          <a:lstStyle/>
          <a:p>
            <a:r>
              <a:rPr lang="de-DE" b="0" dirty="0" smtClean="0">
                <a:latin typeface="Arial" pitchFamily="34" charset="0"/>
                <a:cs typeface="Arial" pitchFamily="34" charset="0"/>
              </a:rPr>
              <a:t>Business</a:t>
            </a:r>
            <a:endParaRPr lang="de-DE" b="0" dirty="0" smtClean="0">
              <a:latin typeface="Arial" pitchFamily="34" charset="0"/>
              <a:cs typeface="Arial" pitchFamily="34" charset="0"/>
            </a:endParaRPr>
          </a:p>
        </p:txBody>
      </p:sp>
      <p:sp>
        <p:nvSpPr>
          <p:cNvPr id="8" name="Textfeld 7"/>
          <p:cNvSpPr txBox="1"/>
          <p:nvPr/>
        </p:nvSpPr>
        <p:spPr>
          <a:xfrm>
            <a:off x="7316590" y="2715766"/>
            <a:ext cx="1432123" cy="276999"/>
          </a:xfrm>
          <a:prstGeom prst="rect">
            <a:avLst/>
          </a:prstGeom>
          <a:noFill/>
          <a:ln>
            <a:noFill/>
          </a:ln>
        </p:spPr>
        <p:txBody>
          <a:bodyPr wrap="none" lIns="0" tIns="0" rIns="0" bIns="0" rtlCol="0">
            <a:spAutoFit/>
          </a:bodyPr>
          <a:lstStyle/>
          <a:p>
            <a:r>
              <a:rPr lang="de-DE" b="0" dirty="0" smtClean="0">
                <a:latin typeface="Arial" pitchFamily="34" charset="0"/>
                <a:cs typeface="Arial" pitchFamily="34" charset="0"/>
              </a:rPr>
              <a:t>IT </a:t>
            </a:r>
            <a:r>
              <a:rPr lang="de-DE" b="0" dirty="0" err="1" smtClean="0">
                <a:latin typeface="Arial" pitchFamily="34" charset="0"/>
                <a:cs typeface="Arial" pitchFamily="34" charset="0"/>
              </a:rPr>
              <a:t>department</a:t>
            </a:r>
            <a:endParaRPr lang="de-DE" b="0" dirty="0" smtClean="0">
              <a:latin typeface="Arial" pitchFamily="34" charset="0"/>
              <a:cs typeface="Arial" pitchFamily="34" charset="0"/>
            </a:endParaRPr>
          </a:p>
        </p:txBody>
      </p:sp>
      <p:sp>
        <p:nvSpPr>
          <p:cNvPr id="9" name="Textfeld 8"/>
          <p:cNvSpPr txBox="1"/>
          <p:nvPr/>
        </p:nvSpPr>
        <p:spPr>
          <a:xfrm>
            <a:off x="7515489" y="4031982"/>
            <a:ext cx="1025987" cy="553998"/>
          </a:xfrm>
          <a:prstGeom prst="rect">
            <a:avLst/>
          </a:prstGeom>
          <a:noFill/>
          <a:ln>
            <a:noFill/>
          </a:ln>
        </p:spPr>
        <p:txBody>
          <a:bodyPr wrap="none" lIns="0" tIns="0" rIns="0" bIns="0" rtlCol="0">
            <a:spAutoFit/>
          </a:bodyPr>
          <a:lstStyle/>
          <a:p>
            <a:pPr algn="ctr"/>
            <a:r>
              <a:rPr lang="de-DE" b="0" dirty="0" smtClean="0">
                <a:latin typeface="Arial" pitchFamily="34" charset="0"/>
                <a:cs typeface="Arial" pitchFamily="34" charset="0"/>
              </a:rPr>
              <a:t>Technical </a:t>
            </a:r>
            <a:br>
              <a:rPr lang="de-DE" b="0" dirty="0" smtClean="0">
                <a:latin typeface="Arial" pitchFamily="34" charset="0"/>
                <a:cs typeface="Arial" pitchFamily="34" charset="0"/>
              </a:rPr>
            </a:br>
            <a:r>
              <a:rPr lang="de-DE" b="0" dirty="0" err="1" smtClean="0">
                <a:latin typeface="Arial" pitchFamily="34" charset="0"/>
                <a:cs typeface="Arial" pitchFamily="34" charset="0"/>
              </a:rPr>
              <a:t>solution</a:t>
            </a:r>
            <a:endParaRPr lang="de-DE" b="0" dirty="0" smtClean="0">
              <a:latin typeface="Arial" pitchFamily="34" charset="0"/>
              <a:cs typeface="Arial" pitchFamily="34" charset="0"/>
            </a:endParaRPr>
          </a:p>
        </p:txBody>
      </p:sp>
      <p:sp>
        <p:nvSpPr>
          <p:cNvPr id="10" name="Pfeil nach unten 9"/>
          <p:cNvSpPr/>
          <p:nvPr/>
        </p:nvSpPr>
        <p:spPr bwMode="auto">
          <a:xfrm>
            <a:off x="7577949" y="1847169"/>
            <a:ext cx="431849" cy="720080"/>
          </a:xfrm>
          <a:prstGeom prst="downArrow">
            <a:avLst/>
          </a:prstGeom>
          <a:solidFill>
            <a:schemeClr val="accent1"/>
          </a:solidFill>
          <a:ln w="9525">
            <a:solidFill>
              <a:schemeClr val="accent1"/>
            </a:solidFill>
            <a:round/>
            <a:headEnd/>
            <a:tailEnd/>
          </a:ln>
        </p:spPr>
        <p:txBody>
          <a:bodyPr rtlCol="0" anchor="ctr"/>
          <a:lstStyle/>
          <a:p>
            <a:pPr algn="ctr"/>
            <a:endParaRPr lang="de-DE">
              <a:latin typeface="Arial" pitchFamily="34" charset="0"/>
              <a:cs typeface="Arial" pitchFamily="34" charset="0"/>
            </a:endParaRPr>
          </a:p>
        </p:txBody>
      </p:sp>
      <p:sp>
        <p:nvSpPr>
          <p:cNvPr id="11" name="Pfeil nach unten 10"/>
          <p:cNvSpPr/>
          <p:nvPr/>
        </p:nvSpPr>
        <p:spPr bwMode="auto">
          <a:xfrm>
            <a:off x="7596633" y="3147814"/>
            <a:ext cx="431849" cy="720080"/>
          </a:xfrm>
          <a:prstGeom prst="downArrow">
            <a:avLst/>
          </a:prstGeom>
          <a:solidFill>
            <a:schemeClr val="accent1"/>
          </a:solidFill>
          <a:ln w="9525">
            <a:solidFill>
              <a:schemeClr val="accent1"/>
            </a:solidFill>
            <a:round/>
            <a:headEnd/>
            <a:tailEnd/>
          </a:ln>
        </p:spPr>
        <p:txBody>
          <a:bodyPr rtlCol="0" anchor="ctr"/>
          <a:lstStyle/>
          <a:p>
            <a:pPr algn="ctr"/>
            <a:endParaRPr lang="de-DE">
              <a:latin typeface="Arial" pitchFamily="34" charset="0"/>
              <a:cs typeface="Arial" pitchFamily="34" charset="0"/>
            </a:endParaRPr>
          </a:p>
        </p:txBody>
      </p:sp>
      <p:sp>
        <p:nvSpPr>
          <p:cNvPr id="12" name="Gebogener Pfeil 11"/>
          <p:cNvSpPr/>
          <p:nvPr/>
        </p:nvSpPr>
        <p:spPr bwMode="auto">
          <a:xfrm>
            <a:off x="5940152" y="1482629"/>
            <a:ext cx="648072" cy="729081"/>
          </a:xfrm>
          <a:prstGeom prst="circularArrow">
            <a:avLst>
              <a:gd name="adj1" fmla="val 12500"/>
              <a:gd name="adj2" fmla="val 1142319"/>
              <a:gd name="adj3" fmla="val 20457681"/>
              <a:gd name="adj4" fmla="val 2106379"/>
              <a:gd name="adj5" fmla="val 12500"/>
            </a:avLst>
          </a:prstGeom>
          <a:solidFill>
            <a:schemeClr val="accent1"/>
          </a:solidFill>
          <a:ln w="9525">
            <a:solidFill>
              <a:schemeClr val="accent1"/>
            </a:solidFill>
            <a:round/>
            <a:headEnd/>
            <a:tailEnd/>
          </a:ln>
        </p:spPr>
        <p:txBody>
          <a:bodyPr rtlCol="0" anchor="ctr"/>
          <a:lstStyle/>
          <a:p>
            <a:pPr algn="ctr"/>
            <a:endParaRPr lang="de-DE">
              <a:latin typeface="Arial" pitchFamily="34" charset="0"/>
              <a:cs typeface="Arial" pitchFamily="34" charset="0"/>
            </a:endParaRPr>
          </a:p>
        </p:txBody>
      </p:sp>
      <p:sp>
        <p:nvSpPr>
          <p:cNvPr id="13" name="Textfeld 12"/>
          <p:cNvSpPr txBox="1"/>
          <p:nvPr/>
        </p:nvSpPr>
        <p:spPr>
          <a:xfrm>
            <a:off x="5802329" y="1276185"/>
            <a:ext cx="1125308" cy="215444"/>
          </a:xfrm>
          <a:prstGeom prst="rect">
            <a:avLst/>
          </a:prstGeom>
          <a:noFill/>
          <a:ln>
            <a:noFill/>
          </a:ln>
        </p:spPr>
        <p:txBody>
          <a:bodyPr wrap="none" lIns="0" tIns="0" rIns="0" bIns="0" rtlCol="0">
            <a:spAutoFit/>
          </a:bodyPr>
          <a:lstStyle/>
          <a:p>
            <a:r>
              <a:rPr lang="de-DE" sz="1400" b="0" dirty="0" smtClean="0">
                <a:latin typeface="Arial" pitchFamily="34" charset="0"/>
                <a:cs typeface="Arial" pitchFamily="34" charset="0"/>
              </a:rPr>
              <a:t>multiple </a:t>
            </a:r>
            <a:r>
              <a:rPr lang="de-DE" sz="1400" b="0" dirty="0" err="1" smtClean="0">
                <a:latin typeface="Arial" pitchFamily="34" charset="0"/>
                <a:cs typeface="Arial" pitchFamily="34" charset="0"/>
              </a:rPr>
              <a:t>levels</a:t>
            </a:r>
            <a:endParaRPr lang="de-DE" sz="1400" b="0" dirty="0" smtClean="0">
              <a:latin typeface="Arial" pitchFamily="34" charset="0"/>
              <a:cs typeface="Arial" pitchFamily="34" charset="0"/>
            </a:endParaRPr>
          </a:p>
        </p:txBody>
      </p:sp>
      <p:sp>
        <p:nvSpPr>
          <p:cNvPr id="14" name="Gebogener Pfeil 13"/>
          <p:cNvSpPr/>
          <p:nvPr/>
        </p:nvSpPr>
        <p:spPr bwMode="auto">
          <a:xfrm>
            <a:off x="5947793" y="2992765"/>
            <a:ext cx="648072" cy="729081"/>
          </a:xfrm>
          <a:prstGeom prst="circularArrow">
            <a:avLst>
              <a:gd name="adj1" fmla="val 12500"/>
              <a:gd name="adj2" fmla="val 1142319"/>
              <a:gd name="adj3" fmla="val 20457681"/>
              <a:gd name="adj4" fmla="val 2106379"/>
              <a:gd name="adj5" fmla="val 12500"/>
            </a:avLst>
          </a:prstGeom>
          <a:solidFill>
            <a:schemeClr val="accent1"/>
          </a:solidFill>
          <a:ln w="9525">
            <a:solidFill>
              <a:schemeClr val="accent1"/>
            </a:solidFill>
            <a:round/>
            <a:headEnd/>
            <a:tailEnd/>
          </a:ln>
        </p:spPr>
        <p:txBody>
          <a:bodyPr rtlCol="0" anchor="ctr"/>
          <a:lstStyle/>
          <a:p>
            <a:pPr algn="ctr"/>
            <a:endParaRPr lang="de-DE">
              <a:latin typeface="Arial" pitchFamily="34" charset="0"/>
              <a:cs typeface="Arial" pitchFamily="34" charset="0"/>
            </a:endParaRPr>
          </a:p>
        </p:txBody>
      </p:sp>
      <p:sp>
        <p:nvSpPr>
          <p:cNvPr id="15" name="Textfeld 14"/>
          <p:cNvSpPr txBox="1"/>
          <p:nvPr/>
        </p:nvSpPr>
        <p:spPr>
          <a:xfrm>
            <a:off x="5802329" y="2746543"/>
            <a:ext cx="1125308" cy="215444"/>
          </a:xfrm>
          <a:prstGeom prst="rect">
            <a:avLst/>
          </a:prstGeom>
          <a:noFill/>
          <a:ln>
            <a:noFill/>
          </a:ln>
        </p:spPr>
        <p:txBody>
          <a:bodyPr wrap="none" lIns="0" tIns="0" rIns="0" bIns="0" rtlCol="0">
            <a:spAutoFit/>
          </a:bodyPr>
          <a:lstStyle/>
          <a:p>
            <a:r>
              <a:rPr lang="de-DE" sz="1400" b="0" dirty="0" smtClean="0">
                <a:latin typeface="Arial" pitchFamily="34" charset="0"/>
                <a:cs typeface="Arial" pitchFamily="34" charset="0"/>
              </a:rPr>
              <a:t>multiple </a:t>
            </a:r>
            <a:r>
              <a:rPr lang="de-DE" sz="1400" b="0" dirty="0" err="1" smtClean="0">
                <a:latin typeface="Arial" pitchFamily="34" charset="0"/>
                <a:cs typeface="Arial" pitchFamily="34" charset="0"/>
              </a:rPr>
              <a:t>levels</a:t>
            </a:r>
            <a:endParaRPr lang="de-DE" sz="1400" b="0" dirty="0" smtClean="0">
              <a:latin typeface="Arial" pitchFamily="34" charset="0"/>
              <a:cs typeface="Arial" pitchFamily="34" charset="0"/>
            </a:endParaRPr>
          </a:p>
        </p:txBody>
      </p:sp>
      <p:sp>
        <p:nvSpPr>
          <p:cNvPr id="16" name="Gebogener Pfeil 15"/>
          <p:cNvSpPr/>
          <p:nvPr/>
        </p:nvSpPr>
        <p:spPr bwMode="auto">
          <a:xfrm>
            <a:off x="5940152" y="4161481"/>
            <a:ext cx="648072" cy="729081"/>
          </a:xfrm>
          <a:prstGeom prst="circularArrow">
            <a:avLst>
              <a:gd name="adj1" fmla="val 12500"/>
              <a:gd name="adj2" fmla="val 1142319"/>
              <a:gd name="adj3" fmla="val 20457681"/>
              <a:gd name="adj4" fmla="val 2106379"/>
              <a:gd name="adj5" fmla="val 12500"/>
            </a:avLst>
          </a:prstGeom>
          <a:solidFill>
            <a:schemeClr val="accent1"/>
          </a:solidFill>
          <a:ln w="9525">
            <a:solidFill>
              <a:schemeClr val="accent1"/>
            </a:solidFill>
            <a:round/>
            <a:headEnd/>
            <a:tailEnd/>
          </a:ln>
        </p:spPr>
        <p:txBody>
          <a:bodyPr rtlCol="0" anchor="ctr"/>
          <a:lstStyle/>
          <a:p>
            <a:pPr algn="ctr"/>
            <a:endParaRPr lang="de-DE">
              <a:latin typeface="Arial" pitchFamily="34" charset="0"/>
              <a:cs typeface="Arial" pitchFamily="34" charset="0"/>
            </a:endParaRPr>
          </a:p>
        </p:txBody>
      </p:sp>
      <p:sp>
        <p:nvSpPr>
          <p:cNvPr id="17" name="Textfeld 16"/>
          <p:cNvSpPr txBox="1"/>
          <p:nvPr/>
        </p:nvSpPr>
        <p:spPr>
          <a:xfrm>
            <a:off x="5802329" y="3955037"/>
            <a:ext cx="1125308" cy="215444"/>
          </a:xfrm>
          <a:prstGeom prst="rect">
            <a:avLst/>
          </a:prstGeom>
          <a:noFill/>
          <a:ln>
            <a:noFill/>
          </a:ln>
        </p:spPr>
        <p:txBody>
          <a:bodyPr wrap="none" lIns="0" tIns="0" rIns="0" bIns="0" rtlCol="0">
            <a:spAutoFit/>
          </a:bodyPr>
          <a:lstStyle/>
          <a:p>
            <a:r>
              <a:rPr lang="de-DE" sz="1400" b="0" dirty="0" smtClean="0">
                <a:latin typeface="Arial" pitchFamily="34" charset="0"/>
                <a:cs typeface="Arial" pitchFamily="34" charset="0"/>
              </a:rPr>
              <a:t>multiple </a:t>
            </a:r>
            <a:r>
              <a:rPr lang="de-DE" sz="1400" b="0" dirty="0" err="1" smtClean="0">
                <a:latin typeface="Arial" pitchFamily="34" charset="0"/>
                <a:cs typeface="Arial" pitchFamily="34" charset="0"/>
              </a:rPr>
              <a:t>levels</a:t>
            </a:r>
            <a:endParaRPr lang="de-DE" sz="1400" b="0" dirty="0" smtClean="0">
              <a:latin typeface="Arial" pitchFamily="34" charset="0"/>
              <a:cs typeface="Arial" pitchFamily="34" charset="0"/>
            </a:endParaRPr>
          </a:p>
        </p:txBody>
      </p:sp>
      <p:sp>
        <p:nvSpPr>
          <p:cNvPr id="18" name="Pfeil nach unten 17"/>
          <p:cNvSpPr/>
          <p:nvPr/>
        </p:nvSpPr>
        <p:spPr bwMode="auto">
          <a:xfrm rot="10800000">
            <a:off x="8028482" y="1847169"/>
            <a:ext cx="431849" cy="720080"/>
          </a:xfrm>
          <a:prstGeom prst="downArrow">
            <a:avLst/>
          </a:prstGeom>
          <a:solidFill>
            <a:srgbClr val="E6F5FA"/>
          </a:solidFill>
          <a:ln w="9525">
            <a:solidFill>
              <a:schemeClr val="accent1"/>
            </a:solidFill>
            <a:round/>
            <a:headEnd/>
            <a:tailEnd/>
          </a:ln>
        </p:spPr>
        <p:txBody>
          <a:bodyPr rtlCol="0" anchor="ctr"/>
          <a:lstStyle/>
          <a:p>
            <a:pPr algn="ctr"/>
            <a:endParaRPr lang="de-DE">
              <a:latin typeface="Arial" pitchFamily="34" charset="0"/>
              <a:cs typeface="Arial" pitchFamily="34" charset="0"/>
            </a:endParaRPr>
          </a:p>
        </p:txBody>
      </p:sp>
      <p:sp>
        <p:nvSpPr>
          <p:cNvPr id="19" name="Pfeil nach unten 18"/>
          <p:cNvSpPr/>
          <p:nvPr/>
        </p:nvSpPr>
        <p:spPr bwMode="auto">
          <a:xfrm rot="10800000">
            <a:off x="8028482" y="3106654"/>
            <a:ext cx="431849" cy="720080"/>
          </a:xfrm>
          <a:prstGeom prst="downArrow">
            <a:avLst/>
          </a:prstGeom>
          <a:solidFill>
            <a:srgbClr val="E6F5FA"/>
          </a:solidFill>
          <a:ln w="9525">
            <a:solidFill>
              <a:schemeClr val="accent1"/>
            </a:solidFill>
            <a:round/>
            <a:headEnd/>
            <a:tailEnd/>
          </a:ln>
        </p:spPr>
        <p:txBody>
          <a:bodyPr rtlCol="0" anchor="ctr"/>
          <a:lstStyle/>
          <a:p>
            <a:pPr algn="ctr"/>
            <a:endParaRPr lang="de-DE">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3412670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22000" y="268289"/>
            <a:ext cx="8082380" cy="1116012"/>
          </a:xfrm>
        </p:spPr>
        <p:txBody>
          <a:bodyPr anchor="t"/>
          <a:lstStyle/>
          <a:p>
            <a:r>
              <a:rPr lang="de-DE" dirty="0" err="1" smtClean="0"/>
              <a:t>Roles</a:t>
            </a:r>
            <a:r>
              <a:rPr lang="de-DE" dirty="0" smtClean="0"/>
              <a:t> in Requirements Engineering – </a:t>
            </a:r>
            <a:br>
              <a:rPr lang="de-DE" dirty="0" smtClean="0"/>
            </a:br>
            <a:r>
              <a:rPr lang="de-DE" dirty="0" err="1" smtClean="0"/>
              <a:t>the</a:t>
            </a:r>
            <a:r>
              <a:rPr lang="de-DE" dirty="0" smtClean="0"/>
              <a:t> Business Analyst</a:t>
            </a:r>
            <a:endParaRPr lang="de-DE" dirty="0"/>
          </a:p>
        </p:txBody>
      </p:sp>
      <p:sp>
        <p:nvSpPr>
          <p:cNvPr id="3" name="Inhaltsplatzhalter 2"/>
          <p:cNvSpPr>
            <a:spLocks noGrp="1"/>
          </p:cNvSpPr>
          <p:nvPr>
            <p:ph idx="1"/>
          </p:nvPr>
        </p:nvSpPr>
        <p:spPr>
          <a:xfrm>
            <a:off x="536575" y="1131590"/>
            <a:ext cx="8067675" cy="3654723"/>
          </a:xfrm>
        </p:spPr>
        <p:txBody>
          <a:bodyPr>
            <a:normAutofit/>
          </a:bodyPr>
          <a:lstStyle/>
          <a:p>
            <a:pPr lvl="0"/>
            <a:r>
              <a:rPr lang="en-GB" dirty="0" smtClean="0"/>
              <a:t>Creating </a:t>
            </a:r>
            <a:r>
              <a:rPr lang="en-GB" dirty="0"/>
              <a:t>a detailed business analysis, outlining problems, opportunities and solutions for a business</a:t>
            </a:r>
            <a:endParaRPr lang="de-DE" dirty="0"/>
          </a:p>
          <a:p>
            <a:pPr marL="285750" lvl="0" indent="-285750">
              <a:buFont typeface="Arial" panose="020B0604020202020204" pitchFamily="34" charset="0"/>
              <a:buChar char="•"/>
            </a:pPr>
            <a:r>
              <a:rPr lang="en-GB" dirty="0"/>
              <a:t>Budgeting and forecasting</a:t>
            </a:r>
            <a:endParaRPr lang="de-DE" dirty="0"/>
          </a:p>
          <a:p>
            <a:pPr marL="285750" lvl="0" indent="-285750">
              <a:buFont typeface="Arial" panose="020B0604020202020204" pitchFamily="34" charset="0"/>
              <a:buChar char="•"/>
            </a:pPr>
            <a:r>
              <a:rPr lang="en-GB" dirty="0"/>
              <a:t>Planning and monitoring</a:t>
            </a:r>
            <a:endParaRPr lang="de-DE" dirty="0"/>
          </a:p>
          <a:p>
            <a:pPr marL="285750" lvl="0" indent="-285750">
              <a:buFont typeface="Arial" panose="020B0604020202020204" pitchFamily="34" charset="0"/>
              <a:buChar char="•"/>
            </a:pPr>
            <a:r>
              <a:rPr lang="en-GB" dirty="0"/>
              <a:t>Variance analysis</a:t>
            </a:r>
            <a:endParaRPr lang="de-DE" dirty="0"/>
          </a:p>
          <a:p>
            <a:pPr marL="285750" lvl="0" indent="-285750">
              <a:buFont typeface="Arial" panose="020B0604020202020204" pitchFamily="34" charset="0"/>
              <a:buChar char="•"/>
            </a:pPr>
            <a:r>
              <a:rPr lang="en-GB" dirty="0"/>
              <a:t>Pricing</a:t>
            </a:r>
            <a:endParaRPr lang="de-DE" dirty="0"/>
          </a:p>
          <a:p>
            <a:pPr marL="285750" lvl="0" indent="-285750">
              <a:buFont typeface="Arial" panose="020B0604020202020204" pitchFamily="34" charset="0"/>
              <a:buChar char="•"/>
            </a:pPr>
            <a:r>
              <a:rPr lang="en-GB" dirty="0"/>
              <a:t>Reporting</a:t>
            </a:r>
            <a:endParaRPr lang="de-DE" dirty="0"/>
          </a:p>
          <a:p>
            <a:pPr marL="285750" lvl="0" indent="-285750">
              <a:buFont typeface="Arial" panose="020B0604020202020204" pitchFamily="34" charset="0"/>
              <a:buChar char="•"/>
            </a:pPr>
            <a:r>
              <a:rPr lang="en-GB" dirty="0"/>
              <a:t>Defining business requirements and reporting them back to </a:t>
            </a:r>
            <a:r>
              <a:rPr lang="en-GB" dirty="0" smtClean="0"/>
              <a:t>stakeholders</a:t>
            </a:r>
            <a:endParaRPr lang="de-DE" dirty="0"/>
          </a:p>
          <a:p>
            <a:pPr marL="285750" lvl="0" indent="-285750">
              <a:buFont typeface="Arial" panose="020B0604020202020204" pitchFamily="34" charset="0"/>
              <a:buChar char="•"/>
            </a:pPr>
            <a:r>
              <a:rPr lang="en-GB" dirty="0" smtClean="0"/>
              <a:t>Identifying </a:t>
            </a:r>
            <a:r>
              <a:rPr lang="en-GB" dirty="0"/>
              <a:t>and </a:t>
            </a:r>
            <a:r>
              <a:rPr lang="en-GB" dirty="0" smtClean="0"/>
              <a:t>prioritizing </a:t>
            </a:r>
            <a:r>
              <a:rPr lang="en-GB" dirty="0"/>
              <a:t>technical and functional </a:t>
            </a:r>
            <a:r>
              <a:rPr lang="en-GB" dirty="0" smtClean="0"/>
              <a:t>requirements.</a:t>
            </a:r>
            <a:endParaRPr lang="de-DE" dirty="0"/>
          </a:p>
          <a:p>
            <a:endParaRPr lang="en-GB" dirty="0" smtClean="0"/>
          </a:p>
          <a:p>
            <a:endParaRPr lang="de-DE" dirty="0"/>
          </a:p>
        </p:txBody>
      </p:sp>
      <p:sp>
        <p:nvSpPr>
          <p:cNvPr id="4" name="Foliennummernplatzhalter 3"/>
          <p:cNvSpPr>
            <a:spLocks noGrp="1"/>
          </p:cNvSpPr>
          <p:nvPr>
            <p:ph type="sldNum" sz="quarter" idx="11"/>
          </p:nvPr>
        </p:nvSpPr>
        <p:spPr/>
        <p:txBody>
          <a:bodyPr/>
          <a:lstStyle/>
          <a:p>
            <a:r>
              <a:rPr lang="de-DE" smtClean="0">
                <a:cs typeface="Calibri" pitchFamily="34" charset="0"/>
              </a:rPr>
              <a:t>Seite  </a:t>
            </a:r>
            <a:fld id="{3733AE7F-6935-469B-B7EA-A7DFC1F0D075}" type="slidenum">
              <a:rPr lang="de-DE" smtClean="0">
                <a:cs typeface="Calibri" pitchFamily="34" charset="0"/>
              </a:rPr>
              <a:pPr/>
              <a:t>16</a:t>
            </a:fld>
            <a:endParaRPr lang="de-DE" dirty="0">
              <a:cs typeface="Calibri" pitchFamily="34" charset="0"/>
            </a:endParaRPr>
          </a:p>
        </p:txBody>
      </p:sp>
      <p:sp>
        <p:nvSpPr>
          <p:cNvPr id="5" name="Datumsplatzhalter 4"/>
          <p:cNvSpPr>
            <a:spLocks noGrp="1"/>
          </p:cNvSpPr>
          <p:nvPr>
            <p:ph type="dt" sz="half" idx="12"/>
          </p:nvPr>
        </p:nvSpPr>
        <p:spPr/>
        <p:txBody>
          <a:bodyPr/>
          <a:lstStyle/>
          <a:p>
            <a:pPr>
              <a:lnSpc>
                <a:spcPct val="120000"/>
              </a:lnSpc>
            </a:pPr>
            <a:r>
              <a:rPr lang="de-DE" smtClean="0"/>
              <a:t>03.10.2019</a:t>
            </a:r>
            <a:endParaRPr lang="de-DE" dirty="0"/>
          </a:p>
        </p:txBody>
      </p:sp>
      <p:sp>
        <p:nvSpPr>
          <p:cNvPr id="6" name="Fußzeilenplatzhalter 5"/>
          <p:cNvSpPr>
            <a:spLocks noGrp="1"/>
          </p:cNvSpPr>
          <p:nvPr>
            <p:ph type="ftr" sz="quarter" idx="13"/>
          </p:nvPr>
        </p:nvSpPr>
        <p:spPr/>
        <p:txBody>
          <a:bodyPr/>
          <a:lstStyle/>
          <a:p>
            <a:pPr>
              <a:lnSpc>
                <a:spcPct val="120000"/>
              </a:lnSpc>
            </a:pPr>
            <a:r>
              <a:rPr lang="de-DE" smtClean="0"/>
              <a:t>Data Management; Prof. Dr. Markus Grüne</a:t>
            </a:r>
            <a:endParaRPr lang="de-DE" dirty="0"/>
          </a:p>
        </p:txBody>
      </p:sp>
    </p:spTree>
    <p:custDataLst>
      <p:tags r:id="rId1"/>
    </p:custDataLst>
    <p:extLst>
      <p:ext uri="{BB962C8B-B14F-4D97-AF65-F5344CB8AC3E}">
        <p14:creationId xmlns:p14="http://schemas.microsoft.com/office/powerpoint/2010/main" val="3031438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22000" y="268289"/>
            <a:ext cx="8082380" cy="1116012"/>
          </a:xfrm>
        </p:spPr>
        <p:txBody>
          <a:bodyPr anchor="t"/>
          <a:lstStyle/>
          <a:p>
            <a:r>
              <a:rPr lang="de-DE" dirty="0" err="1" smtClean="0"/>
              <a:t>Roles</a:t>
            </a:r>
            <a:r>
              <a:rPr lang="de-DE" dirty="0" smtClean="0"/>
              <a:t> in Requirements Engineering – </a:t>
            </a:r>
            <a:br>
              <a:rPr lang="de-DE" dirty="0" smtClean="0"/>
            </a:br>
            <a:r>
              <a:rPr lang="de-DE" dirty="0" err="1" smtClean="0"/>
              <a:t>the</a:t>
            </a:r>
            <a:r>
              <a:rPr lang="de-DE" dirty="0" smtClean="0"/>
              <a:t> Requirements Engineer</a:t>
            </a:r>
            <a:endParaRPr lang="de-DE" dirty="0"/>
          </a:p>
        </p:txBody>
      </p:sp>
      <p:sp>
        <p:nvSpPr>
          <p:cNvPr id="3" name="Inhaltsplatzhalter 2"/>
          <p:cNvSpPr>
            <a:spLocks noGrp="1"/>
          </p:cNvSpPr>
          <p:nvPr>
            <p:ph idx="1"/>
          </p:nvPr>
        </p:nvSpPr>
        <p:spPr>
          <a:xfrm>
            <a:off x="536575" y="1131590"/>
            <a:ext cx="8067675" cy="3654723"/>
          </a:xfrm>
        </p:spPr>
        <p:txBody>
          <a:bodyPr>
            <a:normAutofit/>
          </a:bodyPr>
          <a:lstStyle/>
          <a:p>
            <a:pPr fontAlgn="base"/>
            <a:r>
              <a:rPr lang="en-US" dirty="0"/>
              <a:t>Requirements Engineer </a:t>
            </a:r>
            <a:endParaRPr lang="en-US" dirty="0" smtClean="0"/>
          </a:p>
          <a:p>
            <a:pPr marL="285750" indent="-285750" fontAlgn="base">
              <a:buFont typeface="Arial" panose="020B0604020202020204" pitchFamily="34" charset="0"/>
              <a:buChar char="•"/>
            </a:pPr>
            <a:r>
              <a:rPr lang="en-US" dirty="0" smtClean="0"/>
              <a:t>is </a:t>
            </a:r>
            <a:r>
              <a:rPr lang="en-US" dirty="0"/>
              <a:t>a term which is often used interchangeably with the IT Business Analyst though many people see this role as being limited to requirements gathering and documentation. </a:t>
            </a:r>
            <a:endParaRPr lang="en-US" dirty="0" smtClean="0"/>
          </a:p>
          <a:p>
            <a:pPr marL="285750" indent="-285750" fontAlgn="base">
              <a:buFont typeface="Arial" panose="020B0604020202020204" pitchFamily="34" charset="0"/>
              <a:buChar char="•"/>
            </a:pPr>
            <a:r>
              <a:rPr lang="en-US" dirty="0" smtClean="0"/>
              <a:t>refers </a:t>
            </a:r>
            <a:r>
              <a:rPr lang="en-US" dirty="0"/>
              <a:t>to a role that sits somewhere in between the IT business analyst and systems </a:t>
            </a:r>
            <a:r>
              <a:rPr lang="en-US" dirty="0" smtClean="0"/>
              <a:t>analyst.</a:t>
            </a:r>
          </a:p>
          <a:p>
            <a:pPr marL="285750" indent="-285750" fontAlgn="base">
              <a:buFont typeface="Arial" panose="020B0604020202020204" pitchFamily="34" charset="0"/>
              <a:buChar char="•"/>
            </a:pPr>
            <a:r>
              <a:rPr lang="en-US" dirty="0" smtClean="0"/>
              <a:t>is </a:t>
            </a:r>
            <a:r>
              <a:rPr lang="en-US" dirty="0"/>
              <a:t>charged with working with the project stakeholders and end users to elicit, understand, analyze, and document the requirements for a system in order to solve a given business </a:t>
            </a:r>
            <a:r>
              <a:rPr lang="en-US" dirty="0" smtClean="0"/>
              <a:t>problem.</a:t>
            </a:r>
            <a:endParaRPr lang="en-US" dirty="0"/>
          </a:p>
          <a:p>
            <a:pPr fontAlgn="base"/>
            <a:endParaRPr lang="en-US" dirty="0"/>
          </a:p>
          <a:p>
            <a:pPr fontAlgn="base"/>
            <a:r>
              <a:rPr lang="en-US" dirty="0" smtClean="0"/>
              <a:t>Other </a:t>
            </a:r>
            <a:r>
              <a:rPr lang="en-US" dirty="0"/>
              <a:t>common titles for this role are: Requirements Analyst, Functional Architect, Business Systems Analyst, Business Analyst (generic term), etc.</a:t>
            </a:r>
          </a:p>
        </p:txBody>
      </p:sp>
      <p:sp>
        <p:nvSpPr>
          <p:cNvPr id="4" name="Foliennummernplatzhalter 3"/>
          <p:cNvSpPr>
            <a:spLocks noGrp="1"/>
          </p:cNvSpPr>
          <p:nvPr>
            <p:ph type="sldNum" sz="quarter" idx="11"/>
          </p:nvPr>
        </p:nvSpPr>
        <p:spPr/>
        <p:txBody>
          <a:bodyPr/>
          <a:lstStyle/>
          <a:p>
            <a:r>
              <a:rPr lang="de-DE" smtClean="0">
                <a:cs typeface="Calibri" pitchFamily="34" charset="0"/>
              </a:rPr>
              <a:t>Seite  </a:t>
            </a:r>
            <a:fld id="{3733AE7F-6935-469B-B7EA-A7DFC1F0D075}" type="slidenum">
              <a:rPr lang="de-DE" smtClean="0">
                <a:cs typeface="Calibri" pitchFamily="34" charset="0"/>
              </a:rPr>
              <a:pPr/>
              <a:t>17</a:t>
            </a:fld>
            <a:endParaRPr lang="de-DE" dirty="0">
              <a:cs typeface="Calibri" pitchFamily="34" charset="0"/>
            </a:endParaRPr>
          </a:p>
        </p:txBody>
      </p:sp>
      <p:sp>
        <p:nvSpPr>
          <p:cNvPr id="5" name="Datumsplatzhalter 4"/>
          <p:cNvSpPr>
            <a:spLocks noGrp="1"/>
          </p:cNvSpPr>
          <p:nvPr>
            <p:ph type="dt" sz="half" idx="12"/>
          </p:nvPr>
        </p:nvSpPr>
        <p:spPr/>
        <p:txBody>
          <a:bodyPr/>
          <a:lstStyle/>
          <a:p>
            <a:pPr>
              <a:lnSpc>
                <a:spcPct val="120000"/>
              </a:lnSpc>
            </a:pPr>
            <a:r>
              <a:rPr lang="de-DE" smtClean="0"/>
              <a:t>03.10.2019</a:t>
            </a:r>
            <a:endParaRPr lang="de-DE" dirty="0"/>
          </a:p>
        </p:txBody>
      </p:sp>
      <p:sp>
        <p:nvSpPr>
          <p:cNvPr id="6" name="Fußzeilenplatzhalter 5"/>
          <p:cNvSpPr>
            <a:spLocks noGrp="1"/>
          </p:cNvSpPr>
          <p:nvPr>
            <p:ph type="ftr" sz="quarter" idx="13"/>
          </p:nvPr>
        </p:nvSpPr>
        <p:spPr/>
        <p:txBody>
          <a:bodyPr/>
          <a:lstStyle/>
          <a:p>
            <a:pPr>
              <a:lnSpc>
                <a:spcPct val="120000"/>
              </a:lnSpc>
            </a:pPr>
            <a:r>
              <a:rPr lang="de-DE" smtClean="0"/>
              <a:t>Data Management; Prof. Dr. Markus Grüne</a:t>
            </a:r>
            <a:endParaRPr lang="de-DE" dirty="0"/>
          </a:p>
        </p:txBody>
      </p:sp>
      <p:sp>
        <p:nvSpPr>
          <p:cNvPr id="7" name="Rechteck 6"/>
          <p:cNvSpPr/>
          <p:nvPr/>
        </p:nvSpPr>
        <p:spPr>
          <a:xfrm rot="16200000">
            <a:off x="6657945" y="2362566"/>
            <a:ext cx="4572000" cy="400110"/>
          </a:xfrm>
          <a:prstGeom prst="rect">
            <a:avLst/>
          </a:prstGeom>
        </p:spPr>
        <p:txBody>
          <a:bodyPr>
            <a:spAutoFit/>
          </a:bodyPr>
          <a:lstStyle/>
          <a:p>
            <a:r>
              <a:rPr lang="de-DE" sz="1000" dirty="0">
                <a:hlinkClick r:id="rId3"/>
              </a:rPr>
              <a:t>https://www.modernanalyst.com/TheProfession/Roles/RequirementsEngineer/tabid/188/Default.aspx</a:t>
            </a:r>
            <a:endParaRPr lang="de-DE" sz="1000" dirty="0"/>
          </a:p>
        </p:txBody>
      </p:sp>
    </p:spTree>
    <p:custDataLst>
      <p:tags r:id="rId1"/>
    </p:custDataLst>
    <p:extLst>
      <p:ext uri="{BB962C8B-B14F-4D97-AF65-F5344CB8AC3E}">
        <p14:creationId xmlns:p14="http://schemas.microsoft.com/office/powerpoint/2010/main" val="3423578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Salary</a:t>
            </a:r>
            <a:r>
              <a:rPr lang="de-DE" dirty="0" smtClean="0"/>
              <a:t> </a:t>
            </a:r>
            <a:r>
              <a:rPr lang="de-DE" dirty="0" err="1" smtClean="0"/>
              <a:t>of</a:t>
            </a:r>
            <a:r>
              <a:rPr lang="de-DE" dirty="0" smtClean="0"/>
              <a:t> </a:t>
            </a:r>
            <a:br>
              <a:rPr lang="de-DE" dirty="0" smtClean="0"/>
            </a:br>
            <a:r>
              <a:rPr lang="de-DE" dirty="0" smtClean="0"/>
              <a:t>Requirements Engineers / Business </a:t>
            </a:r>
            <a:r>
              <a:rPr lang="de-DE" dirty="0" err="1" smtClean="0"/>
              <a:t>Analysts</a:t>
            </a:r>
            <a:endParaRPr lang="de-DE" dirty="0"/>
          </a:p>
        </p:txBody>
      </p:sp>
      <p:sp>
        <p:nvSpPr>
          <p:cNvPr id="4" name="Foliennummernplatzhalter 3"/>
          <p:cNvSpPr>
            <a:spLocks noGrp="1"/>
          </p:cNvSpPr>
          <p:nvPr>
            <p:ph type="sldNum" sz="quarter" idx="11"/>
          </p:nvPr>
        </p:nvSpPr>
        <p:spPr/>
        <p:txBody>
          <a:bodyPr/>
          <a:lstStyle/>
          <a:p>
            <a:r>
              <a:rPr lang="de-DE" smtClean="0">
                <a:cs typeface="Calibri" pitchFamily="34" charset="0"/>
              </a:rPr>
              <a:t>Seite  </a:t>
            </a:r>
            <a:fld id="{3733AE7F-6935-469B-B7EA-A7DFC1F0D075}" type="slidenum">
              <a:rPr lang="de-DE" smtClean="0">
                <a:cs typeface="Calibri" pitchFamily="34" charset="0"/>
              </a:rPr>
              <a:pPr/>
              <a:t>18</a:t>
            </a:fld>
            <a:endParaRPr lang="de-DE" dirty="0">
              <a:cs typeface="Calibri" pitchFamily="34" charset="0"/>
            </a:endParaRPr>
          </a:p>
        </p:txBody>
      </p:sp>
      <p:sp>
        <p:nvSpPr>
          <p:cNvPr id="5" name="Datumsplatzhalter 4"/>
          <p:cNvSpPr>
            <a:spLocks noGrp="1"/>
          </p:cNvSpPr>
          <p:nvPr>
            <p:ph type="dt" sz="half" idx="12"/>
          </p:nvPr>
        </p:nvSpPr>
        <p:spPr/>
        <p:txBody>
          <a:bodyPr/>
          <a:lstStyle/>
          <a:p>
            <a:pPr>
              <a:lnSpc>
                <a:spcPct val="120000"/>
              </a:lnSpc>
            </a:pPr>
            <a:r>
              <a:rPr lang="de-DE" smtClean="0"/>
              <a:t>03.10.2019</a:t>
            </a:r>
            <a:endParaRPr lang="de-DE" dirty="0"/>
          </a:p>
        </p:txBody>
      </p:sp>
      <p:sp>
        <p:nvSpPr>
          <p:cNvPr id="6" name="Fußzeilenplatzhalter 5"/>
          <p:cNvSpPr>
            <a:spLocks noGrp="1"/>
          </p:cNvSpPr>
          <p:nvPr>
            <p:ph type="ftr" sz="quarter" idx="3"/>
          </p:nvPr>
        </p:nvSpPr>
        <p:spPr/>
        <p:txBody>
          <a:bodyPr/>
          <a:lstStyle/>
          <a:p>
            <a:pPr>
              <a:lnSpc>
                <a:spcPct val="120000"/>
              </a:lnSpc>
            </a:pPr>
            <a:r>
              <a:rPr lang="de-DE" smtClean="0">
                <a:cs typeface="Calibri" pitchFamily="34" charset="0"/>
              </a:rPr>
              <a:t>Data Management; Prof. Dr. Markus Grüne</a:t>
            </a:r>
            <a:endParaRPr lang="de-DE" dirty="0">
              <a:cs typeface="Calibri" pitchFamily="3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699542"/>
            <a:ext cx="7689850" cy="276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feld 6"/>
          <p:cNvSpPr txBox="1"/>
          <p:nvPr/>
        </p:nvSpPr>
        <p:spPr>
          <a:xfrm>
            <a:off x="5508104" y="1347613"/>
            <a:ext cx="1202252" cy="153888"/>
          </a:xfrm>
          <a:prstGeom prst="rect">
            <a:avLst/>
          </a:prstGeom>
          <a:noFill/>
          <a:ln>
            <a:noFill/>
          </a:ln>
        </p:spPr>
        <p:txBody>
          <a:bodyPr wrap="none" lIns="0" tIns="0" rIns="0" bIns="0" rtlCol="0">
            <a:spAutoFit/>
          </a:bodyPr>
          <a:lstStyle/>
          <a:p>
            <a:r>
              <a:rPr lang="de-DE" sz="1000" b="0" dirty="0" smtClean="0">
                <a:latin typeface="Arial" pitchFamily="34" charset="0"/>
                <a:cs typeface="Arial" pitchFamily="34" charset="0"/>
              </a:rPr>
              <a:t>Source: stepstone.de</a:t>
            </a:r>
            <a:endParaRPr lang="de-DE" sz="1000" b="0" dirty="0" smtClean="0">
              <a:latin typeface="Arial" pitchFamily="34" charset="0"/>
              <a:cs typeface="Arial" pitchFamily="34" charset="0"/>
            </a:endParaRPr>
          </a:p>
        </p:txBody>
      </p:sp>
      <p:pic>
        <p:nvPicPr>
          <p:cNvPr id="6147" name="Picture 3"/>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691680" y="3539631"/>
            <a:ext cx="3536950" cy="1403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feld 9"/>
          <p:cNvSpPr txBox="1"/>
          <p:nvPr/>
        </p:nvSpPr>
        <p:spPr>
          <a:xfrm>
            <a:off x="5580112" y="4083917"/>
            <a:ext cx="2736304" cy="461665"/>
          </a:xfrm>
          <a:prstGeom prst="rect">
            <a:avLst/>
          </a:prstGeom>
          <a:noFill/>
          <a:ln>
            <a:noFill/>
          </a:ln>
        </p:spPr>
        <p:txBody>
          <a:bodyPr wrap="square" lIns="0" tIns="0" rIns="0" bIns="0" rtlCol="0">
            <a:spAutoFit/>
          </a:bodyPr>
          <a:lstStyle/>
          <a:p>
            <a:r>
              <a:rPr lang="de-DE" sz="1000" b="0" dirty="0" smtClean="0">
                <a:latin typeface="Arial" pitchFamily="34" charset="0"/>
                <a:cs typeface="Arial" pitchFamily="34" charset="0"/>
              </a:rPr>
              <a:t>Source</a:t>
            </a:r>
            <a:r>
              <a:rPr lang="de-DE" sz="1000" dirty="0">
                <a:latin typeface="Arial" pitchFamily="34" charset="0"/>
                <a:cs typeface="Arial" pitchFamily="34" charset="0"/>
              </a:rPr>
              <a:t>: https://www.alphajump.de/karriereguide/gehalt/gehalt-business-analyst</a:t>
            </a:r>
            <a:endParaRPr lang="de-DE" sz="1000" b="0" dirty="0" smtClean="0">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4089615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smtClean="0"/>
              <a:t>Key </a:t>
            </a:r>
            <a:r>
              <a:rPr lang="de-DE" dirty="0" err="1" smtClean="0"/>
              <a:t>Takeaways</a:t>
            </a:r>
            <a:endParaRPr lang="de-DE" dirty="0"/>
          </a:p>
        </p:txBody>
      </p:sp>
      <p:sp>
        <p:nvSpPr>
          <p:cNvPr id="10" name="Inhaltsplatzhalter 9"/>
          <p:cNvSpPr>
            <a:spLocks noGrp="1"/>
          </p:cNvSpPr>
          <p:nvPr>
            <p:ph idx="1"/>
          </p:nvPr>
        </p:nvSpPr>
        <p:spPr/>
        <p:txBody>
          <a:bodyPr/>
          <a:lstStyle/>
          <a:p>
            <a:r>
              <a:rPr lang="de-DE" dirty="0" smtClean="0"/>
              <a:t>Requirements Engineering </a:t>
            </a:r>
            <a:r>
              <a:rPr lang="de-DE" dirty="0" err="1" smtClean="0"/>
              <a:t>is</a:t>
            </a:r>
            <a:r>
              <a:rPr lang="de-DE" dirty="0" smtClean="0"/>
              <a:t> </a:t>
            </a:r>
            <a:r>
              <a:rPr lang="de-DE" dirty="0" err="1" smtClean="0"/>
              <a:t>commonly</a:t>
            </a:r>
            <a:r>
              <a:rPr lang="de-DE" dirty="0" smtClean="0"/>
              <a:t> </a:t>
            </a:r>
            <a:r>
              <a:rPr lang="de-DE" dirty="0" err="1" smtClean="0"/>
              <a:t>used</a:t>
            </a:r>
            <a:r>
              <a:rPr lang="de-DE" dirty="0" smtClean="0"/>
              <a:t> in </a:t>
            </a:r>
            <a:r>
              <a:rPr lang="de-DE" dirty="0" err="1" smtClean="0"/>
              <a:t>software</a:t>
            </a:r>
            <a:r>
              <a:rPr lang="de-DE" dirty="0" smtClean="0"/>
              <a:t> </a:t>
            </a:r>
            <a:r>
              <a:rPr lang="de-DE" dirty="0" err="1" smtClean="0"/>
              <a:t>development</a:t>
            </a:r>
            <a:r>
              <a:rPr lang="de-DE" dirty="0" smtClean="0"/>
              <a:t> </a:t>
            </a:r>
            <a:r>
              <a:rPr lang="de-DE" dirty="0" err="1" smtClean="0"/>
              <a:t>for</a:t>
            </a:r>
            <a:r>
              <a:rPr lang="de-DE" dirty="0" smtClean="0"/>
              <a:t> </a:t>
            </a:r>
            <a:r>
              <a:rPr lang="de-DE" dirty="0" err="1" smtClean="0"/>
              <a:t>ensuring</a:t>
            </a:r>
            <a:r>
              <a:rPr lang="de-DE" dirty="0" smtClean="0"/>
              <a:t> </a:t>
            </a:r>
            <a:r>
              <a:rPr lang="de-DE" dirty="0" err="1" smtClean="0"/>
              <a:t>that</a:t>
            </a:r>
            <a:r>
              <a:rPr lang="de-DE" dirty="0" smtClean="0"/>
              <a:t> </a:t>
            </a:r>
            <a:r>
              <a:rPr lang="de-DE" dirty="0" err="1" smtClean="0"/>
              <a:t>applications</a:t>
            </a:r>
            <a:r>
              <a:rPr lang="de-DE" dirty="0" smtClean="0"/>
              <a:t> </a:t>
            </a:r>
            <a:r>
              <a:rPr lang="de-DE" dirty="0" err="1" smtClean="0"/>
              <a:t>are</a:t>
            </a:r>
            <a:r>
              <a:rPr lang="de-DE" dirty="0" smtClean="0"/>
              <a:t> </a:t>
            </a:r>
            <a:r>
              <a:rPr lang="de-DE" dirty="0" err="1" smtClean="0"/>
              <a:t>built</a:t>
            </a:r>
            <a:r>
              <a:rPr lang="de-DE" dirty="0" smtClean="0"/>
              <a:t> in high </a:t>
            </a:r>
            <a:r>
              <a:rPr lang="de-DE" dirty="0" err="1" smtClean="0"/>
              <a:t>quality</a:t>
            </a:r>
            <a:r>
              <a:rPr lang="de-DE" dirty="0" smtClean="0"/>
              <a:t> and </a:t>
            </a:r>
            <a:r>
              <a:rPr lang="de-DE" dirty="0" err="1" smtClean="0"/>
              <a:t>meet</a:t>
            </a:r>
            <a:r>
              <a:rPr lang="de-DE" dirty="0" smtClean="0"/>
              <a:t> </a:t>
            </a:r>
            <a:r>
              <a:rPr lang="de-DE" dirty="0" err="1" smtClean="0"/>
              <a:t>the</a:t>
            </a:r>
            <a:r>
              <a:rPr lang="de-DE" dirty="0" smtClean="0"/>
              <a:t> </a:t>
            </a:r>
            <a:r>
              <a:rPr lang="de-DE" dirty="0" err="1" smtClean="0"/>
              <a:t>users</a:t>
            </a:r>
            <a:r>
              <a:rPr lang="de-DE" dirty="0" smtClean="0"/>
              <a:t>‘ / </a:t>
            </a:r>
            <a:r>
              <a:rPr lang="de-DE" dirty="0" err="1" smtClean="0"/>
              <a:t>business‘s</a:t>
            </a:r>
            <a:r>
              <a:rPr lang="de-DE" dirty="0" smtClean="0"/>
              <a:t> </a:t>
            </a:r>
            <a:r>
              <a:rPr lang="de-DE" dirty="0" err="1" smtClean="0"/>
              <a:t>requirements</a:t>
            </a:r>
            <a:r>
              <a:rPr lang="de-DE" dirty="0" smtClean="0"/>
              <a:t>.</a:t>
            </a:r>
          </a:p>
          <a:p>
            <a:endParaRPr lang="de-DE" dirty="0"/>
          </a:p>
          <a:p>
            <a:r>
              <a:rPr lang="de-DE" dirty="0" smtClean="0"/>
              <a:t>Requirements </a:t>
            </a:r>
            <a:r>
              <a:rPr lang="de-DE" dirty="0" err="1" smtClean="0"/>
              <a:t>can</a:t>
            </a:r>
            <a:r>
              <a:rPr lang="de-DE" dirty="0" smtClean="0"/>
              <a:t> </a:t>
            </a:r>
            <a:r>
              <a:rPr lang="de-DE" dirty="0" err="1" smtClean="0"/>
              <a:t>be</a:t>
            </a:r>
            <a:r>
              <a:rPr lang="de-DE" dirty="0" smtClean="0"/>
              <a:t> </a:t>
            </a:r>
            <a:r>
              <a:rPr lang="de-DE" dirty="0" err="1" smtClean="0"/>
              <a:t>organized</a:t>
            </a:r>
            <a:r>
              <a:rPr lang="de-DE" dirty="0" smtClean="0"/>
              <a:t> in a </a:t>
            </a:r>
            <a:r>
              <a:rPr lang="de-DE" dirty="0" err="1" smtClean="0"/>
              <a:t>hierarchical</a:t>
            </a:r>
            <a:r>
              <a:rPr lang="de-DE" dirty="0" smtClean="0"/>
              <a:t> </a:t>
            </a:r>
            <a:r>
              <a:rPr lang="de-DE" dirty="0" err="1" smtClean="0"/>
              <a:t>way</a:t>
            </a:r>
            <a:r>
              <a:rPr lang="de-DE" dirty="0" smtClean="0"/>
              <a:t>. Business </a:t>
            </a:r>
            <a:r>
              <a:rPr lang="de-DE" dirty="0" err="1" smtClean="0"/>
              <a:t>requirements</a:t>
            </a:r>
            <a:r>
              <a:rPr lang="de-DE" dirty="0" smtClean="0"/>
              <a:t> express </a:t>
            </a:r>
            <a:r>
              <a:rPr lang="de-DE" dirty="0" err="1" smtClean="0"/>
              <a:t>the</a:t>
            </a:r>
            <a:r>
              <a:rPr lang="de-DE" dirty="0" smtClean="0"/>
              <a:t> </a:t>
            </a:r>
            <a:r>
              <a:rPr lang="de-DE" dirty="0" err="1" smtClean="0"/>
              <a:t>business</a:t>
            </a:r>
            <a:r>
              <a:rPr lang="de-DE" dirty="0" smtClean="0"/>
              <a:t> </a:t>
            </a:r>
            <a:r>
              <a:rPr lang="de-DE" dirty="0" err="1" smtClean="0"/>
              <a:t>stakeholders</a:t>
            </a:r>
            <a:r>
              <a:rPr lang="de-DE" dirty="0" smtClean="0"/>
              <a:t>‘ </a:t>
            </a:r>
            <a:r>
              <a:rPr lang="de-DE" dirty="0" err="1" smtClean="0"/>
              <a:t>wants</a:t>
            </a:r>
            <a:r>
              <a:rPr lang="de-DE" dirty="0" smtClean="0"/>
              <a:t> a </a:t>
            </a:r>
            <a:r>
              <a:rPr lang="de-DE" dirty="0" err="1" smtClean="0"/>
              <a:t>needs</a:t>
            </a:r>
            <a:r>
              <a:rPr lang="de-DE" dirty="0" smtClean="0"/>
              <a:t>. </a:t>
            </a:r>
            <a:r>
              <a:rPr lang="de-DE" dirty="0" err="1" smtClean="0"/>
              <a:t>They</a:t>
            </a:r>
            <a:r>
              <a:rPr lang="de-DE" dirty="0" smtClean="0"/>
              <a:t> </a:t>
            </a:r>
            <a:r>
              <a:rPr lang="de-DE" dirty="0" err="1" smtClean="0"/>
              <a:t>can</a:t>
            </a:r>
            <a:r>
              <a:rPr lang="de-DE" dirty="0" smtClean="0"/>
              <a:t> </a:t>
            </a:r>
            <a:r>
              <a:rPr lang="de-DE" dirty="0" err="1" smtClean="0"/>
              <a:t>be</a:t>
            </a:r>
            <a:r>
              <a:rPr lang="de-DE" dirty="0" smtClean="0"/>
              <a:t> </a:t>
            </a:r>
            <a:r>
              <a:rPr lang="de-DE" dirty="0" err="1" smtClean="0"/>
              <a:t>mapped</a:t>
            </a:r>
            <a:r>
              <a:rPr lang="de-DE" dirty="0" smtClean="0"/>
              <a:t> </a:t>
            </a:r>
            <a:r>
              <a:rPr lang="de-DE" dirty="0" err="1" smtClean="0"/>
              <a:t>to</a:t>
            </a:r>
            <a:r>
              <a:rPr lang="de-DE" dirty="0" smtClean="0"/>
              <a:t> </a:t>
            </a:r>
            <a:r>
              <a:rPr lang="de-DE" dirty="0" err="1" smtClean="0"/>
              <a:t>functional</a:t>
            </a:r>
            <a:r>
              <a:rPr lang="de-DE" dirty="0" smtClean="0"/>
              <a:t> and non-</a:t>
            </a:r>
            <a:r>
              <a:rPr lang="de-DE" dirty="0" err="1" smtClean="0"/>
              <a:t>functional</a:t>
            </a:r>
            <a:r>
              <a:rPr lang="de-DE" dirty="0" smtClean="0"/>
              <a:t> / </a:t>
            </a:r>
            <a:r>
              <a:rPr lang="de-DE" dirty="0" err="1" smtClean="0"/>
              <a:t>quality</a:t>
            </a:r>
            <a:r>
              <a:rPr lang="de-DE" dirty="0" smtClean="0"/>
              <a:t> </a:t>
            </a:r>
            <a:r>
              <a:rPr lang="de-DE" dirty="0" err="1" smtClean="0"/>
              <a:t>requirements</a:t>
            </a:r>
            <a:r>
              <a:rPr lang="de-DE" dirty="0" smtClean="0"/>
              <a:t> and </a:t>
            </a:r>
            <a:r>
              <a:rPr lang="de-DE" dirty="0" err="1" smtClean="0"/>
              <a:t>finally</a:t>
            </a:r>
            <a:r>
              <a:rPr lang="de-DE" dirty="0" smtClean="0"/>
              <a:t> find </a:t>
            </a:r>
            <a:r>
              <a:rPr lang="de-DE" dirty="0" err="1" smtClean="0"/>
              <a:t>their</a:t>
            </a:r>
            <a:r>
              <a:rPr lang="de-DE" dirty="0" smtClean="0"/>
              <a:t> </a:t>
            </a:r>
            <a:r>
              <a:rPr lang="de-DE" dirty="0" err="1" smtClean="0"/>
              <a:t>way</a:t>
            </a:r>
            <a:r>
              <a:rPr lang="de-DE" dirty="0" smtClean="0"/>
              <a:t> </a:t>
            </a:r>
            <a:r>
              <a:rPr lang="de-DE" dirty="0" err="1" smtClean="0"/>
              <a:t>into</a:t>
            </a:r>
            <a:r>
              <a:rPr lang="de-DE" dirty="0" smtClean="0"/>
              <a:t> </a:t>
            </a:r>
            <a:r>
              <a:rPr lang="de-DE" dirty="0" err="1" smtClean="0"/>
              <a:t>the</a:t>
            </a:r>
            <a:r>
              <a:rPr lang="de-DE" dirty="0" smtClean="0"/>
              <a:t> </a:t>
            </a:r>
            <a:r>
              <a:rPr lang="de-DE" dirty="0" err="1" smtClean="0"/>
              <a:t>implementation</a:t>
            </a:r>
            <a:r>
              <a:rPr lang="de-DE" dirty="0" smtClean="0"/>
              <a:t> </a:t>
            </a:r>
            <a:r>
              <a:rPr lang="de-DE" dirty="0" err="1" smtClean="0"/>
              <a:t>as</a:t>
            </a:r>
            <a:r>
              <a:rPr lang="de-DE" dirty="0" smtClean="0"/>
              <a:t> </a:t>
            </a:r>
            <a:r>
              <a:rPr lang="de-DE" dirty="0" err="1" smtClean="0"/>
              <a:t>technical</a:t>
            </a:r>
            <a:r>
              <a:rPr lang="de-DE" dirty="0" smtClean="0"/>
              <a:t> </a:t>
            </a:r>
            <a:r>
              <a:rPr lang="de-DE" dirty="0" err="1" smtClean="0"/>
              <a:t>requirements</a:t>
            </a:r>
            <a:r>
              <a:rPr lang="de-DE" dirty="0" smtClean="0"/>
              <a:t>.</a:t>
            </a:r>
          </a:p>
          <a:p>
            <a:endParaRPr lang="de-DE" dirty="0"/>
          </a:p>
          <a:p>
            <a:r>
              <a:rPr lang="de-DE" dirty="0" smtClean="0"/>
              <a:t>Jobs in </a:t>
            </a:r>
            <a:r>
              <a:rPr lang="de-DE" dirty="0" err="1" smtClean="0"/>
              <a:t>requirements</a:t>
            </a:r>
            <a:r>
              <a:rPr lang="de-DE" dirty="0" smtClean="0"/>
              <a:t> </a:t>
            </a:r>
            <a:r>
              <a:rPr lang="de-DE" dirty="0" err="1" smtClean="0"/>
              <a:t>engineering</a:t>
            </a:r>
            <a:r>
              <a:rPr lang="de-DE" dirty="0" smtClean="0"/>
              <a:t> span </a:t>
            </a:r>
            <a:r>
              <a:rPr lang="de-DE" dirty="0" err="1" smtClean="0"/>
              <a:t>the</a:t>
            </a:r>
            <a:r>
              <a:rPr lang="de-DE" dirty="0" smtClean="0"/>
              <a:t> </a:t>
            </a:r>
            <a:r>
              <a:rPr lang="de-DE" dirty="0" err="1" smtClean="0"/>
              <a:t>bridge</a:t>
            </a:r>
            <a:r>
              <a:rPr lang="de-DE" dirty="0" smtClean="0"/>
              <a:t> </a:t>
            </a:r>
            <a:r>
              <a:rPr lang="de-DE" dirty="0" err="1" smtClean="0"/>
              <a:t>between</a:t>
            </a:r>
            <a:r>
              <a:rPr lang="de-DE" dirty="0" smtClean="0"/>
              <a:t> Business and IT. </a:t>
            </a:r>
            <a:endParaRPr lang="de-DE" dirty="0"/>
          </a:p>
        </p:txBody>
      </p:sp>
      <p:sp>
        <p:nvSpPr>
          <p:cNvPr id="4" name="Foliennummernplatzhalter 3"/>
          <p:cNvSpPr>
            <a:spLocks noGrp="1"/>
          </p:cNvSpPr>
          <p:nvPr>
            <p:ph type="sldNum" sz="quarter" idx="11"/>
          </p:nvPr>
        </p:nvSpPr>
        <p:spPr/>
        <p:txBody>
          <a:bodyPr/>
          <a:lstStyle/>
          <a:p>
            <a:r>
              <a:rPr lang="de-DE" smtClean="0">
                <a:cs typeface="Calibri" pitchFamily="34" charset="0"/>
              </a:rPr>
              <a:t>Seite  </a:t>
            </a:r>
            <a:fld id="{3733AE7F-6935-469B-B7EA-A7DFC1F0D075}" type="slidenum">
              <a:rPr lang="de-DE" smtClean="0">
                <a:cs typeface="Calibri" pitchFamily="34" charset="0"/>
              </a:rPr>
              <a:pPr/>
              <a:t>19</a:t>
            </a:fld>
            <a:endParaRPr lang="de-DE" dirty="0">
              <a:cs typeface="Calibri" pitchFamily="34" charset="0"/>
            </a:endParaRPr>
          </a:p>
        </p:txBody>
      </p:sp>
      <p:sp>
        <p:nvSpPr>
          <p:cNvPr id="5" name="Datumsplatzhalter 4"/>
          <p:cNvSpPr>
            <a:spLocks noGrp="1"/>
          </p:cNvSpPr>
          <p:nvPr>
            <p:ph type="dt" sz="half" idx="12"/>
          </p:nvPr>
        </p:nvSpPr>
        <p:spPr/>
        <p:txBody>
          <a:bodyPr/>
          <a:lstStyle/>
          <a:p>
            <a:pPr>
              <a:lnSpc>
                <a:spcPct val="120000"/>
              </a:lnSpc>
            </a:pPr>
            <a:r>
              <a:rPr lang="de-DE" smtClean="0"/>
              <a:t>03.10.2019</a:t>
            </a:r>
            <a:endParaRPr lang="de-DE" dirty="0"/>
          </a:p>
        </p:txBody>
      </p:sp>
      <p:sp>
        <p:nvSpPr>
          <p:cNvPr id="6" name="Fußzeilenplatzhalter 5"/>
          <p:cNvSpPr>
            <a:spLocks noGrp="1"/>
          </p:cNvSpPr>
          <p:nvPr>
            <p:ph type="ftr" sz="quarter" idx="13"/>
          </p:nvPr>
        </p:nvSpPr>
        <p:spPr>
          <a:xfrm>
            <a:off x="4716463" y="4932133"/>
            <a:ext cx="2235684" cy="166199"/>
          </a:xfrm>
        </p:spPr>
        <p:txBody>
          <a:bodyPr/>
          <a:lstStyle/>
          <a:p>
            <a:pPr>
              <a:lnSpc>
                <a:spcPct val="120000"/>
              </a:lnSpc>
            </a:pPr>
            <a:r>
              <a:rPr lang="de-DE" dirty="0" smtClean="0">
                <a:cs typeface="Calibri" pitchFamily="34" charset="0"/>
              </a:rPr>
              <a:t>Data Management; Prof. Dr. Markus Grüne</a:t>
            </a:r>
            <a:endParaRPr lang="de-DE" dirty="0">
              <a:cs typeface="Calibri" pitchFamily="34" charset="0"/>
            </a:endParaRPr>
          </a:p>
        </p:txBody>
      </p:sp>
    </p:spTree>
    <p:custDataLst>
      <p:tags r:id="rId1"/>
    </p:custDataLst>
    <p:extLst>
      <p:ext uri="{BB962C8B-B14F-4D97-AF65-F5344CB8AC3E}">
        <p14:creationId xmlns:p14="http://schemas.microsoft.com/office/powerpoint/2010/main" val="2205022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Learning </a:t>
            </a:r>
            <a:r>
              <a:rPr lang="de-DE" dirty="0" err="1" smtClean="0"/>
              <a:t>Objectives</a:t>
            </a:r>
            <a:endParaRPr lang="de-DE" dirty="0"/>
          </a:p>
        </p:txBody>
      </p:sp>
      <p:sp>
        <p:nvSpPr>
          <p:cNvPr id="3" name="Inhaltsplatzhalter 2"/>
          <p:cNvSpPr>
            <a:spLocks noGrp="1"/>
          </p:cNvSpPr>
          <p:nvPr>
            <p:ph idx="1"/>
          </p:nvPr>
        </p:nvSpPr>
        <p:spPr/>
        <p:txBody>
          <a:bodyPr/>
          <a:lstStyle/>
          <a:p>
            <a:r>
              <a:rPr lang="de-DE" dirty="0" err="1" smtClean="0"/>
              <a:t>Learn</a:t>
            </a:r>
            <a:r>
              <a:rPr lang="de-DE" dirty="0" smtClean="0"/>
              <a:t> </a:t>
            </a:r>
            <a:r>
              <a:rPr lang="de-DE" dirty="0" err="1" smtClean="0"/>
              <a:t>the</a:t>
            </a:r>
            <a:r>
              <a:rPr lang="de-DE" dirty="0" smtClean="0"/>
              <a:t> </a:t>
            </a:r>
            <a:r>
              <a:rPr lang="de-DE" dirty="0" err="1" smtClean="0"/>
              <a:t>essence</a:t>
            </a:r>
            <a:r>
              <a:rPr lang="de-DE" dirty="0" smtClean="0"/>
              <a:t> </a:t>
            </a:r>
            <a:r>
              <a:rPr lang="de-DE" dirty="0" err="1" smtClean="0"/>
              <a:t>of</a:t>
            </a:r>
            <a:r>
              <a:rPr lang="de-DE" dirty="0" smtClean="0"/>
              <a:t> </a:t>
            </a:r>
            <a:r>
              <a:rPr lang="de-DE" dirty="0" err="1" smtClean="0"/>
              <a:t>the</a:t>
            </a:r>
            <a:r>
              <a:rPr lang="de-DE" dirty="0" smtClean="0"/>
              <a:t> </a:t>
            </a:r>
            <a:r>
              <a:rPr lang="de-DE" dirty="0" err="1" smtClean="0"/>
              <a:t>term</a:t>
            </a:r>
            <a:r>
              <a:rPr lang="de-DE" dirty="0" smtClean="0"/>
              <a:t> „</a:t>
            </a:r>
            <a:r>
              <a:rPr lang="de-DE" dirty="0" err="1" smtClean="0"/>
              <a:t>requirement</a:t>
            </a:r>
            <a:r>
              <a:rPr lang="de-DE" dirty="0" smtClean="0"/>
              <a:t>“ and in </a:t>
            </a:r>
            <a:r>
              <a:rPr lang="de-DE" dirty="0" err="1" smtClean="0"/>
              <a:t>how</a:t>
            </a:r>
            <a:r>
              <a:rPr lang="de-DE" dirty="0" smtClean="0"/>
              <a:t> </a:t>
            </a:r>
            <a:r>
              <a:rPr lang="de-DE" dirty="0" err="1" smtClean="0"/>
              <a:t>far</a:t>
            </a:r>
            <a:r>
              <a:rPr lang="de-DE" dirty="0" smtClean="0"/>
              <a:t> </a:t>
            </a:r>
            <a:r>
              <a:rPr lang="de-DE" dirty="0" err="1" smtClean="0"/>
              <a:t>it</a:t>
            </a:r>
            <a:r>
              <a:rPr lang="de-DE" dirty="0" smtClean="0"/>
              <a:t> </a:t>
            </a:r>
            <a:r>
              <a:rPr lang="de-DE" dirty="0" err="1" smtClean="0"/>
              <a:t>plays</a:t>
            </a:r>
            <a:r>
              <a:rPr lang="de-DE" dirty="0" smtClean="0"/>
              <a:t> a </a:t>
            </a:r>
            <a:r>
              <a:rPr lang="de-DE" dirty="0" err="1" smtClean="0"/>
              <a:t>role</a:t>
            </a:r>
            <a:r>
              <a:rPr lang="de-DE" dirty="0" smtClean="0"/>
              <a:t> in </a:t>
            </a:r>
            <a:r>
              <a:rPr lang="de-DE" dirty="0" err="1" smtClean="0"/>
              <a:t>software</a:t>
            </a:r>
            <a:r>
              <a:rPr lang="de-DE" dirty="0" smtClean="0"/>
              <a:t> </a:t>
            </a:r>
            <a:r>
              <a:rPr lang="de-DE" dirty="0" err="1" smtClean="0"/>
              <a:t>development</a:t>
            </a:r>
            <a:r>
              <a:rPr lang="de-DE" dirty="0" smtClean="0"/>
              <a:t>.</a:t>
            </a:r>
          </a:p>
          <a:p>
            <a:endParaRPr lang="de-DE" dirty="0"/>
          </a:p>
          <a:p>
            <a:r>
              <a:rPr lang="de-DE" dirty="0" err="1" smtClean="0"/>
              <a:t>Get</a:t>
            </a:r>
            <a:r>
              <a:rPr lang="de-DE" dirty="0" smtClean="0"/>
              <a:t> an </a:t>
            </a:r>
            <a:r>
              <a:rPr lang="de-DE" dirty="0" err="1" smtClean="0"/>
              <a:t>overview</a:t>
            </a:r>
            <a:r>
              <a:rPr lang="de-DE" dirty="0" smtClean="0"/>
              <a:t> on Requirements Engineering and </a:t>
            </a:r>
            <a:r>
              <a:rPr lang="de-DE" dirty="0" err="1" smtClean="0"/>
              <a:t>its</a:t>
            </a:r>
            <a:r>
              <a:rPr lang="de-DE" dirty="0" smtClean="0"/>
              <a:t> </a:t>
            </a:r>
            <a:r>
              <a:rPr lang="de-DE" dirty="0" err="1" smtClean="0"/>
              <a:t>subfields</a:t>
            </a:r>
            <a:r>
              <a:rPr lang="de-DE" dirty="0" smtClean="0"/>
              <a:t>.</a:t>
            </a:r>
          </a:p>
          <a:p>
            <a:endParaRPr lang="de-DE" dirty="0" smtClean="0"/>
          </a:p>
          <a:p>
            <a:r>
              <a:rPr lang="de-DE" dirty="0" err="1" smtClean="0"/>
              <a:t>Understand</a:t>
            </a:r>
            <a:r>
              <a:rPr lang="de-DE" dirty="0" smtClean="0"/>
              <a:t> different </a:t>
            </a:r>
            <a:r>
              <a:rPr lang="de-DE" dirty="0" err="1" smtClean="0"/>
              <a:t>types</a:t>
            </a:r>
            <a:r>
              <a:rPr lang="de-DE" dirty="0" smtClean="0"/>
              <a:t> </a:t>
            </a:r>
            <a:r>
              <a:rPr lang="de-DE" dirty="0" err="1" smtClean="0"/>
              <a:t>of</a:t>
            </a:r>
            <a:r>
              <a:rPr lang="de-DE" dirty="0" smtClean="0"/>
              <a:t> </a:t>
            </a:r>
            <a:r>
              <a:rPr lang="de-DE" dirty="0" err="1" smtClean="0"/>
              <a:t>requirements</a:t>
            </a:r>
            <a:r>
              <a:rPr lang="de-DE" dirty="0" smtClean="0"/>
              <a:t> and </a:t>
            </a:r>
            <a:r>
              <a:rPr lang="de-DE" dirty="0" err="1" smtClean="0"/>
              <a:t>how</a:t>
            </a:r>
            <a:r>
              <a:rPr lang="de-DE" dirty="0" smtClean="0"/>
              <a:t> </a:t>
            </a:r>
            <a:r>
              <a:rPr lang="de-DE" dirty="0" err="1" smtClean="0"/>
              <a:t>they</a:t>
            </a:r>
            <a:r>
              <a:rPr lang="de-DE" dirty="0" smtClean="0"/>
              <a:t> </a:t>
            </a:r>
            <a:r>
              <a:rPr lang="de-DE" dirty="0" err="1" smtClean="0"/>
              <a:t>interrelate</a:t>
            </a:r>
            <a:r>
              <a:rPr lang="de-DE" dirty="0" smtClean="0"/>
              <a:t>.</a:t>
            </a:r>
            <a:endParaRPr lang="de-DE" dirty="0"/>
          </a:p>
          <a:p>
            <a:endParaRPr lang="de-DE" dirty="0" smtClean="0"/>
          </a:p>
          <a:p>
            <a:endParaRPr lang="de-DE" dirty="0"/>
          </a:p>
        </p:txBody>
      </p:sp>
      <p:sp>
        <p:nvSpPr>
          <p:cNvPr id="4" name="Foliennummernplatzhalter 3"/>
          <p:cNvSpPr>
            <a:spLocks noGrp="1"/>
          </p:cNvSpPr>
          <p:nvPr>
            <p:ph type="sldNum" sz="quarter" idx="11"/>
          </p:nvPr>
        </p:nvSpPr>
        <p:spPr/>
        <p:txBody>
          <a:bodyPr/>
          <a:lstStyle/>
          <a:p>
            <a:r>
              <a:rPr lang="de-DE" smtClean="0">
                <a:cs typeface="Calibri" pitchFamily="34" charset="0"/>
              </a:rPr>
              <a:t>Seite  </a:t>
            </a:r>
            <a:fld id="{3733AE7F-6935-469B-B7EA-A7DFC1F0D075}" type="slidenum">
              <a:rPr lang="de-DE" smtClean="0">
                <a:cs typeface="Calibri" pitchFamily="34" charset="0"/>
              </a:rPr>
              <a:pPr/>
              <a:t>2</a:t>
            </a:fld>
            <a:endParaRPr lang="de-DE" dirty="0">
              <a:cs typeface="Calibri" pitchFamily="34" charset="0"/>
            </a:endParaRPr>
          </a:p>
        </p:txBody>
      </p:sp>
      <p:sp>
        <p:nvSpPr>
          <p:cNvPr id="5" name="Fußzeilenplatzhalter 4"/>
          <p:cNvSpPr>
            <a:spLocks noGrp="1"/>
          </p:cNvSpPr>
          <p:nvPr>
            <p:ph type="ftr" sz="quarter" idx="13"/>
          </p:nvPr>
        </p:nvSpPr>
        <p:spPr/>
        <p:txBody>
          <a:bodyPr/>
          <a:lstStyle/>
          <a:p>
            <a:pPr>
              <a:lnSpc>
                <a:spcPct val="120000"/>
              </a:lnSpc>
            </a:pPr>
            <a:r>
              <a:rPr lang="de-DE" smtClean="0"/>
              <a:t>Data Management; Prof. Dr. Markus Grüne</a:t>
            </a:r>
            <a:endParaRPr lang="de-DE" dirty="0"/>
          </a:p>
        </p:txBody>
      </p:sp>
      <p:sp>
        <p:nvSpPr>
          <p:cNvPr id="6" name="Datumsplatzhalter 5"/>
          <p:cNvSpPr>
            <a:spLocks noGrp="1"/>
          </p:cNvSpPr>
          <p:nvPr>
            <p:ph type="dt" sz="half" idx="12"/>
          </p:nvPr>
        </p:nvSpPr>
        <p:spPr/>
        <p:txBody>
          <a:bodyPr/>
          <a:lstStyle/>
          <a:p>
            <a:pPr>
              <a:lnSpc>
                <a:spcPct val="120000"/>
              </a:lnSpc>
            </a:pPr>
            <a:r>
              <a:rPr lang="de-DE" smtClean="0"/>
              <a:t>03.10.2019</a:t>
            </a:r>
            <a:endParaRPr lang="de-DE" dirty="0"/>
          </a:p>
        </p:txBody>
      </p:sp>
    </p:spTree>
    <p:custDataLst>
      <p:tags r:id="rId1"/>
    </p:custDataLst>
    <p:extLst>
      <p:ext uri="{BB962C8B-B14F-4D97-AF65-F5344CB8AC3E}">
        <p14:creationId xmlns:p14="http://schemas.microsoft.com/office/powerpoint/2010/main" val="3170098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Literature</a:t>
            </a:r>
            <a:endParaRPr lang="de-DE" dirty="0"/>
          </a:p>
        </p:txBody>
      </p:sp>
      <p:sp>
        <p:nvSpPr>
          <p:cNvPr id="3" name="Inhaltsplatzhalter 2"/>
          <p:cNvSpPr>
            <a:spLocks noGrp="1"/>
          </p:cNvSpPr>
          <p:nvPr>
            <p:ph idx="1"/>
          </p:nvPr>
        </p:nvSpPr>
        <p:spPr/>
        <p:txBody>
          <a:bodyPr/>
          <a:lstStyle/>
          <a:p>
            <a:r>
              <a:rPr lang="en-US" dirty="0"/>
              <a:t>Pohl, Klaus; Rupp, Chris (2015): Requirements Engineering Fundamentals. A Study Guide for the Certified Professional for Requirements Engineering Exam: Foundation Level - IREB Compliant, 2nd Edition. 2nd Edition. [Place of publication not identified]: Rocky Nook</a:t>
            </a:r>
            <a:r>
              <a:rPr lang="en-US" dirty="0" smtClean="0"/>
              <a:t>.</a:t>
            </a:r>
          </a:p>
          <a:p>
            <a:r>
              <a:rPr lang="en-US" dirty="0" err="1" smtClean="0"/>
              <a:t>Wiegers</a:t>
            </a:r>
            <a:r>
              <a:rPr lang="en-US" dirty="0" smtClean="0"/>
              <a:t>, Karl; Beatty, Joy (2013): Software Requirements. 3</a:t>
            </a:r>
            <a:r>
              <a:rPr lang="en-US" baseline="30000" dirty="0" smtClean="0"/>
              <a:t>rd</a:t>
            </a:r>
            <a:r>
              <a:rPr lang="en-US" dirty="0" smtClean="0"/>
              <a:t> ed.; Microsoft Press</a:t>
            </a:r>
          </a:p>
          <a:p>
            <a:r>
              <a:rPr lang="en-US" dirty="0"/>
              <a:t>Beatty, Joy; Chen, Anthony (2015): Visual models for software requirements. 2nd printing. Redmond, Wash.: Microsoft Press (Best practices).</a:t>
            </a:r>
            <a:endParaRPr lang="en-US" dirty="0" smtClean="0"/>
          </a:p>
          <a:p>
            <a:r>
              <a:rPr lang="de-DE" dirty="0"/>
              <a:t>Rupp, Chris (2014): Requirements-Engineering und -Management. Aus der Praxis von klassisch bis agil: Carls Hanser Verlag</a:t>
            </a:r>
            <a:r>
              <a:rPr lang="de-DE" dirty="0" smtClean="0"/>
              <a:t>.</a:t>
            </a:r>
          </a:p>
          <a:p>
            <a:r>
              <a:rPr lang="en-US" dirty="0" err="1"/>
              <a:t>Emam</a:t>
            </a:r>
            <a:r>
              <a:rPr lang="en-US" dirty="0"/>
              <a:t>, Khaled El; Koru, A. </a:t>
            </a:r>
            <a:r>
              <a:rPr lang="en-US" dirty="0" err="1"/>
              <a:t>Günes</a:t>
            </a:r>
            <a:r>
              <a:rPr lang="en-US" dirty="0"/>
              <a:t> (2008): A Replicated Survey of IT Software Project Failures. In: IEEE </a:t>
            </a:r>
            <a:r>
              <a:rPr lang="en-US" dirty="0" err="1"/>
              <a:t>Softw</a:t>
            </a:r>
            <a:r>
              <a:rPr lang="en-US" dirty="0"/>
              <a:t>. 25 (5), S. 84–90. DOI: 10.1109/MS.2008.107.</a:t>
            </a:r>
            <a:endParaRPr lang="de-DE" dirty="0"/>
          </a:p>
        </p:txBody>
      </p:sp>
      <p:sp>
        <p:nvSpPr>
          <p:cNvPr id="4" name="Foliennummernplatzhalter 3"/>
          <p:cNvSpPr>
            <a:spLocks noGrp="1"/>
          </p:cNvSpPr>
          <p:nvPr>
            <p:ph type="sldNum" sz="quarter" idx="11"/>
          </p:nvPr>
        </p:nvSpPr>
        <p:spPr/>
        <p:txBody>
          <a:bodyPr/>
          <a:lstStyle/>
          <a:p>
            <a:r>
              <a:rPr lang="de-DE" smtClean="0">
                <a:cs typeface="Calibri" pitchFamily="34" charset="0"/>
              </a:rPr>
              <a:t>Seite  </a:t>
            </a:r>
            <a:fld id="{3733AE7F-6935-469B-B7EA-A7DFC1F0D075}" type="slidenum">
              <a:rPr lang="de-DE" smtClean="0">
                <a:cs typeface="Calibri" pitchFamily="34" charset="0"/>
              </a:rPr>
              <a:pPr/>
              <a:t>20</a:t>
            </a:fld>
            <a:endParaRPr lang="de-DE" dirty="0">
              <a:cs typeface="Calibri" pitchFamily="34" charset="0"/>
            </a:endParaRPr>
          </a:p>
        </p:txBody>
      </p:sp>
      <p:sp>
        <p:nvSpPr>
          <p:cNvPr id="5" name="Fußzeilenplatzhalter 4"/>
          <p:cNvSpPr>
            <a:spLocks noGrp="1"/>
          </p:cNvSpPr>
          <p:nvPr>
            <p:ph type="ftr" sz="quarter" idx="3"/>
          </p:nvPr>
        </p:nvSpPr>
        <p:spPr/>
        <p:txBody>
          <a:bodyPr/>
          <a:lstStyle/>
          <a:p>
            <a:pPr>
              <a:lnSpc>
                <a:spcPct val="120000"/>
              </a:lnSpc>
            </a:pPr>
            <a:r>
              <a:rPr lang="de-DE" smtClean="0">
                <a:cs typeface="Calibri" pitchFamily="34" charset="0"/>
              </a:rPr>
              <a:t>Data Management; Prof. Dr. Markus Grüne</a:t>
            </a:r>
            <a:endParaRPr lang="de-DE" dirty="0">
              <a:cs typeface="Calibri" pitchFamily="34" charset="0"/>
            </a:endParaRPr>
          </a:p>
        </p:txBody>
      </p:sp>
      <p:sp>
        <p:nvSpPr>
          <p:cNvPr id="6" name="Datumsplatzhalter 5"/>
          <p:cNvSpPr>
            <a:spLocks noGrp="1"/>
          </p:cNvSpPr>
          <p:nvPr>
            <p:ph type="dt" sz="half" idx="12"/>
          </p:nvPr>
        </p:nvSpPr>
        <p:spPr/>
        <p:txBody>
          <a:bodyPr/>
          <a:lstStyle/>
          <a:p>
            <a:pPr>
              <a:lnSpc>
                <a:spcPct val="120000"/>
              </a:lnSpc>
            </a:pPr>
            <a:r>
              <a:rPr lang="de-DE" smtClean="0"/>
              <a:t>03.10.2019</a:t>
            </a:r>
            <a:endParaRPr lang="de-DE" dirty="0"/>
          </a:p>
        </p:txBody>
      </p:sp>
    </p:spTree>
    <p:custDataLst>
      <p:tags r:id="rId1"/>
    </p:custDataLst>
    <p:extLst>
      <p:ext uri="{BB962C8B-B14F-4D97-AF65-F5344CB8AC3E}">
        <p14:creationId xmlns:p14="http://schemas.microsoft.com/office/powerpoint/2010/main" val="1395030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Do </a:t>
            </a:r>
            <a:r>
              <a:rPr lang="de-DE" dirty="0" err="1" smtClean="0"/>
              <a:t>get</a:t>
            </a:r>
            <a:r>
              <a:rPr lang="de-DE" dirty="0" smtClean="0"/>
              <a:t> </a:t>
            </a:r>
            <a:r>
              <a:rPr lang="de-DE" dirty="0" err="1" smtClean="0"/>
              <a:t>certified</a:t>
            </a:r>
            <a:endParaRPr lang="de-DE" dirty="0"/>
          </a:p>
        </p:txBody>
      </p:sp>
      <p:sp>
        <p:nvSpPr>
          <p:cNvPr id="3" name="Inhaltsplatzhalter 2"/>
          <p:cNvSpPr>
            <a:spLocks noGrp="1"/>
          </p:cNvSpPr>
          <p:nvPr>
            <p:ph idx="1"/>
          </p:nvPr>
        </p:nvSpPr>
        <p:spPr/>
        <p:txBody>
          <a:bodyPr/>
          <a:lstStyle/>
          <a:p>
            <a:r>
              <a:rPr lang="de-DE" dirty="0" smtClean="0"/>
              <a:t>IREB Requirements Engineering </a:t>
            </a:r>
            <a:r>
              <a:rPr lang="de-DE" dirty="0" err="1" smtClean="0"/>
              <a:t>Certification</a:t>
            </a:r>
            <a:r>
              <a:rPr lang="de-DE" dirty="0" smtClean="0"/>
              <a:t> will </a:t>
            </a:r>
            <a:r>
              <a:rPr lang="de-DE" dirty="0" err="1" smtClean="0"/>
              <a:t>be</a:t>
            </a:r>
            <a:r>
              <a:rPr lang="de-DE" dirty="0" smtClean="0"/>
              <a:t> </a:t>
            </a:r>
            <a:r>
              <a:rPr lang="de-DE" dirty="0" err="1" smtClean="0"/>
              <a:t>made</a:t>
            </a:r>
            <a:r>
              <a:rPr lang="de-DE" dirty="0" smtClean="0"/>
              <a:t> </a:t>
            </a:r>
            <a:r>
              <a:rPr lang="de-DE" dirty="0" err="1" smtClean="0"/>
              <a:t>available</a:t>
            </a:r>
            <a:r>
              <a:rPr lang="de-DE" dirty="0" smtClean="0"/>
              <a:t> </a:t>
            </a:r>
            <a:r>
              <a:rPr lang="de-DE" dirty="0" err="1" smtClean="0"/>
              <a:t>as</a:t>
            </a:r>
            <a:r>
              <a:rPr lang="de-DE" dirty="0" smtClean="0"/>
              <a:t> „</a:t>
            </a:r>
            <a:r>
              <a:rPr lang="de-DE" dirty="0" err="1" smtClean="0"/>
              <a:t>Fortbildungsagebot</a:t>
            </a:r>
            <a:r>
              <a:rPr lang="de-DE" dirty="0" smtClean="0"/>
              <a:t>“ at Frankfurt University in March 2020.</a:t>
            </a:r>
          </a:p>
          <a:p>
            <a:r>
              <a:rPr lang="de-DE" dirty="0" err="1" smtClean="0"/>
              <a:t>For</a:t>
            </a:r>
            <a:r>
              <a:rPr lang="de-DE" dirty="0" smtClean="0"/>
              <a:t> </a:t>
            </a:r>
            <a:r>
              <a:rPr lang="de-DE" dirty="0" err="1" smtClean="0"/>
              <a:t>further</a:t>
            </a:r>
            <a:r>
              <a:rPr lang="de-DE" dirty="0" smtClean="0"/>
              <a:t> </a:t>
            </a:r>
            <a:r>
              <a:rPr lang="de-DE" dirty="0" err="1" smtClean="0"/>
              <a:t>information</a:t>
            </a:r>
            <a:r>
              <a:rPr lang="de-DE" dirty="0" smtClean="0"/>
              <a:t>, </a:t>
            </a:r>
            <a:r>
              <a:rPr lang="de-DE" dirty="0" err="1" smtClean="0"/>
              <a:t>please</a:t>
            </a:r>
            <a:r>
              <a:rPr lang="de-DE" dirty="0" smtClean="0"/>
              <a:t> </a:t>
            </a:r>
            <a:r>
              <a:rPr lang="de-DE" dirty="0" err="1" smtClean="0"/>
              <a:t>contact</a:t>
            </a:r>
            <a:r>
              <a:rPr lang="de-DE" dirty="0" smtClean="0"/>
              <a:t> </a:t>
            </a:r>
            <a:r>
              <a:rPr lang="de-DE" dirty="0" err="1" smtClean="0"/>
              <a:t>me</a:t>
            </a:r>
            <a:r>
              <a:rPr lang="de-DE" dirty="0" smtClean="0"/>
              <a:t> at: </a:t>
            </a:r>
            <a:r>
              <a:rPr lang="de-DE" dirty="0" smtClean="0">
                <a:hlinkClick r:id="rId3"/>
              </a:rPr>
              <a:t>magruene@fb3.fra-uas.de</a:t>
            </a:r>
            <a:r>
              <a:rPr lang="de-DE" dirty="0" smtClean="0"/>
              <a:t> </a:t>
            </a:r>
            <a:endParaRPr lang="de-DE" dirty="0"/>
          </a:p>
        </p:txBody>
      </p:sp>
      <p:sp>
        <p:nvSpPr>
          <p:cNvPr id="4" name="Foliennummernplatzhalter 3"/>
          <p:cNvSpPr>
            <a:spLocks noGrp="1"/>
          </p:cNvSpPr>
          <p:nvPr>
            <p:ph type="sldNum" sz="quarter" idx="11"/>
          </p:nvPr>
        </p:nvSpPr>
        <p:spPr/>
        <p:txBody>
          <a:bodyPr/>
          <a:lstStyle/>
          <a:p>
            <a:r>
              <a:rPr lang="de-DE" smtClean="0">
                <a:cs typeface="Calibri" pitchFamily="34" charset="0"/>
              </a:rPr>
              <a:t>Seite  </a:t>
            </a:r>
            <a:fld id="{3733AE7F-6935-469B-B7EA-A7DFC1F0D075}" type="slidenum">
              <a:rPr lang="de-DE" smtClean="0">
                <a:cs typeface="Calibri" pitchFamily="34" charset="0"/>
              </a:rPr>
              <a:pPr/>
              <a:t>21</a:t>
            </a:fld>
            <a:endParaRPr lang="de-DE" dirty="0">
              <a:cs typeface="Calibri" pitchFamily="34" charset="0"/>
            </a:endParaRPr>
          </a:p>
        </p:txBody>
      </p:sp>
      <p:sp>
        <p:nvSpPr>
          <p:cNvPr id="5" name="Fußzeilenplatzhalter 4"/>
          <p:cNvSpPr>
            <a:spLocks noGrp="1"/>
          </p:cNvSpPr>
          <p:nvPr>
            <p:ph type="ftr" sz="quarter" idx="13"/>
          </p:nvPr>
        </p:nvSpPr>
        <p:spPr/>
        <p:txBody>
          <a:bodyPr/>
          <a:lstStyle/>
          <a:p>
            <a:pPr>
              <a:lnSpc>
                <a:spcPct val="120000"/>
              </a:lnSpc>
            </a:pPr>
            <a:r>
              <a:rPr lang="de-DE" smtClean="0"/>
              <a:t>Data Management; Prof. Dr. Markus Grüne</a:t>
            </a:r>
            <a:endParaRPr lang="de-DE" dirty="0"/>
          </a:p>
        </p:txBody>
      </p:sp>
      <p:sp>
        <p:nvSpPr>
          <p:cNvPr id="6" name="AutoShape 2" descr="Bildergebnis für IRE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 name="AutoShape 4" descr="Bildergebnis für IREB"/>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3003798"/>
            <a:ext cx="1438275"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Datumsplatzhalter 7"/>
          <p:cNvSpPr>
            <a:spLocks noGrp="1"/>
          </p:cNvSpPr>
          <p:nvPr>
            <p:ph type="dt" sz="half" idx="12"/>
          </p:nvPr>
        </p:nvSpPr>
        <p:spPr/>
        <p:txBody>
          <a:bodyPr/>
          <a:lstStyle/>
          <a:p>
            <a:pPr>
              <a:lnSpc>
                <a:spcPct val="120000"/>
              </a:lnSpc>
            </a:pPr>
            <a:r>
              <a:rPr lang="de-DE" smtClean="0"/>
              <a:t>03.10.2019</a:t>
            </a:r>
            <a:endParaRPr lang="de-DE" dirty="0"/>
          </a:p>
        </p:txBody>
      </p:sp>
    </p:spTree>
    <p:custDataLst>
      <p:tags r:id="rId1"/>
    </p:custDataLst>
    <p:extLst>
      <p:ext uri="{BB962C8B-B14F-4D97-AF65-F5344CB8AC3E}">
        <p14:creationId xmlns:p14="http://schemas.microsoft.com/office/powerpoint/2010/main" val="637624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563923" y="978044"/>
            <a:ext cx="3936640" cy="3643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Inhaltsplatzhalter 5"/>
          <p:cNvSpPr>
            <a:spLocks noGrp="1"/>
          </p:cNvSpPr>
          <p:nvPr>
            <p:ph sz="half" idx="2"/>
          </p:nvPr>
        </p:nvSpPr>
        <p:spPr>
          <a:xfrm>
            <a:off x="4619118" y="987425"/>
            <a:ext cx="4038600" cy="3858419"/>
          </a:xfrm>
        </p:spPr>
        <p:txBody>
          <a:bodyPr/>
          <a:lstStyle/>
          <a:p>
            <a:endParaRPr lang="de-DE" sz="2000" dirty="0" smtClean="0"/>
          </a:p>
          <a:p>
            <a:r>
              <a:rPr lang="de-DE" sz="2000" dirty="0" smtClean="0"/>
              <a:t>60% </a:t>
            </a:r>
            <a:r>
              <a:rPr lang="de-DE" sz="2000" dirty="0" err="1" smtClean="0"/>
              <a:t>of</a:t>
            </a:r>
            <a:r>
              <a:rPr lang="de-DE" sz="2000" dirty="0" smtClean="0"/>
              <a:t> all </a:t>
            </a:r>
            <a:r>
              <a:rPr lang="de-DE" sz="2000" dirty="0" err="1" smtClean="0"/>
              <a:t>errors</a:t>
            </a:r>
            <a:r>
              <a:rPr lang="de-DE" sz="2000" dirty="0" smtClean="0"/>
              <a:t> in </a:t>
            </a:r>
            <a:r>
              <a:rPr lang="de-DE" sz="2000" dirty="0" err="1" smtClean="0"/>
              <a:t>system</a:t>
            </a:r>
            <a:r>
              <a:rPr lang="de-DE" sz="2000" dirty="0" smtClean="0"/>
              <a:t> </a:t>
            </a:r>
            <a:r>
              <a:rPr lang="de-DE" sz="2000" dirty="0" err="1" smtClean="0"/>
              <a:t>development</a:t>
            </a:r>
            <a:r>
              <a:rPr lang="de-DE" sz="2000" dirty="0" smtClean="0"/>
              <a:t> </a:t>
            </a:r>
            <a:r>
              <a:rPr lang="de-DE" sz="2000" dirty="0" err="1" smtClean="0"/>
              <a:t>projects</a:t>
            </a:r>
            <a:r>
              <a:rPr lang="de-DE" sz="2000" dirty="0" smtClean="0"/>
              <a:t> </a:t>
            </a:r>
            <a:r>
              <a:rPr lang="de-DE" sz="2000" dirty="0" err="1" smtClean="0"/>
              <a:t>originate</a:t>
            </a:r>
            <a:r>
              <a:rPr lang="de-DE" sz="2000" dirty="0" smtClean="0"/>
              <a:t> </a:t>
            </a:r>
            <a:r>
              <a:rPr lang="de-DE" sz="2000" dirty="0" err="1" smtClean="0"/>
              <a:t>during</a:t>
            </a:r>
            <a:r>
              <a:rPr lang="de-DE" sz="2000" dirty="0" smtClean="0"/>
              <a:t> </a:t>
            </a:r>
            <a:r>
              <a:rPr lang="de-DE" sz="2000" dirty="0" err="1" smtClean="0"/>
              <a:t>the</a:t>
            </a:r>
            <a:r>
              <a:rPr lang="de-DE" sz="2000" dirty="0" smtClean="0"/>
              <a:t> </a:t>
            </a:r>
            <a:r>
              <a:rPr lang="de-DE" sz="2000" dirty="0" err="1" smtClean="0"/>
              <a:t>phase</a:t>
            </a:r>
            <a:r>
              <a:rPr lang="de-DE" sz="2000" dirty="0" smtClean="0"/>
              <a:t> </a:t>
            </a:r>
            <a:r>
              <a:rPr lang="de-DE" sz="2000" dirty="0" err="1" smtClean="0"/>
              <a:t>of</a:t>
            </a:r>
            <a:r>
              <a:rPr lang="de-DE" sz="2000" dirty="0" smtClean="0"/>
              <a:t> „</a:t>
            </a:r>
            <a:r>
              <a:rPr lang="de-DE" sz="2000" dirty="0" err="1" smtClean="0"/>
              <a:t>require-ments</a:t>
            </a:r>
            <a:r>
              <a:rPr lang="de-DE" sz="2000" dirty="0" smtClean="0"/>
              <a:t> </a:t>
            </a:r>
            <a:r>
              <a:rPr lang="de-DE" sz="2000" dirty="0" err="1" smtClean="0"/>
              <a:t>engineering</a:t>
            </a:r>
            <a:r>
              <a:rPr lang="de-DE" sz="2000" dirty="0" smtClean="0"/>
              <a:t>“</a:t>
            </a:r>
          </a:p>
          <a:p>
            <a:endParaRPr lang="de-DE" sz="2000" dirty="0" smtClean="0"/>
          </a:p>
          <a:p>
            <a:r>
              <a:rPr lang="de-DE" sz="2000" dirty="0" smtClean="0"/>
              <a:t>The </a:t>
            </a:r>
            <a:r>
              <a:rPr lang="de-DE" sz="2000" dirty="0" err="1" smtClean="0"/>
              <a:t>later</a:t>
            </a:r>
            <a:r>
              <a:rPr lang="de-DE" sz="2000" dirty="0" smtClean="0"/>
              <a:t> a </a:t>
            </a:r>
            <a:r>
              <a:rPr lang="de-DE" sz="2000" dirty="0" err="1" smtClean="0"/>
              <a:t>defect</a:t>
            </a:r>
            <a:r>
              <a:rPr lang="de-DE" sz="2000" dirty="0" smtClean="0"/>
              <a:t> in </a:t>
            </a:r>
            <a:r>
              <a:rPr lang="de-DE" sz="2000" dirty="0" err="1" smtClean="0"/>
              <a:t>the</a:t>
            </a:r>
            <a:r>
              <a:rPr lang="de-DE" sz="2000" dirty="0" smtClean="0"/>
              <a:t> </a:t>
            </a:r>
            <a:r>
              <a:rPr lang="de-DE" sz="2000" dirty="0" err="1" smtClean="0"/>
              <a:t>requirements</a:t>
            </a:r>
            <a:r>
              <a:rPr lang="de-DE" sz="2000" dirty="0" smtClean="0"/>
              <a:t> </a:t>
            </a:r>
            <a:r>
              <a:rPr lang="de-DE" sz="2000" dirty="0" err="1" smtClean="0"/>
              <a:t>is</a:t>
            </a:r>
            <a:r>
              <a:rPr lang="de-DE" sz="2000" dirty="0" smtClean="0"/>
              <a:t> </a:t>
            </a:r>
            <a:r>
              <a:rPr lang="de-DE" sz="2000" dirty="0" err="1" smtClean="0"/>
              <a:t>corrected</a:t>
            </a:r>
            <a:r>
              <a:rPr lang="de-DE" sz="2000" dirty="0" smtClean="0"/>
              <a:t>, </a:t>
            </a:r>
            <a:r>
              <a:rPr lang="de-DE" sz="2000" dirty="0" err="1" smtClean="0"/>
              <a:t>the</a:t>
            </a:r>
            <a:r>
              <a:rPr lang="de-DE" sz="2000" dirty="0" smtClean="0"/>
              <a:t> </a:t>
            </a:r>
            <a:r>
              <a:rPr lang="de-DE" sz="2000" dirty="0" err="1" smtClean="0"/>
              <a:t>higher</a:t>
            </a:r>
            <a:r>
              <a:rPr lang="de-DE" sz="2000" dirty="0" smtClean="0"/>
              <a:t> </a:t>
            </a:r>
            <a:r>
              <a:rPr lang="de-DE" sz="2000" dirty="0" err="1" smtClean="0"/>
              <a:t>the</a:t>
            </a:r>
            <a:r>
              <a:rPr lang="de-DE" sz="2000" dirty="0" smtClean="0"/>
              <a:t> </a:t>
            </a:r>
            <a:r>
              <a:rPr lang="de-DE" sz="2000" dirty="0" err="1" smtClean="0"/>
              <a:t>costs</a:t>
            </a:r>
            <a:r>
              <a:rPr lang="de-DE" sz="2000" dirty="0" smtClean="0"/>
              <a:t> </a:t>
            </a:r>
            <a:r>
              <a:rPr lang="de-DE" sz="2000" dirty="0" err="1" smtClean="0"/>
              <a:t>for</a:t>
            </a:r>
            <a:r>
              <a:rPr lang="de-DE" sz="2000" dirty="0" smtClean="0"/>
              <a:t> </a:t>
            </a:r>
            <a:r>
              <a:rPr lang="de-DE" sz="2000" dirty="0" err="1" smtClean="0"/>
              <a:t>fixing</a:t>
            </a:r>
            <a:endParaRPr lang="de-DE" sz="2000" dirty="0" smtClean="0"/>
          </a:p>
          <a:p>
            <a:endParaRPr lang="de-DE" sz="2000" dirty="0"/>
          </a:p>
        </p:txBody>
      </p:sp>
      <p:sp>
        <p:nvSpPr>
          <p:cNvPr id="2" name="Titel 1"/>
          <p:cNvSpPr>
            <a:spLocks noGrp="1"/>
          </p:cNvSpPr>
          <p:nvPr>
            <p:ph type="title"/>
          </p:nvPr>
        </p:nvSpPr>
        <p:spPr>
          <a:xfrm>
            <a:off x="457200" y="268288"/>
            <a:ext cx="8200518" cy="439544"/>
          </a:xfrm>
        </p:spPr>
        <p:txBody>
          <a:bodyPr/>
          <a:lstStyle/>
          <a:p>
            <a:r>
              <a:rPr lang="de-DE" dirty="0" smtClean="0"/>
              <a:t>Software Project </a:t>
            </a:r>
            <a:r>
              <a:rPr lang="de-DE" dirty="0" err="1" smtClean="0"/>
              <a:t>Failures</a:t>
            </a:r>
            <a:endParaRPr lang="de-DE" dirty="0"/>
          </a:p>
        </p:txBody>
      </p:sp>
      <p:sp>
        <p:nvSpPr>
          <p:cNvPr id="5" name="Fußzeilenplatzhalter 4"/>
          <p:cNvSpPr>
            <a:spLocks noGrp="1"/>
          </p:cNvSpPr>
          <p:nvPr>
            <p:ph type="ftr" sz="quarter" idx="10"/>
          </p:nvPr>
        </p:nvSpPr>
        <p:spPr>
          <a:xfrm>
            <a:off x="460139" y="4984858"/>
            <a:ext cx="3327738" cy="155107"/>
          </a:xfrm>
        </p:spPr>
        <p:txBody>
          <a:bodyPr/>
          <a:lstStyle/>
          <a:p>
            <a:pPr algn="l">
              <a:lnSpc>
                <a:spcPct val="120000"/>
              </a:lnSpc>
            </a:pPr>
            <a:r>
              <a:rPr lang="de-DE" dirty="0" smtClean="0"/>
              <a:t>Data Management; Prof. Dr. Markus Grüne</a:t>
            </a:r>
            <a:endParaRPr lang="de-DE" dirty="0"/>
          </a:p>
        </p:txBody>
      </p:sp>
      <p:sp>
        <p:nvSpPr>
          <p:cNvPr id="4" name="Foliennummernplatzhalter 3"/>
          <p:cNvSpPr>
            <a:spLocks noGrp="1"/>
          </p:cNvSpPr>
          <p:nvPr>
            <p:ph type="sldNum" sz="quarter" idx="11"/>
          </p:nvPr>
        </p:nvSpPr>
        <p:spPr/>
        <p:txBody>
          <a:bodyPr/>
          <a:lstStyle/>
          <a:p>
            <a:r>
              <a:rPr lang="de-DE" smtClean="0">
                <a:cs typeface="Calibri" pitchFamily="34" charset="0"/>
              </a:rPr>
              <a:t>Seite  </a:t>
            </a:r>
            <a:fld id="{3733AE7F-6935-469B-B7EA-A7DFC1F0D075}" type="slidenum">
              <a:rPr lang="de-DE" smtClean="0">
                <a:cs typeface="Calibri" pitchFamily="34" charset="0"/>
              </a:rPr>
              <a:pPr/>
              <a:t>3</a:t>
            </a:fld>
            <a:endParaRPr lang="de-DE" dirty="0">
              <a:cs typeface="Calibri" pitchFamily="34" charset="0"/>
            </a:endParaRPr>
          </a:p>
        </p:txBody>
      </p:sp>
      <p:sp>
        <p:nvSpPr>
          <p:cNvPr id="7" name="Rechteck 6"/>
          <p:cNvSpPr/>
          <p:nvPr/>
        </p:nvSpPr>
        <p:spPr>
          <a:xfrm>
            <a:off x="1907704" y="4731990"/>
            <a:ext cx="2252540" cy="400110"/>
          </a:xfrm>
          <a:prstGeom prst="rect">
            <a:avLst/>
          </a:prstGeom>
        </p:spPr>
        <p:txBody>
          <a:bodyPr wrap="none">
            <a:spAutoFit/>
          </a:bodyPr>
          <a:lstStyle/>
          <a:p>
            <a:r>
              <a:rPr lang="en-US" sz="1000" dirty="0" err="1"/>
              <a:t>Emam</a:t>
            </a:r>
            <a:r>
              <a:rPr lang="en-US" sz="1000" dirty="0"/>
              <a:t>, Khaled El; Koru, A. </a:t>
            </a:r>
            <a:r>
              <a:rPr lang="en-US" sz="1000" dirty="0" err="1"/>
              <a:t>Günes</a:t>
            </a:r>
            <a:r>
              <a:rPr lang="en-US" sz="1000" dirty="0"/>
              <a:t> (2008</a:t>
            </a:r>
            <a:r>
              <a:rPr lang="en-US" sz="1000" dirty="0" smtClean="0"/>
              <a:t>)</a:t>
            </a:r>
          </a:p>
          <a:p>
            <a:endParaRPr lang="de-DE" sz="1000" dirty="0"/>
          </a:p>
        </p:txBody>
      </p:sp>
      <p:sp>
        <p:nvSpPr>
          <p:cNvPr id="8" name="Datumsplatzhalter 7"/>
          <p:cNvSpPr>
            <a:spLocks noGrp="1"/>
          </p:cNvSpPr>
          <p:nvPr>
            <p:ph type="dt" sz="half" idx="12"/>
          </p:nvPr>
        </p:nvSpPr>
        <p:spPr/>
        <p:txBody>
          <a:bodyPr/>
          <a:lstStyle/>
          <a:p>
            <a:r>
              <a:rPr lang="de-DE" smtClean="0">
                <a:solidFill>
                  <a:prstClr val="black"/>
                </a:solidFill>
              </a:rPr>
              <a:t>03.10.2019</a:t>
            </a:r>
            <a:endParaRPr lang="de-DE" dirty="0">
              <a:solidFill>
                <a:prstClr val="black"/>
              </a:solidFill>
            </a:endParaRPr>
          </a:p>
        </p:txBody>
      </p:sp>
      <p:sp>
        <p:nvSpPr>
          <p:cNvPr id="9" name="Rechteck 8"/>
          <p:cNvSpPr/>
          <p:nvPr/>
        </p:nvSpPr>
        <p:spPr>
          <a:xfrm>
            <a:off x="6832611" y="4002082"/>
            <a:ext cx="1771639" cy="246221"/>
          </a:xfrm>
          <a:prstGeom prst="rect">
            <a:avLst/>
          </a:prstGeom>
        </p:spPr>
        <p:txBody>
          <a:bodyPr wrap="none">
            <a:spAutoFit/>
          </a:bodyPr>
          <a:lstStyle/>
          <a:p>
            <a:r>
              <a:rPr lang="en-US" sz="1000" dirty="0"/>
              <a:t>Pohl, Klaus; Rupp, Chris (2015</a:t>
            </a:r>
            <a:r>
              <a:rPr lang="en-US" sz="1000" dirty="0" smtClean="0"/>
              <a:t>)</a:t>
            </a:r>
          </a:p>
        </p:txBody>
      </p:sp>
    </p:spTree>
    <p:custDataLst>
      <p:tags r:id="rId1"/>
    </p:custDataLst>
    <p:extLst>
      <p:ext uri="{BB962C8B-B14F-4D97-AF65-F5344CB8AC3E}">
        <p14:creationId xmlns:p14="http://schemas.microsoft.com/office/powerpoint/2010/main" val="3629731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p:nvPr/>
        </p:nvSpPr>
        <p:spPr bwMode="auto">
          <a:xfrm>
            <a:off x="467544" y="1851670"/>
            <a:ext cx="8136706" cy="2016224"/>
          </a:xfrm>
          <a:prstGeom prst="rect">
            <a:avLst/>
          </a:prstGeom>
          <a:solidFill>
            <a:schemeClr val="bg1">
              <a:lumMod val="95000"/>
            </a:schemeClr>
          </a:solidFill>
          <a:ln w="9525">
            <a:noFill/>
            <a:round/>
            <a:headEnd/>
            <a:tailEnd/>
          </a:ln>
        </p:spPr>
        <p:txBody>
          <a:bodyPr rtlCol="0" anchor="ctr"/>
          <a:lstStyle/>
          <a:p>
            <a:pPr algn="ctr"/>
            <a:endParaRPr lang="de-DE">
              <a:latin typeface="Arial" pitchFamily="34" charset="0"/>
              <a:cs typeface="Arial" pitchFamily="34" charset="0"/>
            </a:endParaRPr>
          </a:p>
        </p:txBody>
      </p:sp>
      <p:sp>
        <p:nvSpPr>
          <p:cNvPr id="2" name="Titel 1"/>
          <p:cNvSpPr>
            <a:spLocks noGrp="1"/>
          </p:cNvSpPr>
          <p:nvPr>
            <p:ph type="title"/>
          </p:nvPr>
        </p:nvSpPr>
        <p:spPr/>
        <p:txBody>
          <a:bodyPr/>
          <a:lstStyle/>
          <a:p>
            <a:r>
              <a:rPr lang="de-DE" dirty="0" smtClean="0"/>
              <a:t>Definition - </a:t>
            </a:r>
            <a:r>
              <a:rPr lang="de-DE" dirty="0" err="1" smtClean="0"/>
              <a:t>Requirement</a:t>
            </a:r>
            <a:r>
              <a:rPr lang="de-DE" dirty="0" smtClean="0"/>
              <a:t> </a:t>
            </a:r>
            <a:endParaRPr lang="de-DE" dirty="0"/>
          </a:p>
        </p:txBody>
      </p:sp>
      <p:sp>
        <p:nvSpPr>
          <p:cNvPr id="3" name="Inhaltsplatzhalter 2"/>
          <p:cNvSpPr>
            <a:spLocks noGrp="1"/>
          </p:cNvSpPr>
          <p:nvPr>
            <p:ph idx="1"/>
          </p:nvPr>
        </p:nvSpPr>
        <p:spPr/>
        <p:txBody>
          <a:bodyPr/>
          <a:lstStyle/>
          <a:p>
            <a:r>
              <a:rPr lang="en-GB" dirty="0"/>
              <a:t>Requirement according to IEEE 610.12-1990</a:t>
            </a:r>
            <a:endParaRPr lang="de-DE" dirty="0"/>
          </a:p>
          <a:p>
            <a:pPr marL="342900" lvl="0" indent="-342900">
              <a:buFont typeface="+mj-lt"/>
              <a:buAutoNum type="arabicParenR"/>
            </a:pPr>
            <a:r>
              <a:rPr lang="en-GB" dirty="0">
                <a:latin typeface="Californian FB" panose="0207040306080B030204" pitchFamily="18" charset="0"/>
              </a:rPr>
              <a:t>A condition of capability needed by a user to solve a problem or achieve an objective.</a:t>
            </a:r>
            <a:endParaRPr lang="de-DE" dirty="0">
              <a:latin typeface="Californian FB" panose="0207040306080B030204" pitchFamily="18" charset="0"/>
            </a:endParaRPr>
          </a:p>
          <a:p>
            <a:pPr marL="342900" lvl="0" indent="-342900">
              <a:buFont typeface="+mj-lt"/>
              <a:buAutoNum type="arabicParenR"/>
            </a:pPr>
            <a:r>
              <a:rPr lang="en-GB" dirty="0">
                <a:latin typeface="Californian FB" panose="0207040306080B030204" pitchFamily="18" charset="0"/>
              </a:rPr>
              <a:t>A condition or capability that must be met or possessed by a system or system component to satisfy a contract, standard, specification, or other formally imposed documents.</a:t>
            </a:r>
            <a:endParaRPr lang="de-DE" dirty="0">
              <a:latin typeface="Californian FB" panose="0207040306080B030204" pitchFamily="18" charset="0"/>
            </a:endParaRPr>
          </a:p>
          <a:p>
            <a:pPr marL="342900" lvl="0" indent="-342900">
              <a:buFont typeface="+mj-lt"/>
              <a:buAutoNum type="arabicParenR"/>
            </a:pPr>
            <a:r>
              <a:rPr lang="en-GB" dirty="0">
                <a:latin typeface="Californian FB" panose="0207040306080B030204" pitchFamily="18" charset="0"/>
              </a:rPr>
              <a:t>A documented representation of a condition or capability as in 1) or 2).</a:t>
            </a:r>
            <a:endParaRPr lang="de-DE" dirty="0">
              <a:latin typeface="Californian FB" panose="0207040306080B030204" pitchFamily="18" charset="0"/>
            </a:endParaRPr>
          </a:p>
          <a:p>
            <a:endParaRPr lang="de-DE" dirty="0"/>
          </a:p>
        </p:txBody>
      </p:sp>
      <p:sp>
        <p:nvSpPr>
          <p:cNvPr id="4" name="Foliennummernplatzhalter 3"/>
          <p:cNvSpPr>
            <a:spLocks noGrp="1"/>
          </p:cNvSpPr>
          <p:nvPr>
            <p:ph type="sldNum" sz="quarter" idx="11"/>
          </p:nvPr>
        </p:nvSpPr>
        <p:spPr/>
        <p:txBody>
          <a:bodyPr/>
          <a:lstStyle/>
          <a:p>
            <a:r>
              <a:rPr lang="de-DE" smtClean="0">
                <a:cs typeface="Calibri" pitchFamily="34" charset="0"/>
              </a:rPr>
              <a:t>Seite  </a:t>
            </a:r>
            <a:fld id="{3733AE7F-6935-469B-B7EA-A7DFC1F0D075}" type="slidenum">
              <a:rPr lang="de-DE" smtClean="0">
                <a:cs typeface="Calibri" pitchFamily="34" charset="0"/>
              </a:rPr>
              <a:pPr/>
              <a:t>4</a:t>
            </a:fld>
            <a:endParaRPr lang="de-DE" dirty="0">
              <a:cs typeface="Calibri" pitchFamily="34" charset="0"/>
            </a:endParaRPr>
          </a:p>
        </p:txBody>
      </p:sp>
      <p:sp>
        <p:nvSpPr>
          <p:cNvPr id="5" name="Fußzeilenplatzhalter 4"/>
          <p:cNvSpPr>
            <a:spLocks noGrp="1"/>
          </p:cNvSpPr>
          <p:nvPr>
            <p:ph type="ftr" sz="quarter" idx="13"/>
          </p:nvPr>
        </p:nvSpPr>
        <p:spPr/>
        <p:txBody>
          <a:bodyPr/>
          <a:lstStyle/>
          <a:p>
            <a:pPr>
              <a:lnSpc>
                <a:spcPct val="120000"/>
              </a:lnSpc>
            </a:pPr>
            <a:r>
              <a:rPr lang="de-DE" smtClean="0"/>
              <a:t>Data Management; Prof. Dr. Markus Grüne</a:t>
            </a:r>
            <a:endParaRPr lang="de-DE" dirty="0"/>
          </a:p>
        </p:txBody>
      </p:sp>
      <p:sp>
        <p:nvSpPr>
          <p:cNvPr id="7" name="Datumsplatzhalter 6"/>
          <p:cNvSpPr>
            <a:spLocks noGrp="1"/>
          </p:cNvSpPr>
          <p:nvPr>
            <p:ph type="dt" sz="half" idx="12"/>
          </p:nvPr>
        </p:nvSpPr>
        <p:spPr/>
        <p:txBody>
          <a:bodyPr/>
          <a:lstStyle/>
          <a:p>
            <a:pPr>
              <a:lnSpc>
                <a:spcPct val="120000"/>
              </a:lnSpc>
            </a:pPr>
            <a:r>
              <a:rPr lang="de-DE" smtClean="0"/>
              <a:t>03.10.2019</a:t>
            </a:r>
            <a:endParaRPr lang="de-DE" dirty="0"/>
          </a:p>
        </p:txBody>
      </p:sp>
    </p:spTree>
    <p:custDataLst>
      <p:tags r:id="rId1"/>
    </p:custDataLst>
    <p:extLst>
      <p:ext uri="{BB962C8B-B14F-4D97-AF65-F5344CB8AC3E}">
        <p14:creationId xmlns:p14="http://schemas.microsoft.com/office/powerpoint/2010/main" val="1260411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Definition – Requirements Engineering</a:t>
            </a:r>
            <a:endParaRPr lang="de-DE" dirty="0"/>
          </a:p>
        </p:txBody>
      </p:sp>
      <p:sp>
        <p:nvSpPr>
          <p:cNvPr id="3" name="Inhaltsplatzhalter 2"/>
          <p:cNvSpPr>
            <a:spLocks noGrp="1"/>
          </p:cNvSpPr>
          <p:nvPr>
            <p:ph idx="1"/>
          </p:nvPr>
        </p:nvSpPr>
        <p:spPr>
          <a:xfrm>
            <a:off x="536575" y="1545636"/>
            <a:ext cx="8067675" cy="2465977"/>
          </a:xfrm>
          <a:solidFill>
            <a:schemeClr val="bg1">
              <a:lumMod val="95000"/>
            </a:schemeClr>
          </a:solidFill>
        </p:spPr>
        <p:txBody>
          <a:bodyPr/>
          <a:lstStyle/>
          <a:p>
            <a:r>
              <a:rPr lang="en-US" dirty="0" smtClean="0">
                <a:latin typeface="Californian FB" panose="0207040306080B030204" pitchFamily="18" charset="0"/>
              </a:rPr>
              <a:t>Requirements </a:t>
            </a:r>
            <a:r>
              <a:rPr lang="en-US" dirty="0">
                <a:latin typeface="Californian FB" panose="0207040306080B030204" pitchFamily="18" charset="0"/>
              </a:rPr>
              <a:t>engineering is a systematic and disciplined approach </a:t>
            </a:r>
            <a:r>
              <a:rPr lang="en-US" dirty="0" smtClean="0">
                <a:latin typeface="Californian FB" panose="0207040306080B030204" pitchFamily="18" charset="0"/>
              </a:rPr>
              <a:t>to the </a:t>
            </a:r>
            <a:r>
              <a:rPr lang="en-US" b="1" dirty="0">
                <a:latin typeface="Californian FB" panose="0207040306080B030204" pitchFamily="18" charset="0"/>
              </a:rPr>
              <a:t>specification and management </a:t>
            </a:r>
            <a:r>
              <a:rPr lang="en-US" dirty="0">
                <a:latin typeface="Californian FB" panose="0207040306080B030204" pitchFamily="18" charset="0"/>
              </a:rPr>
              <a:t>of requirements with the </a:t>
            </a:r>
            <a:r>
              <a:rPr lang="en-US" dirty="0" smtClean="0">
                <a:latin typeface="Californian FB" panose="0207040306080B030204" pitchFamily="18" charset="0"/>
              </a:rPr>
              <a:t>following goals</a:t>
            </a:r>
            <a:r>
              <a:rPr lang="en-US" dirty="0">
                <a:latin typeface="Californian FB" panose="0207040306080B030204" pitchFamily="18" charset="0"/>
              </a:rPr>
              <a:t>:</a:t>
            </a:r>
          </a:p>
          <a:p>
            <a:pPr marL="666750" lvl="1" indent="-400050">
              <a:buFont typeface="+mj-lt"/>
              <a:buAutoNum type="romanLcPeriod"/>
            </a:pPr>
            <a:r>
              <a:rPr lang="en-US" dirty="0" smtClean="0">
                <a:latin typeface="Californian FB" panose="0207040306080B030204" pitchFamily="18" charset="0"/>
              </a:rPr>
              <a:t>Knowing </a:t>
            </a:r>
            <a:r>
              <a:rPr lang="en-US" dirty="0">
                <a:latin typeface="Californian FB" panose="0207040306080B030204" pitchFamily="18" charset="0"/>
              </a:rPr>
              <a:t>the </a:t>
            </a:r>
            <a:r>
              <a:rPr lang="en-US" b="1" dirty="0">
                <a:latin typeface="Californian FB" panose="0207040306080B030204" pitchFamily="18" charset="0"/>
              </a:rPr>
              <a:t>relevant requirements</a:t>
            </a:r>
            <a:r>
              <a:rPr lang="en-US" dirty="0">
                <a:latin typeface="Californian FB" panose="0207040306080B030204" pitchFamily="18" charset="0"/>
              </a:rPr>
              <a:t>, achieving a </a:t>
            </a:r>
            <a:r>
              <a:rPr lang="en-US" dirty="0" smtClean="0">
                <a:latin typeface="Californian FB" panose="0207040306080B030204" pitchFamily="18" charset="0"/>
              </a:rPr>
              <a:t>consensus among </a:t>
            </a:r>
            <a:r>
              <a:rPr lang="en-US" dirty="0">
                <a:latin typeface="Californian FB" panose="0207040306080B030204" pitchFamily="18" charset="0"/>
              </a:rPr>
              <a:t>the stakeholders about these requirements, </a:t>
            </a:r>
            <a:r>
              <a:rPr lang="en-US" b="1" dirty="0" smtClean="0">
                <a:latin typeface="Californian FB" panose="0207040306080B030204" pitchFamily="18" charset="0"/>
              </a:rPr>
              <a:t>documenting </a:t>
            </a:r>
            <a:r>
              <a:rPr lang="en-US" dirty="0" smtClean="0">
                <a:latin typeface="Californian FB" panose="0207040306080B030204" pitchFamily="18" charset="0"/>
              </a:rPr>
              <a:t>them </a:t>
            </a:r>
            <a:r>
              <a:rPr lang="en-US" dirty="0">
                <a:latin typeface="Californian FB" panose="0207040306080B030204" pitchFamily="18" charset="0"/>
              </a:rPr>
              <a:t>according to given standards, and </a:t>
            </a:r>
            <a:r>
              <a:rPr lang="en-US" b="1" dirty="0">
                <a:latin typeface="Californian FB" panose="0207040306080B030204" pitchFamily="18" charset="0"/>
              </a:rPr>
              <a:t>managing </a:t>
            </a:r>
            <a:r>
              <a:rPr lang="en-US" dirty="0" smtClean="0">
                <a:latin typeface="Californian FB" panose="0207040306080B030204" pitchFamily="18" charset="0"/>
              </a:rPr>
              <a:t>them systematically</a:t>
            </a:r>
            <a:endParaRPr lang="en-US" dirty="0">
              <a:latin typeface="Californian FB" panose="0207040306080B030204" pitchFamily="18" charset="0"/>
            </a:endParaRPr>
          </a:p>
          <a:p>
            <a:pPr marL="609600" lvl="1" indent="-342900">
              <a:buFont typeface="+mj-lt"/>
              <a:buAutoNum type="romanLcPeriod"/>
            </a:pPr>
            <a:r>
              <a:rPr lang="en-US" dirty="0" smtClean="0">
                <a:latin typeface="Californian FB" panose="0207040306080B030204" pitchFamily="18" charset="0"/>
              </a:rPr>
              <a:t>Understanding </a:t>
            </a:r>
            <a:r>
              <a:rPr lang="en-US" dirty="0">
                <a:latin typeface="Californian FB" panose="0207040306080B030204" pitchFamily="18" charset="0"/>
              </a:rPr>
              <a:t>and documenting the </a:t>
            </a:r>
            <a:r>
              <a:rPr lang="en-US" b="1" dirty="0">
                <a:latin typeface="Californian FB" panose="0207040306080B030204" pitchFamily="18" charset="0"/>
              </a:rPr>
              <a:t>stakeholders’ desires </a:t>
            </a:r>
            <a:r>
              <a:rPr lang="en-US" b="1" dirty="0" smtClean="0">
                <a:latin typeface="Californian FB" panose="0207040306080B030204" pitchFamily="18" charset="0"/>
              </a:rPr>
              <a:t>and needs</a:t>
            </a:r>
            <a:r>
              <a:rPr lang="en-US" dirty="0">
                <a:latin typeface="Californian FB" panose="0207040306080B030204" pitchFamily="18" charset="0"/>
              </a:rPr>
              <a:t>, they specifying and managing requirements to </a:t>
            </a:r>
            <a:r>
              <a:rPr lang="en-US" dirty="0" smtClean="0">
                <a:latin typeface="Californian FB" panose="0207040306080B030204" pitchFamily="18" charset="0"/>
              </a:rPr>
              <a:t>minimize the </a:t>
            </a:r>
            <a:r>
              <a:rPr lang="en-US" dirty="0">
                <a:latin typeface="Californian FB" panose="0207040306080B030204" pitchFamily="18" charset="0"/>
              </a:rPr>
              <a:t>risk of delivering a system that does not meet </a:t>
            </a:r>
            <a:r>
              <a:rPr lang="en-US" dirty="0" smtClean="0">
                <a:latin typeface="Californian FB" panose="0207040306080B030204" pitchFamily="18" charset="0"/>
              </a:rPr>
              <a:t>the stakeholders</a:t>
            </a:r>
            <a:r>
              <a:rPr lang="en-US" dirty="0">
                <a:latin typeface="Californian FB" panose="0207040306080B030204" pitchFamily="18" charset="0"/>
              </a:rPr>
              <a:t>’ desires and </a:t>
            </a:r>
            <a:r>
              <a:rPr lang="en-US" dirty="0" smtClean="0">
                <a:latin typeface="Californian FB" panose="0207040306080B030204" pitchFamily="18" charset="0"/>
              </a:rPr>
              <a:t>needs</a:t>
            </a:r>
          </a:p>
          <a:p>
            <a:endParaRPr lang="de-DE" dirty="0" smtClean="0"/>
          </a:p>
          <a:p>
            <a:r>
              <a:rPr lang="en-US" dirty="0" smtClean="0"/>
              <a:t>Requirements engineering can be seen as a subset of the broad domain of </a:t>
            </a:r>
            <a:br>
              <a:rPr lang="en-US" dirty="0" smtClean="0"/>
            </a:br>
            <a:r>
              <a:rPr lang="en-US" b="1" dirty="0" smtClean="0"/>
              <a:t>Business Analysis</a:t>
            </a:r>
            <a:r>
              <a:rPr lang="en-US" dirty="0" smtClean="0"/>
              <a:t>.</a:t>
            </a:r>
            <a:endParaRPr lang="en-US" dirty="0"/>
          </a:p>
        </p:txBody>
      </p:sp>
      <p:sp>
        <p:nvSpPr>
          <p:cNvPr id="4" name="Foliennummernplatzhalter 3"/>
          <p:cNvSpPr>
            <a:spLocks noGrp="1"/>
          </p:cNvSpPr>
          <p:nvPr>
            <p:ph type="sldNum" sz="quarter" idx="11"/>
          </p:nvPr>
        </p:nvSpPr>
        <p:spPr/>
        <p:txBody>
          <a:bodyPr/>
          <a:lstStyle/>
          <a:p>
            <a:r>
              <a:rPr lang="de-DE" smtClean="0">
                <a:cs typeface="Calibri" pitchFamily="34" charset="0"/>
              </a:rPr>
              <a:t>Seite  </a:t>
            </a:r>
            <a:fld id="{3733AE7F-6935-469B-B7EA-A7DFC1F0D075}" type="slidenum">
              <a:rPr lang="de-DE" smtClean="0">
                <a:cs typeface="Calibri" pitchFamily="34" charset="0"/>
              </a:rPr>
              <a:pPr/>
              <a:t>5</a:t>
            </a:fld>
            <a:endParaRPr lang="de-DE" dirty="0">
              <a:cs typeface="Calibri" pitchFamily="34" charset="0"/>
            </a:endParaRPr>
          </a:p>
        </p:txBody>
      </p:sp>
      <p:sp>
        <p:nvSpPr>
          <p:cNvPr id="5" name="Fußzeilenplatzhalter 4"/>
          <p:cNvSpPr>
            <a:spLocks noGrp="1"/>
          </p:cNvSpPr>
          <p:nvPr>
            <p:ph type="ftr" sz="quarter" idx="13"/>
          </p:nvPr>
        </p:nvSpPr>
        <p:spPr>
          <a:xfrm>
            <a:off x="4644008" y="4932133"/>
            <a:ext cx="2308139" cy="166199"/>
          </a:xfrm>
        </p:spPr>
        <p:txBody>
          <a:bodyPr/>
          <a:lstStyle/>
          <a:p>
            <a:pPr>
              <a:lnSpc>
                <a:spcPct val="120000"/>
              </a:lnSpc>
            </a:pPr>
            <a:r>
              <a:rPr lang="de-DE" dirty="0" smtClean="0"/>
              <a:t>Data Management; Prof. Dr. Markus Grüne</a:t>
            </a:r>
            <a:endParaRPr lang="de-DE" dirty="0"/>
          </a:p>
        </p:txBody>
      </p:sp>
      <p:sp>
        <p:nvSpPr>
          <p:cNvPr id="6" name="Datumsplatzhalter 5"/>
          <p:cNvSpPr>
            <a:spLocks noGrp="1"/>
          </p:cNvSpPr>
          <p:nvPr>
            <p:ph type="dt" sz="half" idx="12"/>
          </p:nvPr>
        </p:nvSpPr>
        <p:spPr/>
        <p:txBody>
          <a:bodyPr/>
          <a:lstStyle/>
          <a:p>
            <a:pPr>
              <a:lnSpc>
                <a:spcPct val="120000"/>
              </a:lnSpc>
            </a:pPr>
            <a:r>
              <a:rPr lang="de-DE" smtClean="0"/>
              <a:t>03.10.2019</a:t>
            </a:r>
            <a:endParaRPr lang="de-DE" dirty="0"/>
          </a:p>
        </p:txBody>
      </p:sp>
      <p:sp>
        <p:nvSpPr>
          <p:cNvPr id="7" name="Rechteck 6"/>
          <p:cNvSpPr/>
          <p:nvPr/>
        </p:nvSpPr>
        <p:spPr>
          <a:xfrm>
            <a:off x="6832611" y="4002082"/>
            <a:ext cx="1771639" cy="246221"/>
          </a:xfrm>
          <a:prstGeom prst="rect">
            <a:avLst/>
          </a:prstGeom>
        </p:spPr>
        <p:txBody>
          <a:bodyPr wrap="none">
            <a:spAutoFit/>
          </a:bodyPr>
          <a:lstStyle/>
          <a:p>
            <a:r>
              <a:rPr lang="en-US" sz="1000" dirty="0"/>
              <a:t>Pohl, Klaus; Rupp, Chris (2015</a:t>
            </a:r>
            <a:r>
              <a:rPr lang="en-US" sz="1000" dirty="0" smtClean="0"/>
              <a:t>)</a:t>
            </a:r>
          </a:p>
        </p:txBody>
      </p:sp>
    </p:spTree>
    <p:custDataLst>
      <p:tags r:id="rId1"/>
    </p:custDataLst>
    <p:extLst>
      <p:ext uri="{BB962C8B-B14F-4D97-AF65-F5344CB8AC3E}">
        <p14:creationId xmlns:p14="http://schemas.microsoft.com/office/powerpoint/2010/main" val="802202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sz="half" idx="2"/>
          </p:nvPr>
        </p:nvSpPr>
        <p:spPr>
          <a:xfrm>
            <a:off x="4619118" y="987425"/>
            <a:ext cx="4038600" cy="3858419"/>
          </a:xfrm>
        </p:spPr>
        <p:txBody>
          <a:bodyPr/>
          <a:lstStyle/>
          <a:p>
            <a:r>
              <a:rPr lang="en-US" sz="1800" dirty="0" smtClean="0"/>
              <a:t>Regardless </a:t>
            </a:r>
            <a:r>
              <a:rPr lang="en-US" sz="1800" dirty="0"/>
              <a:t>of </a:t>
            </a:r>
            <a:r>
              <a:rPr lang="en-US" sz="1800" dirty="0" smtClean="0"/>
              <a:t>the development </a:t>
            </a:r>
            <a:r>
              <a:rPr lang="en-US" sz="1800" dirty="0"/>
              <a:t>life cycle your project is </a:t>
            </a:r>
            <a:r>
              <a:rPr lang="en-US" sz="1800" dirty="0" smtClean="0"/>
              <a:t>following </a:t>
            </a:r>
            <a:br>
              <a:rPr lang="en-US" sz="1800" dirty="0" smtClean="0"/>
            </a:br>
            <a:r>
              <a:rPr lang="en-US" sz="1800" dirty="0" smtClean="0"/>
              <a:t>(pure </a:t>
            </a:r>
            <a:r>
              <a:rPr lang="en-US" sz="1800" dirty="0"/>
              <a:t>waterfall, phased, iterative, incremental, agile, or some </a:t>
            </a:r>
            <a:r>
              <a:rPr lang="en-US" sz="1800" dirty="0" smtClean="0"/>
              <a:t>hybrid) these </a:t>
            </a:r>
            <a:r>
              <a:rPr lang="en-US" sz="1800" dirty="0"/>
              <a:t>are the things you need to do regarding </a:t>
            </a:r>
            <a:r>
              <a:rPr lang="en-US" sz="1800" dirty="0" smtClean="0"/>
              <a:t>requirements</a:t>
            </a:r>
          </a:p>
          <a:p>
            <a:r>
              <a:rPr lang="en-US" sz="1800" dirty="0" smtClean="0"/>
              <a:t>Depending </a:t>
            </a:r>
            <a:r>
              <a:rPr lang="en-US" sz="1800" dirty="0"/>
              <a:t>on the life cycle, you will perform these activities at different times in the project and to varying degrees of depth or detail.</a:t>
            </a:r>
            <a:endParaRPr lang="de-DE" sz="1800" dirty="0"/>
          </a:p>
        </p:txBody>
      </p:sp>
      <p:sp>
        <p:nvSpPr>
          <p:cNvPr id="2" name="Titel 1"/>
          <p:cNvSpPr>
            <a:spLocks noGrp="1"/>
          </p:cNvSpPr>
          <p:nvPr>
            <p:ph type="title"/>
          </p:nvPr>
        </p:nvSpPr>
        <p:spPr>
          <a:xfrm>
            <a:off x="457200" y="268288"/>
            <a:ext cx="8200518" cy="439544"/>
          </a:xfrm>
        </p:spPr>
        <p:txBody>
          <a:bodyPr/>
          <a:lstStyle/>
          <a:p>
            <a:r>
              <a:rPr lang="de-DE" dirty="0" smtClean="0"/>
              <a:t>Requirements Engineering </a:t>
            </a:r>
            <a:r>
              <a:rPr lang="de-DE" dirty="0" err="1" smtClean="0"/>
              <a:t>subdisciplines</a:t>
            </a:r>
            <a:endParaRPr lang="de-DE" dirty="0"/>
          </a:p>
        </p:txBody>
      </p:sp>
      <p:sp>
        <p:nvSpPr>
          <p:cNvPr id="5" name="Fußzeilenplatzhalter 4"/>
          <p:cNvSpPr>
            <a:spLocks noGrp="1"/>
          </p:cNvSpPr>
          <p:nvPr>
            <p:ph type="ftr" sz="quarter" idx="10"/>
          </p:nvPr>
        </p:nvSpPr>
        <p:spPr>
          <a:xfrm>
            <a:off x="460139" y="4984858"/>
            <a:ext cx="3327738" cy="155107"/>
          </a:xfrm>
        </p:spPr>
        <p:txBody>
          <a:bodyPr/>
          <a:lstStyle/>
          <a:p>
            <a:pPr algn="l">
              <a:lnSpc>
                <a:spcPct val="120000"/>
              </a:lnSpc>
            </a:pPr>
            <a:r>
              <a:rPr lang="de-DE" dirty="0" smtClean="0"/>
              <a:t>Data Management; Prof. Dr. Markus Grüne</a:t>
            </a:r>
            <a:endParaRPr lang="de-DE" dirty="0"/>
          </a:p>
        </p:txBody>
      </p:sp>
      <p:sp>
        <p:nvSpPr>
          <p:cNvPr id="4" name="Foliennummernplatzhalter 3"/>
          <p:cNvSpPr>
            <a:spLocks noGrp="1"/>
          </p:cNvSpPr>
          <p:nvPr>
            <p:ph type="sldNum" sz="quarter" idx="11"/>
          </p:nvPr>
        </p:nvSpPr>
        <p:spPr/>
        <p:txBody>
          <a:bodyPr/>
          <a:lstStyle/>
          <a:p>
            <a:r>
              <a:rPr lang="de-DE" smtClean="0">
                <a:cs typeface="Calibri" pitchFamily="34" charset="0"/>
              </a:rPr>
              <a:t>Seite  </a:t>
            </a:r>
            <a:fld id="{3733AE7F-6935-469B-B7EA-A7DFC1F0D075}" type="slidenum">
              <a:rPr lang="de-DE" smtClean="0">
                <a:cs typeface="Calibri" pitchFamily="34" charset="0"/>
              </a:rPr>
              <a:pPr/>
              <a:t>6</a:t>
            </a:fld>
            <a:endParaRPr lang="de-DE" dirty="0">
              <a:cs typeface="Calibri" pitchFamily="34" charset="0"/>
            </a:endParaRPr>
          </a:p>
        </p:txBody>
      </p:sp>
      <p:sp>
        <p:nvSpPr>
          <p:cNvPr id="7" name="Rechteck 6"/>
          <p:cNvSpPr/>
          <p:nvPr/>
        </p:nvSpPr>
        <p:spPr>
          <a:xfrm>
            <a:off x="1907704" y="4731990"/>
            <a:ext cx="2252540" cy="400110"/>
          </a:xfrm>
          <a:prstGeom prst="rect">
            <a:avLst/>
          </a:prstGeom>
        </p:spPr>
        <p:txBody>
          <a:bodyPr wrap="none">
            <a:spAutoFit/>
          </a:bodyPr>
          <a:lstStyle/>
          <a:p>
            <a:r>
              <a:rPr lang="en-US" sz="1000" dirty="0" err="1"/>
              <a:t>Emam</a:t>
            </a:r>
            <a:r>
              <a:rPr lang="en-US" sz="1000" dirty="0"/>
              <a:t>, Khaled El; Koru, A. </a:t>
            </a:r>
            <a:r>
              <a:rPr lang="en-US" sz="1000" dirty="0" err="1"/>
              <a:t>Günes</a:t>
            </a:r>
            <a:r>
              <a:rPr lang="en-US" sz="1000" dirty="0"/>
              <a:t> (2008</a:t>
            </a:r>
            <a:r>
              <a:rPr lang="en-US" sz="1000" dirty="0" smtClean="0"/>
              <a:t>)</a:t>
            </a:r>
          </a:p>
          <a:p>
            <a:endParaRPr lang="de-DE" sz="1000" dirty="0"/>
          </a:p>
        </p:txBody>
      </p:sp>
      <p:sp>
        <p:nvSpPr>
          <p:cNvPr id="8" name="Datumsplatzhalter 7"/>
          <p:cNvSpPr>
            <a:spLocks noGrp="1"/>
          </p:cNvSpPr>
          <p:nvPr>
            <p:ph type="dt" sz="half" idx="12"/>
          </p:nvPr>
        </p:nvSpPr>
        <p:spPr/>
        <p:txBody>
          <a:bodyPr/>
          <a:lstStyle/>
          <a:p>
            <a:r>
              <a:rPr lang="de-DE" smtClean="0">
                <a:solidFill>
                  <a:prstClr val="black"/>
                </a:solidFill>
              </a:rPr>
              <a:t>03.10.2019</a:t>
            </a:r>
            <a:endParaRPr lang="de-DE" dirty="0">
              <a:solidFill>
                <a:prstClr val="black"/>
              </a:solidFill>
            </a:endParaRPr>
          </a:p>
        </p:txBody>
      </p:sp>
      <p:sp>
        <p:nvSpPr>
          <p:cNvPr id="9" name="Rechteck 8"/>
          <p:cNvSpPr/>
          <p:nvPr/>
        </p:nvSpPr>
        <p:spPr>
          <a:xfrm>
            <a:off x="6832611" y="4002082"/>
            <a:ext cx="1935145" cy="246221"/>
          </a:xfrm>
          <a:prstGeom prst="rect">
            <a:avLst/>
          </a:prstGeom>
        </p:spPr>
        <p:txBody>
          <a:bodyPr wrap="none">
            <a:spAutoFit/>
          </a:bodyPr>
          <a:lstStyle/>
          <a:p>
            <a:r>
              <a:rPr lang="de-DE" sz="1000" dirty="0" err="1"/>
              <a:t>Wiegers</a:t>
            </a:r>
            <a:r>
              <a:rPr lang="de-DE" sz="1000" dirty="0"/>
              <a:t>, Karl; </a:t>
            </a:r>
            <a:r>
              <a:rPr lang="de-DE" sz="1000" dirty="0" err="1"/>
              <a:t>Beatty</a:t>
            </a:r>
            <a:r>
              <a:rPr lang="de-DE" sz="1000" dirty="0"/>
              <a:t>, Joy (2013</a:t>
            </a:r>
            <a:r>
              <a:rPr lang="de-DE" sz="1000" dirty="0" smtClean="0"/>
              <a:t>)</a:t>
            </a:r>
            <a:endParaRPr lang="en-US" sz="1000" dirty="0" smtClean="0"/>
          </a:p>
        </p:txBody>
      </p:sp>
      <p:graphicFrame>
        <p:nvGraphicFramePr>
          <p:cNvPr id="12" name="Inhaltsplatzhalter 11"/>
          <p:cNvGraphicFramePr>
            <a:graphicFrameLocks noGrp="1"/>
          </p:cNvGraphicFramePr>
          <p:nvPr>
            <p:ph sz="half" idx="1"/>
            <p:extLst>
              <p:ext uri="{D42A27DB-BD31-4B8C-83A1-F6EECF244321}">
                <p14:modId xmlns:p14="http://schemas.microsoft.com/office/powerpoint/2010/main" val="2607352498"/>
              </p:ext>
            </p:extLst>
          </p:nvPr>
        </p:nvGraphicFramePr>
        <p:xfrm>
          <a:off x="467642" y="987425"/>
          <a:ext cx="4038600" cy="3322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3435536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22000" y="261800"/>
            <a:ext cx="8082380" cy="396875"/>
          </a:xfrm>
        </p:spPr>
        <p:txBody>
          <a:bodyPr/>
          <a:lstStyle/>
          <a:p>
            <a:r>
              <a:rPr lang="de-DE" dirty="0" smtClean="0"/>
              <a:t>Requirements Analysis</a:t>
            </a:r>
            <a:endParaRPr lang="de-DE" dirty="0"/>
          </a:p>
        </p:txBody>
      </p:sp>
      <p:sp>
        <p:nvSpPr>
          <p:cNvPr id="3" name="Inhaltsplatzhalter 2"/>
          <p:cNvSpPr>
            <a:spLocks noGrp="1"/>
          </p:cNvSpPr>
          <p:nvPr>
            <p:ph idx="1"/>
          </p:nvPr>
        </p:nvSpPr>
        <p:spPr>
          <a:xfrm>
            <a:off x="536575" y="987426"/>
            <a:ext cx="8067675" cy="3798888"/>
          </a:xfrm>
        </p:spPr>
        <p:txBody>
          <a:bodyPr/>
          <a:lstStyle/>
          <a:p>
            <a:r>
              <a:rPr lang="en-US" sz="1600" b="1" dirty="0" smtClean="0"/>
              <a:t>Goal</a:t>
            </a:r>
            <a:r>
              <a:rPr lang="en-US" sz="1600" dirty="0" smtClean="0"/>
              <a:t>: </a:t>
            </a:r>
          </a:p>
          <a:p>
            <a:pPr marL="285750" indent="-285750">
              <a:buFont typeface="Arial" panose="020B0604020202020204" pitchFamily="34" charset="0"/>
              <a:buChar char="•"/>
            </a:pPr>
            <a:r>
              <a:rPr lang="en-US" sz="1600" dirty="0" smtClean="0"/>
              <a:t>Reaching </a:t>
            </a:r>
            <a:r>
              <a:rPr lang="en-US" sz="1600" dirty="0"/>
              <a:t>a </a:t>
            </a:r>
            <a:r>
              <a:rPr lang="en-US" sz="1600" dirty="0" smtClean="0"/>
              <a:t>richer, more </a:t>
            </a:r>
            <a:r>
              <a:rPr lang="en-US" sz="1600" dirty="0"/>
              <a:t>precise understanding of each requirement and representing sets of requirements in multiple ways. </a:t>
            </a:r>
            <a:endParaRPr lang="en-US" sz="1600" dirty="0" smtClean="0"/>
          </a:p>
          <a:p>
            <a:r>
              <a:rPr lang="en-US" sz="1600" b="1" dirty="0" smtClean="0"/>
              <a:t>Principal </a:t>
            </a:r>
            <a:r>
              <a:rPr lang="en-US" sz="1600" b="1" dirty="0"/>
              <a:t>activities</a:t>
            </a:r>
            <a:r>
              <a:rPr lang="en-US" sz="1600" dirty="0"/>
              <a:t>:</a:t>
            </a:r>
          </a:p>
          <a:p>
            <a:pPr marL="285750" indent="-285750">
              <a:buFont typeface="Arial" panose="020B0604020202020204" pitchFamily="34" charset="0"/>
              <a:buChar char="•"/>
            </a:pPr>
            <a:r>
              <a:rPr lang="en-US" sz="1600" dirty="0" smtClean="0"/>
              <a:t>Analyzing information from </a:t>
            </a:r>
            <a:r>
              <a:rPr lang="en-US" sz="1600" dirty="0"/>
              <a:t>users to distinguish </a:t>
            </a:r>
            <a:r>
              <a:rPr lang="en-US" sz="1600" dirty="0" smtClean="0"/>
              <a:t>task </a:t>
            </a:r>
            <a:r>
              <a:rPr lang="en-US" sz="1600" dirty="0"/>
              <a:t>goals from functional requirements, quality expectations, </a:t>
            </a:r>
            <a:r>
              <a:rPr lang="en-US" sz="1600" dirty="0" smtClean="0"/>
              <a:t>bus. </a:t>
            </a:r>
            <a:r>
              <a:rPr lang="en-US" sz="1600" dirty="0"/>
              <a:t>rules, suggested solutions, </a:t>
            </a:r>
            <a:r>
              <a:rPr lang="en-US" sz="1600" dirty="0" smtClean="0"/>
              <a:t>...</a:t>
            </a:r>
            <a:endParaRPr lang="en-US" sz="1600" dirty="0"/>
          </a:p>
          <a:p>
            <a:pPr marL="285750" indent="-285750">
              <a:buFont typeface="Arial" panose="020B0604020202020204" pitchFamily="34" charset="0"/>
              <a:buChar char="•"/>
            </a:pPr>
            <a:r>
              <a:rPr lang="en-US" sz="1600" dirty="0" smtClean="0"/>
              <a:t>Decomposing </a:t>
            </a:r>
            <a:r>
              <a:rPr lang="en-US" sz="1600" dirty="0"/>
              <a:t>high-level requirements into an appropriate level of detail</a:t>
            </a:r>
          </a:p>
          <a:p>
            <a:pPr marL="285750" indent="-285750">
              <a:buFont typeface="Arial" panose="020B0604020202020204" pitchFamily="34" charset="0"/>
              <a:buChar char="•"/>
            </a:pPr>
            <a:r>
              <a:rPr lang="en-US" sz="1600" dirty="0" smtClean="0"/>
              <a:t>Deriving </a:t>
            </a:r>
            <a:r>
              <a:rPr lang="en-US" sz="1600" dirty="0"/>
              <a:t>functional requirements from other requirements information</a:t>
            </a:r>
          </a:p>
          <a:p>
            <a:pPr marL="285750" indent="-285750">
              <a:buFont typeface="Arial" panose="020B0604020202020204" pitchFamily="34" charset="0"/>
              <a:buChar char="•"/>
            </a:pPr>
            <a:r>
              <a:rPr lang="en-US" sz="1600" dirty="0" smtClean="0"/>
              <a:t>Understanding </a:t>
            </a:r>
            <a:r>
              <a:rPr lang="en-US" sz="1600" dirty="0"/>
              <a:t>the relative importance of quality attributes</a:t>
            </a:r>
          </a:p>
          <a:p>
            <a:pPr marL="285750" indent="-285750">
              <a:buFont typeface="Arial" panose="020B0604020202020204" pitchFamily="34" charset="0"/>
              <a:buChar char="•"/>
            </a:pPr>
            <a:r>
              <a:rPr lang="en-US" sz="1600" dirty="0" smtClean="0"/>
              <a:t>Allocating </a:t>
            </a:r>
            <a:r>
              <a:rPr lang="en-US" sz="1600" dirty="0"/>
              <a:t>requirements to software components defined in the system architecture</a:t>
            </a:r>
          </a:p>
          <a:p>
            <a:pPr marL="285750" indent="-285750">
              <a:buFont typeface="Arial" panose="020B0604020202020204" pitchFamily="34" charset="0"/>
              <a:buChar char="•"/>
            </a:pPr>
            <a:r>
              <a:rPr lang="en-US" sz="1600" dirty="0" smtClean="0"/>
              <a:t>Negotiating </a:t>
            </a:r>
            <a:r>
              <a:rPr lang="en-US" sz="1600" dirty="0"/>
              <a:t>implementation priorities</a:t>
            </a:r>
          </a:p>
          <a:p>
            <a:pPr marL="285750" indent="-285750">
              <a:buFont typeface="Arial" panose="020B0604020202020204" pitchFamily="34" charset="0"/>
              <a:buChar char="•"/>
            </a:pPr>
            <a:r>
              <a:rPr lang="en-US" sz="1600" dirty="0" smtClean="0"/>
              <a:t>Identifying </a:t>
            </a:r>
            <a:r>
              <a:rPr lang="en-US" sz="1600" dirty="0"/>
              <a:t>gaps in requirements or unnecessary </a:t>
            </a:r>
            <a:r>
              <a:rPr lang="en-US" sz="1600" dirty="0" smtClean="0"/>
              <a:t>requirements</a:t>
            </a:r>
            <a:endParaRPr lang="de-DE" sz="1600" dirty="0"/>
          </a:p>
        </p:txBody>
      </p:sp>
      <p:sp>
        <p:nvSpPr>
          <p:cNvPr id="4" name="Foliennummernplatzhalter 3"/>
          <p:cNvSpPr>
            <a:spLocks noGrp="1"/>
          </p:cNvSpPr>
          <p:nvPr>
            <p:ph type="sldNum" sz="quarter" idx="11"/>
          </p:nvPr>
        </p:nvSpPr>
        <p:spPr/>
        <p:txBody>
          <a:bodyPr/>
          <a:lstStyle/>
          <a:p>
            <a:r>
              <a:rPr lang="de-DE" smtClean="0">
                <a:cs typeface="Calibri" pitchFamily="34" charset="0"/>
              </a:rPr>
              <a:t>Seite  </a:t>
            </a:r>
            <a:fld id="{3733AE7F-6935-469B-B7EA-A7DFC1F0D075}" type="slidenum">
              <a:rPr lang="de-DE" smtClean="0">
                <a:cs typeface="Calibri" pitchFamily="34" charset="0"/>
              </a:rPr>
              <a:pPr/>
              <a:t>7</a:t>
            </a:fld>
            <a:endParaRPr lang="de-DE" dirty="0">
              <a:cs typeface="Calibri" pitchFamily="34" charset="0"/>
            </a:endParaRPr>
          </a:p>
        </p:txBody>
      </p:sp>
      <p:sp>
        <p:nvSpPr>
          <p:cNvPr id="5" name="Datumsplatzhalter 4"/>
          <p:cNvSpPr>
            <a:spLocks noGrp="1"/>
          </p:cNvSpPr>
          <p:nvPr>
            <p:ph type="dt" sz="half" idx="12"/>
          </p:nvPr>
        </p:nvSpPr>
        <p:spPr/>
        <p:txBody>
          <a:bodyPr/>
          <a:lstStyle/>
          <a:p>
            <a:pPr>
              <a:lnSpc>
                <a:spcPct val="120000"/>
              </a:lnSpc>
            </a:pPr>
            <a:r>
              <a:rPr lang="de-DE" smtClean="0"/>
              <a:t>03.10.2019</a:t>
            </a:r>
            <a:endParaRPr lang="de-DE" dirty="0"/>
          </a:p>
        </p:txBody>
      </p:sp>
      <p:sp>
        <p:nvSpPr>
          <p:cNvPr id="6" name="Fußzeilenplatzhalter 5"/>
          <p:cNvSpPr>
            <a:spLocks noGrp="1"/>
          </p:cNvSpPr>
          <p:nvPr>
            <p:ph type="ftr" sz="quarter" idx="13"/>
          </p:nvPr>
        </p:nvSpPr>
        <p:spPr>
          <a:xfrm>
            <a:off x="4716463" y="4932133"/>
            <a:ext cx="2235684" cy="166199"/>
          </a:xfrm>
        </p:spPr>
        <p:txBody>
          <a:bodyPr/>
          <a:lstStyle/>
          <a:p>
            <a:pPr>
              <a:lnSpc>
                <a:spcPct val="120000"/>
              </a:lnSpc>
            </a:pPr>
            <a:r>
              <a:rPr lang="de-DE" dirty="0" smtClean="0"/>
              <a:t>Data Management; Prof. Dr. Markus Grüne</a:t>
            </a:r>
            <a:endParaRPr lang="de-DE" dirty="0"/>
          </a:p>
        </p:txBody>
      </p:sp>
      <p:sp>
        <p:nvSpPr>
          <p:cNvPr id="7" name="Rechteck 6"/>
          <p:cNvSpPr/>
          <p:nvPr/>
        </p:nvSpPr>
        <p:spPr>
          <a:xfrm>
            <a:off x="6669105" y="4443958"/>
            <a:ext cx="1935145" cy="246221"/>
          </a:xfrm>
          <a:prstGeom prst="rect">
            <a:avLst/>
          </a:prstGeom>
        </p:spPr>
        <p:txBody>
          <a:bodyPr wrap="none">
            <a:spAutoFit/>
          </a:bodyPr>
          <a:lstStyle/>
          <a:p>
            <a:r>
              <a:rPr lang="de-DE" sz="1000" dirty="0" err="1"/>
              <a:t>Wiegers</a:t>
            </a:r>
            <a:r>
              <a:rPr lang="de-DE" sz="1000" dirty="0"/>
              <a:t>, Karl; </a:t>
            </a:r>
            <a:r>
              <a:rPr lang="de-DE" sz="1000" dirty="0" err="1"/>
              <a:t>Beatty</a:t>
            </a:r>
            <a:r>
              <a:rPr lang="de-DE" sz="1000" dirty="0"/>
              <a:t>, Joy (2013</a:t>
            </a:r>
            <a:r>
              <a:rPr lang="de-DE" sz="1000" dirty="0" smtClean="0"/>
              <a:t>)</a:t>
            </a:r>
            <a:endParaRPr lang="en-US" sz="1000" dirty="0" smtClean="0"/>
          </a:p>
        </p:txBody>
      </p:sp>
    </p:spTree>
    <p:custDataLst>
      <p:tags r:id="rId1"/>
    </p:custDataLst>
    <p:extLst>
      <p:ext uri="{BB962C8B-B14F-4D97-AF65-F5344CB8AC3E}">
        <p14:creationId xmlns:p14="http://schemas.microsoft.com/office/powerpoint/2010/main" val="654966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22000" y="261800"/>
            <a:ext cx="8082380" cy="396875"/>
          </a:xfrm>
        </p:spPr>
        <p:txBody>
          <a:bodyPr/>
          <a:lstStyle/>
          <a:p>
            <a:r>
              <a:rPr lang="de-DE" dirty="0" smtClean="0"/>
              <a:t>Requirements </a:t>
            </a:r>
            <a:r>
              <a:rPr lang="de-DE" dirty="0" err="1" smtClean="0"/>
              <a:t>Specification</a:t>
            </a:r>
            <a:endParaRPr lang="de-DE" dirty="0"/>
          </a:p>
        </p:txBody>
      </p:sp>
      <p:sp>
        <p:nvSpPr>
          <p:cNvPr id="3" name="Inhaltsplatzhalter 2"/>
          <p:cNvSpPr>
            <a:spLocks noGrp="1"/>
          </p:cNvSpPr>
          <p:nvPr>
            <p:ph idx="1"/>
          </p:nvPr>
        </p:nvSpPr>
        <p:spPr>
          <a:xfrm>
            <a:off x="536575" y="987426"/>
            <a:ext cx="8067675" cy="3798888"/>
          </a:xfrm>
        </p:spPr>
        <p:txBody>
          <a:bodyPr/>
          <a:lstStyle/>
          <a:p>
            <a:r>
              <a:rPr lang="en-GB" b="1" dirty="0" smtClean="0"/>
              <a:t>Goal:</a:t>
            </a:r>
            <a:r>
              <a:rPr lang="en-GB" dirty="0" smtClean="0"/>
              <a:t> </a:t>
            </a:r>
          </a:p>
          <a:p>
            <a:pPr marL="285750" indent="-285750">
              <a:buFont typeface="Arial" panose="020B0604020202020204" pitchFamily="34" charset="0"/>
              <a:buChar char="•"/>
            </a:pPr>
            <a:r>
              <a:rPr lang="en-GB" dirty="0" smtClean="0"/>
              <a:t>Requirements </a:t>
            </a:r>
            <a:r>
              <a:rPr lang="en-GB" dirty="0"/>
              <a:t>specification involves representing and storing the collected requirements knowledge in a persistent and well-organized fashion. </a:t>
            </a:r>
            <a:endParaRPr lang="en-GB" dirty="0" smtClean="0"/>
          </a:p>
          <a:p>
            <a:endParaRPr lang="en-GB" dirty="0"/>
          </a:p>
          <a:p>
            <a:r>
              <a:rPr lang="en-GB" b="1" dirty="0" smtClean="0"/>
              <a:t>Principal activity</a:t>
            </a:r>
            <a:r>
              <a:rPr lang="en-GB" dirty="0" smtClean="0"/>
              <a:t>:</a:t>
            </a:r>
            <a:endParaRPr lang="de-DE" dirty="0"/>
          </a:p>
          <a:p>
            <a:pPr marL="285750" indent="-285750">
              <a:buFont typeface="Arial" panose="020B0604020202020204" pitchFamily="34" charset="0"/>
              <a:buChar char="•"/>
            </a:pPr>
            <a:r>
              <a:rPr lang="en-GB" dirty="0"/>
              <a:t>Translating the collected user needs into written requirements and diagrams suitable for comprehension, review, and use by their intended audiences.</a:t>
            </a:r>
            <a:endParaRPr lang="de-DE" dirty="0"/>
          </a:p>
        </p:txBody>
      </p:sp>
      <p:sp>
        <p:nvSpPr>
          <p:cNvPr id="4" name="Foliennummernplatzhalter 3"/>
          <p:cNvSpPr>
            <a:spLocks noGrp="1"/>
          </p:cNvSpPr>
          <p:nvPr>
            <p:ph type="sldNum" sz="quarter" idx="11"/>
          </p:nvPr>
        </p:nvSpPr>
        <p:spPr/>
        <p:txBody>
          <a:bodyPr/>
          <a:lstStyle/>
          <a:p>
            <a:r>
              <a:rPr lang="de-DE" smtClean="0">
                <a:cs typeface="Calibri" pitchFamily="34" charset="0"/>
              </a:rPr>
              <a:t>Seite  </a:t>
            </a:r>
            <a:fld id="{3733AE7F-6935-469B-B7EA-A7DFC1F0D075}" type="slidenum">
              <a:rPr lang="de-DE" smtClean="0">
                <a:cs typeface="Calibri" pitchFamily="34" charset="0"/>
              </a:rPr>
              <a:pPr/>
              <a:t>8</a:t>
            </a:fld>
            <a:endParaRPr lang="de-DE" dirty="0">
              <a:cs typeface="Calibri" pitchFamily="34" charset="0"/>
            </a:endParaRPr>
          </a:p>
        </p:txBody>
      </p:sp>
      <p:sp>
        <p:nvSpPr>
          <p:cNvPr id="5" name="Datumsplatzhalter 4"/>
          <p:cNvSpPr>
            <a:spLocks noGrp="1"/>
          </p:cNvSpPr>
          <p:nvPr>
            <p:ph type="dt" sz="half" idx="12"/>
          </p:nvPr>
        </p:nvSpPr>
        <p:spPr/>
        <p:txBody>
          <a:bodyPr/>
          <a:lstStyle/>
          <a:p>
            <a:pPr>
              <a:lnSpc>
                <a:spcPct val="120000"/>
              </a:lnSpc>
            </a:pPr>
            <a:r>
              <a:rPr lang="de-DE" smtClean="0"/>
              <a:t>03.10.2019</a:t>
            </a:r>
            <a:endParaRPr lang="de-DE" dirty="0"/>
          </a:p>
        </p:txBody>
      </p:sp>
      <p:sp>
        <p:nvSpPr>
          <p:cNvPr id="6" name="Fußzeilenplatzhalter 5"/>
          <p:cNvSpPr>
            <a:spLocks noGrp="1"/>
          </p:cNvSpPr>
          <p:nvPr>
            <p:ph type="ftr" sz="quarter" idx="13"/>
          </p:nvPr>
        </p:nvSpPr>
        <p:spPr>
          <a:xfrm>
            <a:off x="4283968" y="4932133"/>
            <a:ext cx="2668179" cy="166199"/>
          </a:xfrm>
        </p:spPr>
        <p:txBody>
          <a:bodyPr/>
          <a:lstStyle/>
          <a:p>
            <a:pPr>
              <a:lnSpc>
                <a:spcPct val="120000"/>
              </a:lnSpc>
            </a:pPr>
            <a:r>
              <a:rPr lang="de-DE" smtClean="0"/>
              <a:t>Data Management; Prof. Dr. Markus Grüne</a:t>
            </a:r>
            <a:endParaRPr lang="de-DE" dirty="0"/>
          </a:p>
        </p:txBody>
      </p:sp>
      <p:sp>
        <p:nvSpPr>
          <p:cNvPr id="7" name="Rechteck 6"/>
          <p:cNvSpPr/>
          <p:nvPr/>
        </p:nvSpPr>
        <p:spPr>
          <a:xfrm>
            <a:off x="6669105" y="4443958"/>
            <a:ext cx="1935145" cy="246221"/>
          </a:xfrm>
          <a:prstGeom prst="rect">
            <a:avLst/>
          </a:prstGeom>
        </p:spPr>
        <p:txBody>
          <a:bodyPr wrap="none">
            <a:spAutoFit/>
          </a:bodyPr>
          <a:lstStyle/>
          <a:p>
            <a:r>
              <a:rPr lang="de-DE" sz="1000" dirty="0" err="1"/>
              <a:t>Wiegers</a:t>
            </a:r>
            <a:r>
              <a:rPr lang="de-DE" sz="1000" dirty="0"/>
              <a:t>, Karl; </a:t>
            </a:r>
            <a:r>
              <a:rPr lang="de-DE" sz="1000" dirty="0" err="1"/>
              <a:t>Beatty</a:t>
            </a:r>
            <a:r>
              <a:rPr lang="de-DE" sz="1000" dirty="0"/>
              <a:t>, Joy (2013</a:t>
            </a:r>
            <a:r>
              <a:rPr lang="de-DE" sz="1000" dirty="0" smtClean="0"/>
              <a:t>)</a:t>
            </a:r>
            <a:endParaRPr lang="en-US" sz="1000" dirty="0" smtClean="0"/>
          </a:p>
        </p:txBody>
      </p:sp>
    </p:spTree>
    <p:custDataLst>
      <p:tags r:id="rId1"/>
    </p:custDataLst>
    <p:extLst>
      <p:ext uri="{BB962C8B-B14F-4D97-AF65-F5344CB8AC3E}">
        <p14:creationId xmlns:p14="http://schemas.microsoft.com/office/powerpoint/2010/main" val="1225524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22000" y="261800"/>
            <a:ext cx="8082380" cy="396875"/>
          </a:xfrm>
        </p:spPr>
        <p:txBody>
          <a:bodyPr/>
          <a:lstStyle/>
          <a:p>
            <a:r>
              <a:rPr lang="de-DE" dirty="0" smtClean="0"/>
              <a:t>Requirements Validation</a:t>
            </a:r>
            <a:endParaRPr lang="de-DE" dirty="0"/>
          </a:p>
        </p:txBody>
      </p:sp>
      <p:sp>
        <p:nvSpPr>
          <p:cNvPr id="3" name="Inhaltsplatzhalter 2"/>
          <p:cNvSpPr>
            <a:spLocks noGrp="1"/>
          </p:cNvSpPr>
          <p:nvPr>
            <p:ph idx="1"/>
          </p:nvPr>
        </p:nvSpPr>
        <p:spPr>
          <a:xfrm>
            <a:off x="536575" y="987426"/>
            <a:ext cx="8067675" cy="3798888"/>
          </a:xfrm>
        </p:spPr>
        <p:txBody>
          <a:bodyPr>
            <a:normAutofit fontScale="92500" lnSpcReduction="20000"/>
          </a:bodyPr>
          <a:lstStyle/>
          <a:p>
            <a:r>
              <a:rPr lang="en-GB" b="1" dirty="0" smtClean="0"/>
              <a:t>Goal</a:t>
            </a:r>
            <a:r>
              <a:rPr lang="en-GB" dirty="0" smtClean="0"/>
              <a:t>: </a:t>
            </a:r>
          </a:p>
          <a:p>
            <a:pPr marL="285750" indent="-285750">
              <a:buFont typeface="Arial" panose="020B0604020202020204" pitchFamily="34" charset="0"/>
              <a:buChar char="•"/>
            </a:pPr>
            <a:r>
              <a:rPr lang="en-GB" dirty="0" smtClean="0"/>
              <a:t>Confirm </a:t>
            </a:r>
            <a:r>
              <a:rPr lang="en-GB" dirty="0"/>
              <a:t>that you have the correct set of requirements information that will </a:t>
            </a:r>
            <a:r>
              <a:rPr lang="en-GB" dirty="0" smtClean="0"/>
              <a:t>enable </a:t>
            </a:r>
            <a:r>
              <a:rPr lang="en-GB" dirty="0"/>
              <a:t>developers to build a solution that satisfies the business objectives. </a:t>
            </a:r>
            <a:endParaRPr lang="en-GB" dirty="0" smtClean="0"/>
          </a:p>
          <a:p>
            <a:r>
              <a:rPr lang="en-GB" b="1" dirty="0" smtClean="0"/>
              <a:t>Principal activities</a:t>
            </a:r>
            <a:r>
              <a:rPr lang="en-GB" dirty="0" smtClean="0"/>
              <a:t>:</a:t>
            </a:r>
            <a:endParaRPr lang="de-DE" dirty="0"/>
          </a:p>
          <a:p>
            <a:pPr marL="285750" lvl="0" indent="-285750">
              <a:buFont typeface="Arial" panose="020B0604020202020204" pitchFamily="34" charset="0"/>
              <a:buChar char="•"/>
            </a:pPr>
            <a:r>
              <a:rPr lang="en-GB" dirty="0"/>
              <a:t>Reviewing </a:t>
            </a:r>
            <a:r>
              <a:rPr lang="en-GB" dirty="0" smtClean="0"/>
              <a:t>documented </a:t>
            </a:r>
            <a:r>
              <a:rPr lang="en-GB" dirty="0"/>
              <a:t>requirements to correct </a:t>
            </a:r>
            <a:r>
              <a:rPr lang="en-GB" dirty="0" smtClean="0"/>
              <a:t>problems </a:t>
            </a:r>
            <a:r>
              <a:rPr lang="en-GB" dirty="0"/>
              <a:t>before </a:t>
            </a:r>
            <a:r>
              <a:rPr lang="en-GB" dirty="0" smtClean="0"/>
              <a:t>development </a:t>
            </a:r>
            <a:r>
              <a:rPr lang="en-GB" dirty="0"/>
              <a:t>group accepts them.</a:t>
            </a:r>
            <a:endParaRPr lang="de-DE" dirty="0"/>
          </a:p>
          <a:p>
            <a:pPr marL="285750" lvl="0" indent="-285750">
              <a:buFont typeface="Arial" panose="020B0604020202020204" pitchFamily="34" charset="0"/>
              <a:buChar char="•"/>
            </a:pPr>
            <a:r>
              <a:rPr lang="en-GB" dirty="0"/>
              <a:t>Developing acceptance tests and criteria to confirm that </a:t>
            </a:r>
            <a:r>
              <a:rPr lang="en-GB" dirty="0" smtClean="0"/>
              <a:t>product </a:t>
            </a:r>
            <a:r>
              <a:rPr lang="en-GB" dirty="0"/>
              <a:t>based on the requirements would meet customer needs and achieve </a:t>
            </a:r>
            <a:r>
              <a:rPr lang="en-GB" dirty="0" smtClean="0"/>
              <a:t>business </a:t>
            </a:r>
            <a:r>
              <a:rPr lang="en-GB" dirty="0"/>
              <a:t>objectives.</a:t>
            </a:r>
            <a:endParaRPr lang="de-DE" dirty="0"/>
          </a:p>
          <a:p>
            <a:endParaRPr lang="en-GB" i="1" dirty="0" smtClean="0"/>
          </a:p>
          <a:p>
            <a:r>
              <a:rPr lang="en-GB" i="1" dirty="0" smtClean="0"/>
              <a:t>Remarks</a:t>
            </a:r>
            <a:r>
              <a:rPr lang="en-GB" dirty="0" smtClean="0"/>
              <a:t>:</a:t>
            </a:r>
          </a:p>
          <a:p>
            <a:r>
              <a:rPr lang="en-GB" dirty="0" smtClean="0"/>
              <a:t>Iteration </a:t>
            </a:r>
            <a:r>
              <a:rPr lang="en-GB" dirty="0"/>
              <a:t>is a key to requirements development success. </a:t>
            </a:r>
            <a:endParaRPr lang="en-GB" dirty="0" smtClean="0"/>
          </a:p>
          <a:p>
            <a:r>
              <a:rPr lang="en-GB" dirty="0" smtClean="0"/>
              <a:t>Plan </a:t>
            </a:r>
            <a:r>
              <a:rPr lang="en-GB" dirty="0"/>
              <a:t>for multiple cycles of exploring requirements, progressively refining high-level requirements into more precision and detail, and confirming correctness with users. This takes time and it can be frustrating. Nonetheless, it’s an intrinsic aspect of dealing with the fuzzy uncertainty of defining a new software system.</a:t>
            </a:r>
            <a:endParaRPr lang="de-DE" dirty="0"/>
          </a:p>
        </p:txBody>
      </p:sp>
      <p:sp>
        <p:nvSpPr>
          <p:cNvPr id="4" name="Foliennummernplatzhalter 3"/>
          <p:cNvSpPr>
            <a:spLocks noGrp="1"/>
          </p:cNvSpPr>
          <p:nvPr>
            <p:ph type="sldNum" sz="quarter" idx="11"/>
          </p:nvPr>
        </p:nvSpPr>
        <p:spPr/>
        <p:txBody>
          <a:bodyPr/>
          <a:lstStyle/>
          <a:p>
            <a:r>
              <a:rPr lang="de-DE" smtClean="0">
                <a:cs typeface="Calibri" pitchFamily="34" charset="0"/>
              </a:rPr>
              <a:t>Seite  </a:t>
            </a:r>
            <a:fld id="{3733AE7F-6935-469B-B7EA-A7DFC1F0D075}" type="slidenum">
              <a:rPr lang="de-DE" smtClean="0">
                <a:cs typeface="Calibri" pitchFamily="34" charset="0"/>
              </a:rPr>
              <a:pPr/>
              <a:t>9</a:t>
            </a:fld>
            <a:endParaRPr lang="de-DE" dirty="0">
              <a:cs typeface="Calibri" pitchFamily="34" charset="0"/>
            </a:endParaRPr>
          </a:p>
        </p:txBody>
      </p:sp>
      <p:sp>
        <p:nvSpPr>
          <p:cNvPr id="5" name="Datumsplatzhalter 4"/>
          <p:cNvSpPr>
            <a:spLocks noGrp="1"/>
          </p:cNvSpPr>
          <p:nvPr>
            <p:ph type="dt" sz="half" idx="12"/>
          </p:nvPr>
        </p:nvSpPr>
        <p:spPr/>
        <p:txBody>
          <a:bodyPr/>
          <a:lstStyle/>
          <a:p>
            <a:pPr>
              <a:lnSpc>
                <a:spcPct val="120000"/>
              </a:lnSpc>
            </a:pPr>
            <a:r>
              <a:rPr lang="de-DE" smtClean="0"/>
              <a:t>03.10.2019</a:t>
            </a:r>
            <a:endParaRPr lang="de-DE" dirty="0"/>
          </a:p>
        </p:txBody>
      </p:sp>
      <p:sp>
        <p:nvSpPr>
          <p:cNvPr id="6" name="Fußzeilenplatzhalter 5"/>
          <p:cNvSpPr>
            <a:spLocks noGrp="1"/>
          </p:cNvSpPr>
          <p:nvPr>
            <p:ph type="ftr" sz="quarter" idx="13"/>
          </p:nvPr>
        </p:nvSpPr>
        <p:spPr>
          <a:xfrm>
            <a:off x="4283968" y="4932133"/>
            <a:ext cx="2668179" cy="166199"/>
          </a:xfrm>
        </p:spPr>
        <p:txBody>
          <a:bodyPr/>
          <a:lstStyle/>
          <a:p>
            <a:pPr>
              <a:lnSpc>
                <a:spcPct val="120000"/>
              </a:lnSpc>
            </a:pPr>
            <a:r>
              <a:rPr lang="de-DE" smtClean="0"/>
              <a:t>Data Management; Prof. Dr. Markus Grüne</a:t>
            </a:r>
            <a:endParaRPr lang="de-DE" dirty="0"/>
          </a:p>
        </p:txBody>
      </p:sp>
      <p:sp>
        <p:nvSpPr>
          <p:cNvPr id="7" name="Rechteck 6"/>
          <p:cNvSpPr/>
          <p:nvPr/>
        </p:nvSpPr>
        <p:spPr>
          <a:xfrm>
            <a:off x="6669105" y="4443958"/>
            <a:ext cx="1935145" cy="246221"/>
          </a:xfrm>
          <a:prstGeom prst="rect">
            <a:avLst/>
          </a:prstGeom>
        </p:spPr>
        <p:txBody>
          <a:bodyPr wrap="none">
            <a:spAutoFit/>
          </a:bodyPr>
          <a:lstStyle/>
          <a:p>
            <a:r>
              <a:rPr lang="de-DE" sz="1000" dirty="0" err="1"/>
              <a:t>Wiegers</a:t>
            </a:r>
            <a:r>
              <a:rPr lang="de-DE" sz="1000" dirty="0"/>
              <a:t>, Karl; </a:t>
            </a:r>
            <a:r>
              <a:rPr lang="de-DE" sz="1000" dirty="0" err="1"/>
              <a:t>Beatty</a:t>
            </a:r>
            <a:r>
              <a:rPr lang="de-DE" sz="1000" dirty="0"/>
              <a:t>, Joy (2013</a:t>
            </a:r>
            <a:r>
              <a:rPr lang="de-DE" sz="1000" dirty="0" smtClean="0"/>
              <a:t>)</a:t>
            </a:r>
            <a:endParaRPr lang="en-US" sz="1000" dirty="0" smtClean="0"/>
          </a:p>
        </p:txBody>
      </p:sp>
    </p:spTree>
    <p:custDataLst>
      <p:tags r:id="rId1"/>
    </p:custDataLst>
    <p:extLst>
      <p:ext uri="{BB962C8B-B14F-4D97-AF65-F5344CB8AC3E}">
        <p14:creationId xmlns:p14="http://schemas.microsoft.com/office/powerpoint/2010/main" val="22354142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FH_BLAU" val="7527onpG"/>
  <p:tag name="ARTICULATE_DESIGN_ID_FH_BLAU - MEHR PLATZ" val="EspjTsuX"/>
  <p:tag name="ARTICULATE_PROJECT_OPEN" val="0"/>
  <p:tag name="ARTICULATE_SLIDE_COUNT" val="2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FH_blau">
  <a:themeElements>
    <a:clrScheme name="FH_FB3">
      <a:dk1>
        <a:srgbClr val="000000"/>
      </a:dk1>
      <a:lt1>
        <a:srgbClr val="FFFFFF"/>
      </a:lt1>
      <a:dk2>
        <a:srgbClr val="000000"/>
      </a:dk2>
      <a:lt2>
        <a:srgbClr val="808080"/>
      </a:lt2>
      <a:accent1>
        <a:srgbClr val="C4D52A"/>
      </a:accent1>
      <a:accent2>
        <a:srgbClr val="F3F7D5"/>
      </a:accent2>
      <a:accent3>
        <a:srgbClr val="FFFFFF"/>
      </a:accent3>
      <a:accent4>
        <a:srgbClr val="EAF0B4"/>
      </a:accent4>
      <a:accent5>
        <a:srgbClr val="DEE89A"/>
      </a:accent5>
      <a:accent6>
        <a:srgbClr val="E6EFB8"/>
      </a:accent6>
      <a:hlink>
        <a:srgbClr val="808080"/>
      </a:hlink>
      <a:folHlink>
        <a:srgbClr val="C8C8C8"/>
      </a:folHlink>
    </a:clrScheme>
    <a:fontScheme name="FH">
      <a:majorFont>
        <a:latin typeface="Calibri"/>
        <a:ea typeface=""/>
        <a:cs typeface=""/>
      </a:majorFont>
      <a:minorFont>
        <a:latin typeface="Calibr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a:solidFill>
            <a:schemeClr val="accent1"/>
          </a:solidFill>
          <a:round/>
          <a:headEnd/>
          <a:tailEnd/>
        </a:ln>
      </a:spPr>
      <a:bodyPr/>
      <a:lstStyle>
        <a:defPPr>
          <a:defRPr>
            <a:latin typeface="Arial" pitchFamily="34" charset="0"/>
            <a:cs typeface="Arial" pitchFamily="34" charset="0"/>
          </a:defRPr>
        </a:defPPr>
      </a:lstStyle>
    </a:spDef>
    <a:txDef>
      <a:spPr>
        <a:noFill/>
        <a:ln>
          <a:noFill/>
        </a:ln>
      </a:spPr>
      <a:bodyPr wrap="square" lIns="0" tIns="0" rIns="0" bIns="0" rtlCol="0">
        <a:spAutoFit/>
      </a:bodyPr>
      <a:lstStyle>
        <a:defPPr>
          <a:defRPr b="0"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FH_blau - mehr Platz">
  <a:themeElements>
    <a:clrScheme name="FH_FB3">
      <a:dk1>
        <a:srgbClr val="000000"/>
      </a:dk1>
      <a:lt1>
        <a:srgbClr val="FFFFFF"/>
      </a:lt1>
      <a:dk2>
        <a:srgbClr val="000000"/>
      </a:dk2>
      <a:lt2>
        <a:srgbClr val="808080"/>
      </a:lt2>
      <a:accent1>
        <a:srgbClr val="C4D52A"/>
      </a:accent1>
      <a:accent2>
        <a:srgbClr val="F3F7D5"/>
      </a:accent2>
      <a:accent3>
        <a:srgbClr val="FFFFFF"/>
      </a:accent3>
      <a:accent4>
        <a:srgbClr val="EAF0B4"/>
      </a:accent4>
      <a:accent5>
        <a:srgbClr val="DEE89A"/>
      </a:accent5>
      <a:accent6>
        <a:srgbClr val="E6EFB8"/>
      </a:accent6>
      <a:hlink>
        <a:srgbClr val="808080"/>
      </a:hlink>
      <a:folHlink>
        <a:srgbClr val="C8C8C8"/>
      </a:folHlink>
    </a:clrScheme>
    <a:fontScheme name="FH">
      <a:majorFont>
        <a:latin typeface="Calibri"/>
        <a:ea typeface=""/>
        <a:cs typeface=""/>
      </a:majorFont>
      <a:minorFont>
        <a:latin typeface="Calibr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a:solidFill>
            <a:schemeClr val="accent1"/>
          </a:solidFill>
          <a:round/>
          <a:headEnd/>
          <a:tailEnd/>
        </a:ln>
      </a:spPr>
      <a:bodyPr/>
      <a:lstStyle>
        <a:defPPr>
          <a:defRPr>
            <a:latin typeface="Arial" pitchFamily="34" charset="0"/>
            <a:cs typeface="Arial" pitchFamily="34" charset="0"/>
          </a:defRPr>
        </a:defPPr>
      </a:lstStyle>
    </a:spDef>
    <a:txDef>
      <a:spPr>
        <a:noFill/>
        <a:ln>
          <a:noFill/>
        </a:ln>
      </a:spPr>
      <a:bodyPr wrap="square" lIns="0" tIns="0" rIns="0" bIns="0" rtlCol="0">
        <a:spAutoFit/>
      </a:bodyPr>
      <a:lstStyle>
        <a:defPPr>
          <a:defRPr b="0" dirty="0"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Larissa">
  <a:themeElements>
    <a:clrScheme name="FH blau 15%">
      <a:dk1>
        <a:srgbClr val="000000"/>
      </a:dk1>
      <a:lt1>
        <a:srgbClr val="FFFFFF"/>
      </a:lt1>
      <a:dk2>
        <a:srgbClr val="000000"/>
      </a:dk2>
      <a:lt2>
        <a:srgbClr val="808080"/>
      </a:lt2>
      <a:accent1>
        <a:srgbClr val="0081C1"/>
      </a:accent1>
      <a:accent2>
        <a:srgbClr val="D9EAF7"/>
      </a:accent2>
      <a:accent3>
        <a:srgbClr val="FFFFFF"/>
      </a:accent3>
      <a:accent4>
        <a:srgbClr val="000000"/>
      </a:accent4>
      <a:accent5>
        <a:srgbClr val="AAC1DD"/>
      </a:accent5>
      <a:accent6>
        <a:srgbClr val="CDE4F5"/>
      </a:accent6>
      <a:hlink>
        <a:srgbClr val="4DC4FF"/>
      </a:hlink>
      <a:folHlink>
        <a:srgbClr val="C8C8C8"/>
      </a:folHlink>
    </a:clrScheme>
    <a:fontScheme name="F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
  <a:themeElements>
    <a:clrScheme name="FH blau 15%">
      <a:dk1>
        <a:srgbClr val="000000"/>
      </a:dk1>
      <a:lt1>
        <a:srgbClr val="FFFFFF"/>
      </a:lt1>
      <a:dk2>
        <a:srgbClr val="000000"/>
      </a:dk2>
      <a:lt2>
        <a:srgbClr val="808080"/>
      </a:lt2>
      <a:accent1>
        <a:srgbClr val="0081C1"/>
      </a:accent1>
      <a:accent2>
        <a:srgbClr val="D9EAF7"/>
      </a:accent2>
      <a:accent3>
        <a:srgbClr val="FFFFFF"/>
      </a:accent3>
      <a:accent4>
        <a:srgbClr val="000000"/>
      </a:accent4>
      <a:accent5>
        <a:srgbClr val="AAC1DD"/>
      </a:accent5>
      <a:accent6>
        <a:srgbClr val="CDE4F5"/>
      </a:accent6>
      <a:hlink>
        <a:srgbClr val="4DC4FF"/>
      </a:hlink>
      <a:folHlink>
        <a:srgbClr val="C8C8C8"/>
      </a:folHlink>
    </a:clrScheme>
    <a:fontScheme name="F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1914</Words>
  <Application>Microsoft Office PowerPoint</Application>
  <PresentationFormat>Bildschirmpräsentation (16:9)</PresentationFormat>
  <Paragraphs>238</Paragraphs>
  <Slides>21</Slides>
  <Notes>1</Notes>
  <HiddenSlides>0</HiddenSlides>
  <MMClips>0</MMClips>
  <ScaleCrop>false</ScaleCrop>
  <HeadingPairs>
    <vt:vector size="4" baseType="variant">
      <vt:variant>
        <vt:lpstr>Design</vt:lpstr>
      </vt:variant>
      <vt:variant>
        <vt:i4>2</vt:i4>
      </vt:variant>
      <vt:variant>
        <vt:lpstr>Folientitel</vt:lpstr>
      </vt:variant>
      <vt:variant>
        <vt:i4>21</vt:i4>
      </vt:variant>
    </vt:vector>
  </HeadingPairs>
  <TitlesOfParts>
    <vt:vector size="23" baseType="lpstr">
      <vt:lpstr>FH_blau</vt:lpstr>
      <vt:lpstr>FH_blau - mehr Platz</vt:lpstr>
      <vt:lpstr>Data Management Requirements Management</vt:lpstr>
      <vt:lpstr>Learning Objectives</vt:lpstr>
      <vt:lpstr>Software Project Failures</vt:lpstr>
      <vt:lpstr>Definition - Requirement </vt:lpstr>
      <vt:lpstr>Definition – Requirements Engineering</vt:lpstr>
      <vt:lpstr>Requirements Engineering subdisciplines</vt:lpstr>
      <vt:lpstr>Requirements Analysis</vt:lpstr>
      <vt:lpstr>Requirements Specification</vt:lpstr>
      <vt:lpstr>Requirements Validation</vt:lpstr>
      <vt:lpstr>Requirements Management </vt:lpstr>
      <vt:lpstr>Requirements Management </vt:lpstr>
      <vt:lpstr>Types of Requirements – Functional Requirements</vt:lpstr>
      <vt:lpstr>Types of Requirements – Quality Requirements</vt:lpstr>
      <vt:lpstr>Constraints</vt:lpstr>
      <vt:lpstr>Another view on requirements</vt:lpstr>
      <vt:lpstr>Roles in Requirements Engineering –  the Business Analyst</vt:lpstr>
      <vt:lpstr>Roles in Requirements Engineering –  the Requirements Engineer</vt:lpstr>
      <vt:lpstr>Salary of  Requirements Engineers / Business Analysts</vt:lpstr>
      <vt:lpstr>Key Takeaways</vt:lpstr>
      <vt:lpstr>Literature</vt:lpstr>
      <vt:lpstr>Do get certified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 - Requirements</dc:title>
  <dc:creator>Prof. Dr. Markus Grüne</dc:creator>
  <cp:lastModifiedBy>Prof. Dr. Markus Grüne</cp:lastModifiedBy>
  <cp:revision>337</cp:revision>
  <dcterms:created xsi:type="dcterms:W3CDTF">2013-05-28T07:58:57Z</dcterms:created>
  <dcterms:modified xsi:type="dcterms:W3CDTF">2019-10-03T09:57:26Z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035F4971-2557-4A78-B694-217C93D635DC</vt:lpwstr>
  </property>
  <property fmtid="{D5CDD505-2E9C-101B-9397-08002B2CF9AE}" pid="3" name="ArticulatePath">
    <vt:lpwstr>FRA-UAS-PP_Fb3_16_zu_9_150701</vt:lpwstr>
  </property>
</Properties>
</file>