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34C3-4190-4317-9B21-348C2998C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0B343-A5B1-4EF4-8C2E-48E519BCC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F97B-7EB4-41AF-BC05-EE21E2D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557F-9355-4521-B473-05A3D4C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3E03-F0BF-4E1A-82B2-C4DBC19D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7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8D72-D445-4110-8D04-C01E8749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C8981-A38F-4CCA-8962-A846288A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1F88-90FB-4FF3-96F7-F91ABF6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1A6E-9420-41A6-B0B9-F583F52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7DFF-7BE8-41CB-976A-A2C0178D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8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D86CF-70D5-4C30-BF58-A98FCC07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E8B7D-F27D-4490-8F49-9E3BB128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A412-F5E9-4EB9-8A5E-D80377D1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F8B-0180-439D-B3FD-72403617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58A0-7D7D-4A10-A054-A155350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8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DA4-EF25-43C0-8E02-6FC6CA33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26BD-1D71-4DC0-A542-DD923D46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E8BB-2EB2-42C7-BD06-5C50E322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4507-A22B-47A1-B9B1-AA476E8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7B90-C969-4A78-8CE9-9D6A4DA7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062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49E-D67A-4776-9ADC-435FE89D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47FA-A986-4617-BC62-39786C75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E088-13FD-4800-ABCE-301EDBB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7180-41D8-47D0-BEE1-DB06840B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3E95-02ED-4268-9B2B-2DDFC025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0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5C43-993C-411C-BD6F-CDC3F50A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B88-8B8B-4C1D-883B-C65BD4DA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AC8E-24C6-4680-935A-6A924BCC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A9A3-DBA5-4C4C-8282-E036E966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5769-DBEE-44DA-AE50-4FB2AC6B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9912-9F68-46E3-9237-2DD51C58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4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57B3-5E01-4F15-AFFE-F736F72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B07F-81E9-4144-90F1-07A6156C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59947-E2C1-4F4C-A419-7BB1EEB9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E1835-E0C7-42FF-8F27-45B5A2ED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30003-6C6E-4EBE-B3BE-A031CFF21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DD180-3DA1-40D3-BDB7-D2365239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E6533-C1DD-45D8-9652-E557FA86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F2E22-B975-46CD-9137-DCD5018B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14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BF03-1862-402A-B785-9BFF83E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18EA1-FCA4-41AF-8CF0-E42CE3BD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DF83B-2498-480A-8741-2C61EA2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4D34D-3AA8-44B5-9BD8-6D8068B4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8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A3477-BC00-4558-AA15-9F573E62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E718-DDC7-4E34-8B3F-2FB8A31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BFFA-1273-404F-B1F4-1A92F189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23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8A1-9283-4E61-A0DC-FAC909C8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2D31-89AF-4F30-A86A-482900C5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0B63-C2EF-4358-8EAF-3880F827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84D5-7A4B-4F89-A659-62BC677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87F8D-A365-4493-896A-B50BD644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E969-038C-49E2-A721-EF75666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4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0AD6-7F41-4316-BF10-040438F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E845D-ADAA-4BB7-8D81-CA226D4C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EC69-FCC3-47F7-9017-A1903B3F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9C43-BC4F-4EC9-8027-0C2580D4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9A6D-B6EE-4EA7-84EC-04FAB1DC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A986-01DC-43B8-9495-31FFBAA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39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AE5B7-7DA9-4D18-9D0C-8DC29E76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5B0E8-D344-4FDB-B2B3-61A0C628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09CC-84C8-40EF-8706-2A198DA1A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845D-65AE-4FF4-B50F-2049A1281FC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A460-E926-4C00-9B18-BF19BC857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8473-DE29-4DF5-A478-5D975D5D8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28561-5130-44DD-B6C7-F8AFB8A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Exonn &lt;date&gt;</a:t>
            </a:r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B780A-72CB-488E-A9FB-67A1321720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3350F-5399-4030-84ED-42592CAD98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63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Exonn &lt;date&gt;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Exonn &lt;date&gt;</dc:title>
  <dc:creator>Agumg Trisnandar</dc:creator>
  <cp:lastModifiedBy>Agumg Trisnandar</cp:lastModifiedBy>
  <cp:revision>1</cp:revision>
  <dcterms:created xsi:type="dcterms:W3CDTF">2021-07-31T03:16:23Z</dcterms:created>
  <dcterms:modified xsi:type="dcterms:W3CDTF">2021-07-31T03:16:49Z</dcterms:modified>
</cp:coreProperties>
</file>