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257" r:id="rId8"/>
    <p:sldId id="264" r:id="rId9"/>
    <p:sldId id="265" r:id="rId10"/>
    <p:sldId id="269" r:id="rId11"/>
    <p:sldId id="266" r:id="rId12"/>
    <p:sldId id="267" r:id="rId13"/>
    <p:sldId id="268" r:id="rId14"/>
    <p:sldId id="261" r:id="rId15"/>
    <p:sldId id="262" r:id="rId16"/>
    <p:sldId id="258" r:id="rId17"/>
    <p:sldId id="263" r:id="rId18"/>
    <p:sldId id="260" r:id="rId19"/>
    <p:sldId id="259" r:id="rId20"/>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94836745" val="976" rev64="64" revOS="1"/>
      <pr:smFileRevision xmlns:pr="smNativeData" dt="1594836745" val="0"/>
      <pr:guideOptions xmlns:pr="smNativeData" dt="1594836745"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showGuides="1">
      <p:cViewPr varScale="1">
        <p:scale>
          <a:sx n="82" d="100"/>
          <a:sy n="82" d="100"/>
        </p:scale>
        <p:origin x="379" y="298"/>
      </p:cViewPr>
      <p:guideLst x="0" y="0">
        <p:guide orient="horz" pos="2160"/>
        <p:guide pos="3840"/>
      </p:guideLst>
    </p:cSldViewPr>
  </p:slideViewPr>
  <p:outlineViewPr>
    <p:cViewPr>
      <p:scale>
        <a:sx n="33" d="100"/>
        <a:sy n="33" d="100"/>
      </p:scale>
      <p:origin x="0" y="0"/>
    </p:cViewPr>
  </p:outlineViewPr>
  <p:sorterViewPr>
    <p:cViewPr>
      <p:scale>
        <a:sx n="14" d="100"/>
        <a:sy n="14" d="100"/>
      </p:scale>
      <p:origin x="0" y="0"/>
    </p:cViewPr>
  </p:sorterViewPr>
  <p:notesViewPr>
    <p:cSldViewPr snapToGrid="0" showGuides="1">
      <p:cViewPr>
        <p:scale>
          <a:sx n="82" d="100"/>
          <a:sy n="82" d="100"/>
        </p:scale>
        <p:origin x="379" y="298"/>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QAgAAEAAAACYAAAAIAAAAP48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QAgAAEAAAACYAAAAIAAAAP48AAAAAAAA="/>
              </a:ext>
            </a:extLst>
          </p:cNvSpPr>
          <p:nvPr>
            <p:ph type="dt"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EAEC-0F91-A2E2-1CC429AC5449}" type="datetime1">
              <a:t>7/15/2020</a:t>
            </a:fld>
          </a:p>
        </p:txBody>
      </p:sp>
      <p:sp>
        <p:nvSpPr>
          <p:cNvPr id="4" name="Slide Image Placeholder 3"/>
          <p:cNvSpPr>
            <a:spLocks noGrp="1" noChangeArrowheads="1"/>
            <a:extLst>
              <a:ext uri="smNativeData">
                <pr:smNativeData xmlns:pr="smNativeData" val="SMDATA_13_CUcPXx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vw8AAP8fAAA="/>
              </a:ext>
            </a:extLst>
          </p:cNvSpPr>
          <p:nvPr>
            <p:ph type="sldImg" idx="2"/>
          </p:nvPr>
        </p:nvSpPr>
        <p:spPr>
          <a:xfrm>
            <a:off x="381000" y="685800"/>
            <a:ext cx="6096000" cy="34290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BoAAPglAAAINAAAEAAAACYAAAAIAAAAPy8AAP8fAAA="/>
              </a:ext>
            </a:extLst>
          </p:cNvSpPr>
          <p:nvPr>
            <p:ph type="body" idx="3"/>
          </p:nvPr>
        </p:nvSpPr>
        <p:spPr>
          <a:xfrm>
            <a:off x="685800" y="4343400"/>
            <a:ext cx="5486400" cy="411480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A+OAAAEAAAACYAAAAIAAAAv48AAP8fAAA="/>
              </a:ext>
            </a:extLst>
          </p:cNvSpPr>
          <p:nvPr>
            <p:ph type="ftr" sz="quarter" idx="4"/>
          </p:nvPr>
        </p:nvSpPr>
        <p:spPr>
          <a:xfrm>
            <a:off x="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 Number Placeholder 6"/>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A+OAAAEAAAACYAAAAIAAAAv48AAP8fAAA="/>
              </a:ext>
            </a:extLst>
          </p:cNvSpPr>
          <p:nvPr>
            <p:ph type="sldNum" sz="quarter" idx="5"/>
          </p:nvPr>
        </p:nvSpPr>
        <p:spPr>
          <a:xfrm>
            <a:off x="388493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1DA0-4EC3-EEA3-EB967BED18BE}" type="slidenum">
              <a:t>‹#›</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6AYAAKBBAACYFQAAEAAAACYAAAAIAAAAgY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gCQAAKRYAAKBBAABYIAAAEAAAACYAAAAIAAAAAYAAAAAAAAA="/>
              </a:ext>
            </a:extLst>
          </p:cNvSpPr>
          <p:nvPr>
            <p:ph type="subTitle" idx="1"/>
          </p:nvPr>
        </p:nvSpPr>
        <p:spPr>
          <a:xfrm>
            <a:off x="1524000" y="3602355"/>
            <a:ext cx="9144000" cy="1655445"/>
          </a:xfrm>
        </p:spPr>
        <p:txBody>
          <a:bodyPr/>
          <a:lstStyle>
            <a:lvl1pPr marL="0" indent="0" algn="ctr">
              <a:buNone/>
              <a:defRPr lang="en-us" sz="2400"/>
            </a:lvl1pPr>
            <a:lvl2pPr marL="457200" indent="0" algn="ctr">
              <a:buNone/>
              <a:defRPr lang="en-us" sz="2000"/>
            </a:lvl2pPr>
            <a:lvl3pPr marL="914400" indent="0" algn="ctr">
              <a:buNone/>
              <a:defRPr lang="en-us" sz="1800"/>
            </a:lvl3pPr>
            <a:lvl4pPr marL="1371600" indent="0" algn="ctr">
              <a:buNone/>
              <a:defRPr lang="en-us" sz="1600"/>
            </a:lvl4pPr>
            <a:lvl5pPr marL="1828800" indent="0" algn="ctr">
              <a:buNone/>
              <a:defRPr lang="en-us" sz="1600"/>
            </a:lvl5pPr>
            <a:lvl6pPr marL="2286000" indent="0" algn="ctr">
              <a:buNone/>
              <a:defRPr lang="en-us" sz="1600"/>
            </a:lvl6pPr>
            <a:lvl7pPr marL="2743200" indent="0" algn="ctr">
              <a:buNone/>
              <a:defRPr lang="en-us" sz="1600"/>
            </a:lvl7pPr>
            <a:lvl8pPr marL="3200400" indent="0" algn="ctr">
              <a:buNone/>
              <a:defRPr lang="en-us" sz="1600"/>
            </a:lvl8pPr>
            <a:lvl9pPr marL="3657600" indent="0" algn="ctr">
              <a:buNone/>
              <a:defRPr lang="en-us" sz="1600"/>
            </a:lvl9pPr>
          </a:lstStyle>
          <a:p>
            <a:pPr>
              <a:defRPr lang="en-us"/>
            </a:pPr>
            <a:r>
              <a:t>Click to edit Master subtitle style</a:t>
            </a:r>
          </a:p>
        </p:txBody>
      </p:sp>
      <p:sp>
        <p:nvSpPr>
          <p:cNvPr id="4" name="Date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90BB-48D6-F5A5-66836EEB0333}" type="datetime1">
              <a:t>7/15/2020</a:t>
            </a:fld>
          </a:p>
        </p:txBody>
      </p:sp>
      <p:sp>
        <p:nvSpPr>
          <p:cNvPr id="5" name="Footer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9/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209D-6B5D-D386-D608E5C82583}"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CUcPXx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7FE6-AD80-A840-89D5380E5EDC}" type="datetime1">
              <a:t>7/15/2020</a:t>
            </a:fld>
          </a:p>
        </p:txBody>
      </p:sp>
      <p:sp>
        <p:nvSpPr>
          <p:cNvPr id="5" name="Footer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D4C0-2992-8EC4-22C72A8A7877}"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CUcPXx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sNQAAPwIAANhFAAAAJgAAEAAAACYAAAAIAAAAAw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CUcPXx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Lw0AAAAJgAAEAAAACYAAAAIAAAAAw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BDC1-8CFC-8F61-4BA9442F791E}" type="datetime1">
              <a:t>7/15/2020</a:t>
            </a:fld>
          </a:p>
        </p:txBody>
      </p:sp>
      <p:sp>
        <p:nvSpPr>
          <p:cNvPr id="5" name="Footer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B5A3-0552-EDE8-4307EAA61B16}"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QAY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NhFAAAAJgAAEAAAACYAAAAIAAAAAAAAAAAAAAA="/>
              </a:ext>
            </a:extLst>
          </p:cNvSpPr>
          <p:nvPr>
            <p:ph idx="1"/>
          </p:nvPr>
        </p:nvSpPr>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89D2-159C-9CF8-7FC924B66A2A}" type="datetime1">
              <a:t>7/15/2020</a:t>
            </a:fld>
          </a:p>
        </p:txBody>
      </p:sp>
      <p:sp>
        <p:nvSpPr>
          <p:cNvPr id="5" name="Footer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E2DD-96EA-937B-14BF52356541}"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BQAAhQoAAM5FAAARHAAAEAAAACYAAAAIAAAAgY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BQAAPBwAAM5FAAB2JQAAEAAAACYAAAAIAAAAAYAAAAAAAAA="/>
              </a:ext>
            </a:extLst>
          </p:cNvSpPr>
          <p:nvPr>
            <p:ph idx="1"/>
          </p:nvPr>
        </p:nvSpPr>
        <p:spPr>
          <a:xfrm>
            <a:off x="831850" y="4589780"/>
            <a:ext cx="10515600" cy="1499870"/>
          </a:xfrm>
        </p:spPr>
        <p:txBody>
          <a:bodyPr/>
          <a:lstStyle>
            <a:lvl1pPr marL="0" indent="0">
              <a:buNone/>
              <a:defRPr lang="en-us" sz="2400">
                <a:solidFill>
                  <a:srgbClr val="8C8C8C"/>
                </a:solidFill>
              </a:defRPr>
            </a:lvl1pPr>
            <a:lvl2pPr marL="457200" indent="0">
              <a:buNone/>
              <a:defRPr lang="en-us" sz="2000">
                <a:solidFill>
                  <a:srgbClr val="8C8C8C"/>
                </a:solidFill>
              </a:defRPr>
            </a:lvl2pPr>
            <a:lvl3pPr marL="914400" indent="0">
              <a:buNone/>
              <a:defRPr lang="en-us" sz="1800">
                <a:solidFill>
                  <a:srgbClr val="8C8C8C"/>
                </a:solidFill>
              </a:defRPr>
            </a:lvl3pPr>
            <a:lvl4pPr marL="1371600" indent="0">
              <a:buNone/>
              <a:defRPr lang="en-us" sz="1600">
                <a:solidFill>
                  <a:srgbClr val="8C8C8C"/>
                </a:solidFill>
              </a:defRPr>
            </a:lvl4pPr>
            <a:lvl5pPr marL="1828800" indent="0">
              <a:buNone/>
              <a:defRPr lang="en-us" sz="1600">
                <a:solidFill>
                  <a:srgbClr val="8C8C8C"/>
                </a:solidFill>
              </a:defRPr>
            </a:lvl5pPr>
            <a:lvl6pPr marL="2286000" indent="0">
              <a:buNone/>
              <a:defRPr lang="en-us" sz="1600">
                <a:solidFill>
                  <a:srgbClr val="8C8C8C"/>
                </a:solidFill>
              </a:defRPr>
            </a:lvl6pPr>
            <a:lvl7pPr marL="2743200" indent="0">
              <a:buNone/>
              <a:defRPr lang="en-us" sz="1600">
                <a:solidFill>
                  <a:srgbClr val="8C8C8C"/>
                </a:solidFill>
              </a:defRPr>
            </a:lvl7pPr>
            <a:lvl8pPr marL="3200400" indent="0">
              <a:buNone/>
              <a:defRPr lang="en-us" sz="1600">
                <a:solidFill>
                  <a:srgbClr val="8C8C8C"/>
                </a:solidFill>
              </a:defRPr>
            </a:lvl8pPr>
            <a:lvl9pPr marL="3657600" indent="0">
              <a:buNone/>
              <a:defRPr lang="en-us" sz="1600">
                <a:solidFill>
                  <a:srgbClr val="8C8C8C"/>
                </a:solidFill>
              </a:defRPr>
            </a:lvl9pPr>
          </a:lstStyle>
          <a:p>
            <a:pPr>
              <a:defRPr lang="en-us"/>
            </a:pPr>
            <a:r>
              <a:t>Edit Master text styles</a:t>
            </a:r>
          </a:p>
        </p:txBody>
      </p:sp>
      <p:sp>
        <p:nvSpPr>
          <p:cNvPr id="4" name="Date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CFB0-B4AF-FE59-39FA1717086C}" type="datetime1">
              <a:t>7/15/2020</a:t>
            </a:fld>
          </a:p>
        </p:txBody>
      </p:sp>
      <p:sp>
        <p:nvSpPr>
          <p:cNvPr id="5" name="Footer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87B5-0EFE-FBE3-71AB46AD0D24}"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sA1J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OwsAAAglAAAAJgAAEAAAACYAAAAIAAAAAQAAAAAAAAA="/>
              </a:ext>
            </a:extLst>
          </p:cNvSpPr>
          <p:nvPr>
            <p:ph idx="1"/>
          </p:nvPr>
        </p:nvSpPr>
        <p:spPr>
          <a:xfrm>
            <a:off x="838200" y="1825625"/>
            <a:ext cx="5181600" cy="435165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OwsAANhFAAAAJgAAEAAAACYAAAAIAAAAAQAAAAAAAAA="/>
              </a:ext>
            </a:extLst>
          </p:cNvSpPr>
          <p:nvPr>
            <p:ph idx="2"/>
          </p:nvPr>
        </p:nvSpPr>
        <p:spPr>
          <a:xfrm>
            <a:off x="6172200" y="1825625"/>
            <a:ext cx="5181600" cy="435165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1BB5-6910-FB84-ED45A8CA0DB8}" type="datetime1">
              <a:t>7/15/2020</a:t>
            </a:fld>
          </a:p>
        </p:txBody>
      </p:sp>
      <p:sp>
        <p:nvSpPr>
          <p:cNvPr id="6" name="Foot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73EF-0E97-A1E3-85C22FAD57D0}"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PwIAANtFAABnCgAAEAAAACYAAAAIAAAAAQ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WAoAAOUkAABpDwAAEAAAACYAAAAIAAAAgY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Edit Master text styles</a:t>
            </a:r>
          </a:p>
        </p:txBody>
      </p:sp>
      <p:sp>
        <p:nvSpPr>
          <p:cNvPr id="4" name="Content Placeholder 3"/>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aQ8AAOUkAAAUJgAAEAAAACYAAAAIAAAAAQAAAAAAAAA="/>
              </a:ext>
            </a:extLst>
          </p:cNvSpPr>
          <p:nvPr>
            <p:ph idx="2"/>
          </p:nvPr>
        </p:nvSpPr>
        <p:spPr>
          <a:xfrm>
            <a:off x="840105" y="2505075"/>
            <a:ext cx="5157470" cy="368490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WAoAANtFAABpDwAAEAAAACYAAAAIAAAAgY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Edit Master text styles</a:t>
            </a:r>
          </a:p>
        </p:txBody>
      </p:sp>
      <p:sp>
        <p:nvSpPr>
          <p:cNvPr id="6" name="Content Placeholder 5"/>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8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JQAAaQ8AANtFAAAUJgAAEAAAACYAAAAIAAAAAQAAAAAAAAA="/>
              </a:ext>
            </a:extLst>
          </p:cNvSpPr>
          <p:nvPr>
            <p:ph idx="4"/>
          </p:nvPr>
        </p:nvSpPr>
        <p:spPr>
          <a:xfrm>
            <a:off x="6172200" y="2505075"/>
            <a:ext cx="5183505" cy="368490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I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FED8-8760-966A-0835D824605D}" type="datetime1">
              <a:t>7/15/2020</a:t>
            </a:fld>
          </a:p>
        </p:txBody>
      </p:sp>
      <p:sp>
        <p:nvSpPr>
          <p:cNvPr id="8" name="Footer Placeholder 7"/>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3CBB-03CB-F5EE-CA9E73A0039F}"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PwIAANhFAABnCg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3BB8-FBB2-F616-CDE70A580098}" type="datetime1">
              <a:t>7/15/2020</a:t>
            </a:fld>
          </a:p>
        </p:txBody>
      </p:sp>
      <p:sp>
        <p:nvSpPr>
          <p:cNvPr id="4" name="Footer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1CD6-9C51-9871-EA04E93F6EBF}"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F08E-6DE7-C080-06B25FCE3653}" type="datetime1">
              <a:t>7/15/2020</a:t>
            </a:fld>
          </a:p>
        </p:txBody>
      </p:sp>
      <p:sp>
        <p:nvSpPr>
          <p:cNvPr id="3" name="Footer Placeholder 2"/>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CEB4-22C0-FACF-389578810C6D}"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0AIAAFsdAACoDAAAEAAAACYAAAAIAAAAgY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jHwAAEwYAANtFAAAOJAAAEAAAACYAAAAIAAAAAYAAAAAAAAA="/>
              </a:ext>
            </a:extLst>
          </p:cNvSpPr>
          <p:nvPr>
            <p:ph idx="1"/>
          </p:nvPr>
        </p:nvSpPr>
        <p:spPr>
          <a:xfrm>
            <a:off x="5183505" y="987425"/>
            <a:ext cx="6172200" cy="4873625"/>
          </a:xfrm>
        </p:spPr>
        <p:txBody>
          <a:bodyPr/>
          <a:lstStyle>
            <a:lvl1pPr>
              <a:defRPr lang="en-us" sz="3200"/>
            </a:lvl1pPr>
            <a:lvl2pPr>
              <a:defRPr lang="en-us" sz="2800"/>
            </a:lvl2pPr>
            <a:lvl3pPr>
              <a:defRPr lang="en-us" sz="2400"/>
            </a:lvl3pPr>
            <a:lvl4pPr>
              <a:defRPr lang="en-us" sz="2000"/>
            </a:lvl4pPr>
            <a:lvl5pPr>
              <a:defRPr lang="en-us" sz="2000"/>
            </a:lvl5pPr>
            <a:lvl6pPr>
              <a:defRPr lang="en-us" sz="2000"/>
            </a:lvl6pPr>
            <a:lvl7pPr>
              <a:defRPr lang="en-us" sz="2000"/>
            </a:lvl7pPr>
            <a:lvl8pPr>
              <a:defRPr lang="en-us" sz="2000"/>
            </a:lvl8pPr>
            <a:lvl9pPr>
              <a:defRPr lang="en-us" sz="2000"/>
            </a:lvl9p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qAwAAFsdAAAbJAAAEAAAACYAAAAIAAAAAYAAAAAAAAA="/>
              </a:ext>
            </a:extLst>
          </p:cNvSpPr>
          <p:nvPr>
            <p:ph idx="2"/>
          </p:nvPr>
        </p:nvSpPr>
        <p:spPr>
          <a:xfrm>
            <a:off x="840105" y="2057400"/>
            <a:ext cx="393192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Edit Master text styles</a:t>
            </a:r>
          </a:p>
        </p:txBody>
      </p:sp>
      <p:sp>
        <p:nvSpPr>
          <p:cNvPr id="5" name="Date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BCD2-808F-9C6D-4ADA37236A1F}" type="datetime1">
              <a:t>7/15/2020</a:t>
            </a:fld>
          </a:p>
        </p:txBody>
      </p:sp>
      <p:sp>
        <p:nvSpPr>
          <p:cNvPr id="6" name="Foot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EAC0-3074-8EDD-1C21CC937849}"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0AIAAFsdAACoDAAAEAAAACYAAAAIAAAAgY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jHwAAEwYAANtFAAAOJAAAEAAAACYAAAAIAAAAAYAAAAAAAAA="/>
              </a:ext>
            </a:extLst>
          </p:cNvSpPr>
          <p:nvPr>
            <p:ph type="pic" idx="1"/>
          </p:nvPr>
        </p:nvSpPr>
        <p:spPr>
          <a:xfrm>
            <a:off x="5183505" y="987425"/>
            <a:ext cx="6172200" cy="4873625"/>
          </a:xfrm>
        </p:spPr>
        <p:txBody>
          <a:bodyPr/>
          <a:lstStyle>
            <a:lvl1pPr marL="0" indent="0">
              <a:buNone/>
              <a:defRPr lang="en-us" sz="3200"/>
            </a:lvl1pPr>
            <a:lvl2pPr marL="457200" indent="0">
              <a:buNone/>
              <a:defRPr lang="en-us" sz="2800"/>
            </a:lvl2pPr>
            <a:lvl3pPr marL="914400" indent="0">
              <a:buNone/>
              <a:defRPr lang="en-us" sz="2400"/>
            </a:lvl3pPr>
            <a:lvl4pPr marL="1371600" indent="0">
              <a:buNone/>
              <a:defRPr lang="en-us" sz="2000"/>
            </a:lvl4pPr>
            <a:lvl5pPr marL="1828800" indent="0">
              <a:buNone/>
              <a:defRPr lang="en-u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n-us"/>
            </a:pPr>
          </a:p>
        </p:txBody>
      </p:sp>
      <p:sp>
        <p:nvSpPr>
          <p:cNvPr id="4" name="Text Placeholder 3"/>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QAAqAwAAFsdAAAbJAAAEAAAACYAAAAIAAAAAYAAAAAAAAA="/>
              </a:ext>
            </a:extLst>
          </p:cNvSpPr>
          <p:nvPr>
            <p:ph idx="2"/>
          </p:nvPr>
        </p:nvSpPr>
        <p:spPr>
          <a:xfrm>
            <a:off x="840105" y="2057400"/>
            <a:ext cx="3931920" cy="3811905"/>
          </a:xfrm>
        </p:spPr>
        <p:txBody>
          <a:bodyPr/>
          <a:lstStyle>
            <a:lvl1pPr marL="0" indent="0">
              <a:buNone/>
              <a:defRPr lang="en-us" sz="1600"/>
            </a:lvl1pPr>
            <a:lvl2pPr marL="457200" indent="0">
              <a:buNone/>
              <a:defRPr lang="en-us" sz="1400"/>
            </a:lvl2pPr>
            <a:lvl3pPr marL="914400" indent="0">
              <a:buNone/>
              <a:defRPr lang="en-us" sz="1200"/>
            </a:lvl3pPr>
            <a:lvl4pPr marL="1371600" indent="0">
              <a:buNone/>
              <a:defRPr lang="en-us" sz="1000"/>
            </a:lvl4pPr>
            <a:lvl5pPr marL="1828800" indent="0">
              <a:buNone/>
              <a:defRPr lang="en-us" sz="1000"/>
            </a:lvl5pPr>
            <a:lvl6pPr marL="2286000" indent="0">
              <a:buNone/>
              <a:defRPr lang="en-us" sz="1000"/>
            </a:lvl6pPr>
            <a:lvl7pPr marL="2743200" indent="0">
              <a:buNone/>
              <a:defRPr lang="en-us" sz="1000"/>
            </a:lvl7pPr>
            <a:lvl8pPr marL="3200400" indent="0">
              <a:buNone/>
              <a:defRPr lang="en-us" sz="1000"/>
            </a:lvl8pPr>
            <a:lvl9pPr marL="3657600" indent="0">
              <a:buNone/>
              <a:defRPr lang="en-us" sz="1000"/>
            </a:lvl9pPr>
          </a:lstStyle>
          <a:p>
            <a:pPr>
              <a:defRPr lang="en-us"/>
            </a:pPr>
            <a:r>
              <a:t>Edit Master text styles</a:t>
            </a:r>
          </a:p>
        </p:txBody>
      </p:sp>
      <p:sp>
        <p:nvSpPr>
          <p:cNvPr id="5" name="Date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QAAGicAAAgWAABZKQAAEAAAACYAAAAIAAAAAAAAAAAAAAA="/>
              </a:ext>
            </a:extLst>
          </p:cNvSpPr>
          <p:nvPr>
            <p:ph type="dt" sz="half" idx="10"/>
          </p:nvPr>
        </p:nvSpPr>
        <p:spPr/>
        <p:txBody>
          <a:bodyPr/>
          <a:lstStyle/>
          <a:p>
            <a:pPr>
              <a:defRPr lang="en-us"/>
            </a:pPr>
            <a:fld id="{C095632D-5FAA-C7A9-E42A-A9FC116412FC}" type="datetime1">
              <a:t>7/15/2020</a:t>
            </a:fld>
          </a:p>
        </p:txBody>
      </p:sp>
      <p:sp>
        <p:nvSpPr>
          <p:cNvPr id="6" name="Foot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YGAAAGicAACgy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4NAAAGicAANhFAABZKQAAEAAAACYAAAAIAAAAAAAAAAAAAAA="/>
              </a:ext>
            </a:extLst>
          </p:cNvSpPr>
          <p:nvPr>
            <p:ph type="sldNum" sz="quarter" idx="12"/>
          </p:nvPr>
        </p:nvSpPr>
        <p:spPr/>
        <p:txBody>
          <a:bodyPr/>
          <a:lstStyle/>
          <a:p>
            <a:pPr>
              <a:defRPr lang="en-us"/>
            </a:pPr>
            <a:fld id="{C095632D-D9FC-A369-B24E-2F3CD100447A}"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blipFill>
          <a:blip r:embed="rId1"/>
          <a:srcRect/>
          <a:stretch/>
        </a:blip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JlbHM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PwIAANhFAABnCgAAEAAAACYAAAAIAAAAvy8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OwsAANhFAAAAJgAAEAAAACYAAAAIAAAAPy8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GicAAAgWAABZKQAAEAAAACYAAAAIAAAAv48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35F4-B792-BA5A-C3C72A144C96}" type="datetime1">
              <a:t/>
            </a:fld>
          </a:p>
        </p:txBody>
      </p:sp>
      <p:sp>
        <p:nvSpPr>
          <p:cNvPr id="5" name="Footer Placeholder 4"/>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GAAAGicAACgyAABZKQAAEAAAACYAAAAIAAAAv48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Slide Number Placeholder 5"/>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NAAAGicAANhFAABZKQAAEAAAACYAAAAIAAAAv48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FEA4-C9EF-EA24-08BA576A1C5D}"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l" defTabSz="914400">
        <a:lnSpc>
          <a:spcPct val="90000"/>
        </a:lnSpc>
        <a:spcBef>
          <a:spcPts val="0"/>
        </a:spcBef>
        <a:spcAft>
          <a:spcPts val="0"/>
        </a:spcAft>
        <a:buNone/>
        <a:tabLst/>
        <a:defRPr lang="en-us" sz="4400" b="0" i="0" u="none" strike="noStrike" kern="1" spc="0" baseline="0">
          <a:solidFill>
            <a:schemeClr val="tx1"/>
          </a:solidFill>
          <a:effectLst/>
          <a:latin typeface="Calibri Light" pitchFamily="0" charset="0"/>
          <a:ea typeface="Calibri Light" pitchFamily="0" charset="0"/>
          <a:cs typeface="Calibri Light"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1"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1"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1"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1" charset="0"/>
        <a:buChar char="•"/>
        <a:tabLst/>
        <a:defRPr lang="en-us" sz="18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Protocols/rfc2616/rfc2616-sec10.html" TargetMode="Externa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formationq.com/what-is-internet/" TargetMode="Externa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aeldung.com/java-servers" TargetMode="Externa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s://www3.ntu.edu.sg/home/ehchua/programming/webprogramming/HTTP_Basics.html" TargetMode="Externa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Protocols/rfc2616/rfc2616-sec9.html" TargetMode="External"/><Relationship Id="rId3" Type="http://schemas.openxmlformats.org/officeDocument/2006/relationships/hyperlink" Target="https://www.guru99.com/difference-get-post-http.html" TargetMode="Externa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BgCQAAhg0AAKBBAACYFQAAEAAAACYAAAAIAAAAASAAAAAAAAA="/>
              </a:ext>
            </a:extLst>
          </p:cNvSpPr>
          <p:nvPr>
            <p:ph type="ctrTitle"/>
          </p:nvPr>
        </p:nvSpPr>
        <p:spPr>
          <a:xfrm>
            <a:off x="1524000" y="2198370"/>
            <a:ext cx="9144000" cy="1311910"/>
          </a:xfrm>
        </p:spPr>
        <p:txBody>
          <a:bodyPr vert="horz" wrap="square" lIns="91440" tIns="45720" rIns="91440" bIns="45720" numCol="1" spcCol="215900" anchor="b">
            <a:prstTxWarp prst="textNoShape">
              <a:avLst/>
            </a:prstTxWarp>
          </a:bodyPr>
          <a:lstStyle/>
          <a:p>
            <a:pPr>
              <a:defRPr lang="en-us"/>
            </a:pPr>
            <a:r>
              <a:rPr lang="en-us" sz="4800">
                <a:solidFill>
                  <a:srgbClr val="FFAA00"/>
                </a:solidFill>
                <a:latin typeface="Proxima Nova Black" pitchFamily="0" charset="0"/>
                <a:ea typeface="Calibri Light" pitchFamily="0" charset="0"/>
                <a:cs typeface="Calibri Light" pitchFamily="0" charset="0"/>
              </a:rPr>
              <a:t>ATL Academy</a:t>
            </a:r>
            <a:endParaRPr lang="en-us" sz="4800">
              <a:solidFill>
                <a:srgbClr val="FFAA00"/>
              </a:solidFill>
              <a:latin typeface="Proxima Nova Black" pitchFamily="0" charset="0"/>
              <a:ea typeface="Calibri Light" pitchFamily="0" charset="0"/>
              <a:cs typeface="Calibri Light" pitchFamily="0" charset="0"/>
            </a:endParaRPr>
          </a:p>
        </p:txBody>
      </p:sp>
      <p:sp>
        <p:nvSpPr>
          <p:cNvPr id="3" name="Subtitle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BgCQAAKRYAAKBBAABXGQAAEAAAACYAAAAIAAAAASAAAAAAAAA="/>
              </a:ext>
            </a:extLst>
          </p:cNvSpPr>
          <p:nvPr>
            <p:ph type="subTitle" idx="1"/>
          </p:nvPr>
        </p:nvSpPr>
        <p:spPr>
          <a:xfrm>
            <a:off x="1524000" y="3602355"/>
            <a:ext cx="9144000" cy="516890"/>
          </a:xfrm>
        </p:spPr>
        <p:txBody>
          <a:bodyPr vert="horz" wrap="square" lIns="91440" tIns="45720" rIns="91440" bIns="45720" numCol="1" spcCol="215900" anchor="t">
            <a:prstTxWarp prst="textNoShape">
              <a:avLst/>
            </a:prstTxWarp>
          </a:bodyPr>
          <a:lstStyle/>
          <a:p>
            <a:pPr>
              <a:defRPr lang="en-us"/>
            </a:pPr>
            <a:r>
              <a:rPr lang="en-us" sz="2000">
                <a:latin typeface="Proxima Nova Light" pitchFamily="0" charset="0"/>
                <a:ea typeface="Calibri" pitchFamily="2" charset="0"/>
                <a:cs typeface="Calibri" pitchFamily="2" charset="0"/>
              </a:rPr>
              <a:t>ATL ACADEMY</a:t>
            </a:r>
            <a:endParaRPr lang="en-us" sz="2000">
              <a:latin typeface="Proxima Nova Light" pitchFamily="0"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wc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t>                HTTP response status code</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CAAAAAAA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620"/>
              </a:spcBef>
              <a:defRPr lang="en-us" sz="1735"/>
            </a:pPr>
            <a:r>
              <a:rPr lang="en-us" b="1"/>
              <a:t>HTTP Status Codes</a:t>
            </a:r>
          </a:p>
          <a:p>
            <a:pPr>
              <a:lnSpc>
                <a:spcPct val="70000"/>
              </a:lnSpc>
              <a:spcBef>
                <a:spcPts val="620"/>
              </a:spcBef>
              <a:defRPr lang="en-us" sz="1735"/>
            </a:pPr>
            <a:r>
              <a:rPr lang="en-us" b="1"/>
              <a:t>Informational 1xx</a:t>
            </a:r>
            <a:endParaRPr lang="en-us" b="1"/>
          </a:p>
          <a:p>
            <a:pPr lvl="1">
              <a:lnSpc>
                <a:spcPct val="70000"/>
              </a:lnSpc>
              <a:spcBef>
                <a:spcPts val="310"/>
              </a:spcBef>
              <a:defRPr lang="en-us" sz="1490"/>
            </a:pPr>
            <a:r>
              <a:t>100 Continue. The </a:t>
            </a:r>
            <a:r>
              <a:rPr lang="en-us" b="1"/>
              <a:t>client</a:t>
            </a:r>
            <a:r>
              <a:t> SHOULD continue with its request. ...</a:t>
            </a:r>
          </a:p>
          <a:p>
            <a:pPr>
              <a:lnSpc>
                <a:spcPct val="70000"/>
              </a:lnSpc>
              <a:spcBef>
                <a:spcPts val="620"/>
              </a:spcBef>
              <a:defRPr lang="en-us" sz="1735"/>
            </a:pPr>
            <a:r>
              <a:rPr lang="en-us" b="1"/>
              <a:t>Successful 2xx</a:t>
            </a:r>
            <a:endParaRPr lang="en-us" b="1"/>
          </a:p>
          <a:p>
            <a:pPr lvl="1">
              <a:lnSpc>
                <a:spcPct val="70000"/>
              </a:lnSpc>
              <a:spcBef>
                <a:spcPts val="310"/>
              </a:spcBef>
              <a:defRPr lang="en-us" sz="1490"/>
            </a:pPr>
            <a:r>
              <a:t>200 OK. The request has succeeded. ...</a:t>
            </a:r>
          </a:p>
          <a:p>
            <a:pPr lvl="1">
              <a:lnSpc>
                <a:spcPct val="70000"/>
              </a:lnSpc>
              <a:spcBef>
                <a:spcPts val="310"/>
              </a:spcBef>
              <a:defRPr lang="en-us" sz="1490"/>
            </a:pPr>
            <a:r>
              <a:t>203 Non-Authoritative Information. ...</a:t>
            </a:r>
          </a:p>
          <a:p>
            <a:pPr lvl="1">
              <a:lnSpc>
                <a:spcPct val="70000"/>
              </a:lnSpc>
              <a:spcBef>
                <a:spcPts val="310"/>
              </a:spcBef>
              <a:defRPr lang="en-us" sz="1490"/>
            </a:pPr>
            <a:r>
              <a:t>206 Partial Content. ...</a:t>
            </a:r>
          </a:p>
          <a:p>
            <a:pPr>
              <a:lnSpc>
                <a:spcPct val="70000"/>
              </a:lnSpc>
              <a:spcBef>
                <a:spcPts val="620"/>
              </a:spcBef>
              <a:defRPr lang="en-us" sz="1735"/>
            </a:pPr>
            <a:r>
              <a:rPr lang="en-us" b="1"/>
              <a:t>Redirection 3xx</a:t>
            </a:r>
            <a:endParaRPr lang="en-us" b="1"/>
          </a:p>
          <a:p>
            <a:pPr lvl="1">
              <a:lnSpc>
                <a:spcPct val="70000"/>
              </a:lnSpc>
              <a:spcBef>
                <a:spcPts val="310"/>
              </a:spcBef>
              <a:defRPr lang="en-us" sz="1490"/>
            </a:pPr>
            <a:r>
              <a:t>300 Multiple Choices. ...</a:t>
            </a:r>
          </a:p>
          <a:p>
            <a:pPr>
              <a:lnSpc>
                <a:spcPct val="70000"/>
              </a:lnSpc>
              <a:spcBef>
                <a:spcPts val="620"/>
              </a:spcBef>
              <a:defRPr lang="en-us" sz="1735"/>
            </a:pPr>
            <a:r>
              <a:rPr lang="en-us" b="1"/>
              <a:t>Client Error 4xx</a:t>
            </a:r>
            <a:endParaRPr lang="en-us" b="1"/>
          </a:p>
          <a:p>
            <a:pPr lvl="1">
              <a:lnSpc>
                <a:spcPct val="70000"/>
              </a:lnSpc>
              <a:spcBef>
                <a:spcPts val="310"/>
              </a:spcBef>
              <a:defRPr lang="en-us" sz="1490"/>
            </a:pPr>
            <a:r>
              <a:t>400 </a:t>
            </a:r>
            <a:r>
              <a:rPr lang="en-us" b="1"/>
              <a:t>Bad Request</a:t>
            </a:r>
            <a:r>
              <a:t>.</a:t>
            </a:r>
          </a:p>
          <a:p>
            <a:pPr lvl="1">
              <a:lnSpc>
                <a:spcPct val="70000"/>
              </a:lnSpc>
              <a:spcBef>
                <a:spcPts val="310"/>
              </a:spcBef>
              <a:defRPr lang="en-us" sz="1490"/>
            </a:pPr>
            <a:r>
              <a:t>404 not found</a:t>
            </a:r>
          </a:p>
          <a:p>
            <a:pPr>
              <a:lnSpc>
                <a:spcPct val="70000"/>
              </a:lnSpc>
              <a:spcBef>
                <a:spcPts val="620"/>
              </a:spcBef>
              <a:defRPr lang="en-us" sz="1735"/>
            </a:pPr>
            <a:r>
              <a:rPr lang="en-us" b="1"/>
              <a:t>Server Error 5xx</a:t>
            </a:r>
            <a:endParaRPr lang="en-us" b="1"/>
          </a:p>
          <a:p>
            <a:pPr lvl="1">
              <a:lnSpc>
                <a:spcPct val="70000"/>
              </a:lnSpc>
              <a:spcBef>
                <a:spcPts val="310"/>
              </a:spcBef>
              <a:defRPr lang="en-us" sz="1490"/>
            </a:pPr>
            <a:r>
              <a:rPr lang="en-us" b="1"/>
              <a:t>501 Not Implemented</a:t>
            </a:r>
            <a:endParaRPr lang="en-us" b="1"/>
          </a:p>
          <a:p>
            <a:pPr lvl="1">
              <a:lnSpc>
                <a:spcPct val="70000"/>
              </a:lnSpc>
              <a:spcBef>
                <a:spcPts val="310"/>
              </a:spcBef>
              <a:defRPr lang="en-us" sz="1490"/>
            </a:pPr>
            <a:r>
              <a:rPr lang="en-us" b="1"/>
              <a:t>503 Service Unavailable</a:t>
            </a:r>
            <a:endParaRPr lang="en-us" b="1"/>
          </a:p>
          <a:p>
            <a:pPr lvl="1">
              <a:lnSpc>
                <a:spcPct val="70000"/>
              </a:lnSpc>
              <a:spcBef>
                <a:spcPts val="310"/>
              </a:spcBef>
              <a:buNone/>
              <a:defRPr lang="en-us" sz="1490"/>
            </a:pPr>
            <a:endParaRPr lang="en-us" b="1">
              <a:hlinkClick r:id="rId2"/>
            </a:endParaRPr>
          </a:p>
          <a:p>
            <a:pPr lvl="1">
              <a:lnSpc>
                <a:spcPct val="70000"/>
              </a:lnSpc>
              <a:spcBef>
                <a:spcPts val="310"/>
              </a:spcBef>
              <a:buNone/>
              <a:defRPr lang="en-us" sz="1490"/>
            </a:pPr>
            <a:r>
              <a:rPr lang="en-us">
                <a:hlinkClick r:id="rId2"/>
              </a:rPr>
              <a:t>https://www.w3.org/Protocols/rfc2616/rfc2616-sec10.html</a:t>
            </a:r>
            <a:endParaRPr lang="en-us" b="1"/>
          </a:p>
          <a:p>
            <a:pPr lvl="1">
              <a:lnSpc>
                <a:spcPct val="70000"/>
              </a:lnSpc>
              <a:spcBef>
                <a:spcPts val="310"/>
              </a:spcBef>
              <a:defRPr lang="en-us" sz="1490"/>
            </a:pPr>
          </a:p>
          <a:p>
            <a:pPr>
              <a:lnSpc>
                <a:spcPct val="70000"/>
              </a:lnSpc>
              <a:spcBef>
                <a:spcPts val="620"/>
              </a:spcBef>
              <a:defRPr lang="en-us" sz="1735"/>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b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rPr lang="en-us" b="1"/>
              <a:t>                  What is a Web Server?</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AAQ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AAAAAAAAAA="/>
              </a:ext>
            </a:extLst>
          </p:cNvSpPr>
          <p:nvPr>
            <p:ph type="body" idx="1"/>
          </p:nvPr>
        </p:nvSpPr>
        <p:spPr/>
        <p:txBody>
          <a:bodyPr/>
          <a:lstStyle/>
          <a:p>
            <a:pPr>
              <a:defRPr lang="en-us"/>
            </a:pPr>
            <a:r>
              <a:t>A server is a computer that provides data to other computers. The entire structure of the </a:t>
            </a:r>
            <a:r>
              <a:rPr lang="en-us" b="1">
                <a:hlinkClick r:id="rId2"/>
              </a:rPr>
              <a:t>Internet</a:t>
            </a:r>
            <a:r>
              <a:t> is based upon a client- server model.</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t>                 Java Servlets</a:t>
            </a:r>
            <a:br/>
          </a:p>
        </p:txBody>
      </p:sp>
      <p:pic>
        <p:nvPicPr>
          <p:cNvPr id="3" name="Picture 2"/>
          <p:cNvPicPr>
            <a:picLocks noGrp="1" noChangeArrowheads="1" noChangeAspect="1"/>
            <a:extLst>
              <a:ext uri="smNativeData">
                <pr:smNativeData xmlns:pr="smNativeData" val="SMDATA_15_CUcPXx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JAoAAGAIAABwNQAAJCMAABAAAAAmAAAACAAAAAGBAAD/HwAA"/>
              </a:ext>
            </a:extLst>
          </p:cNvPicPr>
          <p:nvPr>
            <p:ph type="pic" idx="1"/>
          </p:nvPr>
        </p:nvPicPr>
        <p:blipFill>
          <a:blip r:embed="rId2"/>
          <a:stretch>
            <a:fillRect/>
          </a:stretch>
        </p:blipFill>
        <p:spPr>
          <a:xfrm>
            <a:off x="1648460" y="1361440"/>
            <a:ext cx="7038340" cy="43510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CUDwAAPwIAANhFAABnCgAAEAAAACYAAAAIAAAAAQAAAAAAAAA="/>
              </a:ext>
            </a:extLst>
          </p:cNvSpPr>
          <p:nvPr>
            <p:ph type="title"/>
          </p:nvPr>
        </p:nvSpPr>
        <p:spPr>
          <a:xfrm>
            <a:off x="2532380" y="365125"/>
            <a:ext cx="8821420" cy="1325880"/>
          </a:xfrm>
        </p:spPr>
        <p:txBody>
          <a:bodyPr/>
          <a:lstStyle/>
          <a:p>
            <a:pPr>
              <a:defRPr lang="en-us"/>
            </a:pPr>
            <a:r>
              <a:rPr lang="en-us" b="1"/>
              <a:t>Types of Servers</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4L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CAAAAAAA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620"/>
              </a:spcBef>
              <a:defRPr lang="en-us" sz="1735"/>
            </a:pPr>
            <a:r>
              <a:rPr lang="en-us" b="1"/>
              <a:t>Mail Server:</a:t>
            </a:r>
            <a:r>
              <a:t> Mail Server provides a centrally-located pool of disk space for network users to store and share various documents in the form of emails. Since, all the data is stored in one location, administrators need only backup files from one computer.</a:t>
            </a:r>
          </a:p>
          <a:p>
            <a:pPr>
              <a:lnSpc>
                <a:spcPct val="70000"/>
              </a:lnSpc>
              <a:spcBef>
                <a:spcPts val="620"/>
              </a:spcBef>
              <a:defRPr lang="en-us" sz="1735"/>
            </a:pPr>
            <a:r>
              <a:rPr lang="en-us" b="1"/>
              <a:t>Application Server:</a:t>
            </a:r>
            <a:r>
              <a:t> An application server acts as a set of components accessible to the software developer through an API defined by the platform itself. For Web applications. These components are usually performed in the same running environment as its web server(s), and their main job is to support the construction of dynamic pages.</a:t>
            </a:r>
          </a:p>
          <a:p>
            <a:pPr>
              <a:lnSpc>
                <a:spcPct val="70000"/>
              </a:lnSpc>
              <a:spcBef>
                <a:spcPts val="620"/>
              </a:spcBef>
              <a:defRPr lang="en-us" sz="1735"/>
            </a:pPr>
            <a:r>
              <a:rPr lang="en-us" b="1"/>
              <a:t>File Transfer Protocol (FTP) Server:</a:t>
            </a:r>
            <a:r>
              <a:t> FTP uses separate control and data connections between the client and the server. FTP users may authenticate themselves in the form of a username and password. But can connect anonymously if the server is configured to allow it. For secure transmission username and password must be encrypted using FTP and SSL.</a:t>
            </a:r>
          </a:p>
          <a:p>
            <a:pPr>
              <a:lnSpc>
                <a:spcPct val="70000"/>
              </a:lnSpc>
              <a:spcBef>
                <a:spcPts val="620"/>
              </a:spcBef>
              <a:defRPr lang="en-us" sz="1735"/>
            </a:pPr>
            <a:r>
              <a:rPr lang="en-us" b="1"/>
              <a:t>Database Server:</a:t>
            </a:r>
            <a:r>
              <a:t> A database server is a computer program that provides database services to other computer programs or computers using client-server functionality, and some DBMSs (e.g., Mysql) depend on the client-server model for database access. Such a server is accessed either through a “front end” running on the user’s computer where the request is made or the “back end” where the request is served such as data analysis and storage.</a:t>
            </a:r>
          </a:p>
          <a:p>
            <a:pPr>
              <a:lnSpc>
                <a:spcPct val="70000"/>
              </a:lnSpc>
              <a:spcBef>
                <a:spcPts val="620"/>
              </a:spcBef>
              <a:defRPr lang="en-us" sz="1735"/>
            </a:pPr>
            <a:r>
              <a:rPr lang="en-us" b="1"/>
              <a:t>Domain Name System (DNS) Server:</a:t>
            </a:r>
            <a:r>
              <a:t> A name server is a computer server that hosts a network service for providing responses to queries. It maps a numeric identification or addressing component. This service is performed by the server in response to a network service protocol request.</a:t>
            </a:r>
          </a:p>
          <a:p>
            <a:pPr>
              <a:lnSpc>
                <a:spcPct val="70000"/>
              </a:lnSpc>
              <a:spcBef>
                <a:spcPts val="620"/>
              </a:spcBef>
              <a:defRPr lang="en-us" sz="1735"/>
            </a:p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zZW4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rPr lang="en-us" b="1"/>
              <a:t>                Java Server Software:</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Bh6ZY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CAAAAAAAAA="/>
              </a:ext>
            </a:extLst>
          </p:cNvSpPr>
          <p:nvPr>
            <p:ph type="body" idx="1"/>
          </p:nvPr>
        </p:nvSpPr>
        <p:spPr/>
        <p:txBody>
          <a:bodyPr vert="horz" wrap="square" lIns="91440" tIns="45720" rIns="91440" bIns="45720" numCol="1" spcCol="215900" anchor="t">
            <a:prstTxWarp prst="textNoShape">
              <a:avLst/>
            </a:prstTxWarp>
          </a:bodyPr>
          <a:lstStyle/>
          <a:p>
            <a:pPr>
              <a:lnSpc>
                <a:spcPct val="70000"/>
              </a:lnSpc>
              <a:spcBef>
                <a:spcPts val="920"/>
              </a:spcBef>
              <a:defRPr lang="en-us" sz="2575"/>
            </a:pPr>
            <a:r>
              <a:rPr lang="en-us" b="1"/>
              <a:t>Apache Tomcat</a:t>
            </a:r>
            <a:endParaRPr lang="en-us" b="1"/>
          </a:p>
          <a:p>
            <a:pPr>
              <a:lnSpc>
                <a:spcPct val="70000"/>
              </a:lnSpc>
              <a:spcBef>
                <a:spcPts val="920"/>
              </a:spcBef>
              <a:defRPr lang="en-us" sz="2575"/>
            </a:pPr>
            <a:r>
              <a:rPr lang="en-us" b="1"/>
              <a:t>Jetty</a:t>
            </a:r>
            <a:endParaRPr lang="en-us" b="1"/>
          </a:p>
          <a:p>
            <a:pPr>
              <a:lnSpc>
                <a:spcPct val="70000"/>
              </a:lnSpc>
              <a:spcBef>
                <a:spcPts val="920"/>
              </a:spcBef>
              <a:defRPr lang="en-us" sz="2575"/>
            </a:pPr>
            <a:r>
              <a:rPr lang="en-us" b="1"/>
              <a:t>Apache TomEE</a:t>
            </a:r>
            <a:endParaRPr lang="en-us" b="1"/>
          </a:p>
          <a:p>
            <a:pPr>
              <a:lnSpc>
                <a:spcPct val="70000"/>
              </a:lnSpc>
              <a:spcBef>
                <a:spcPts val="920"/>
              </a:spcBef>
              <a:defRPr lang="en-us" sz="2575"/>
            </a:pPr>
            <a:r>
              <a:rPr lang="en-us" b="1"/>
              <a:t>Oracle WebLogic</a:t>
            </a:r>
            <a:endParaRPr lang="en-us" b="1"/>
          </a:p>
          <a:p>
            <a:pPr>
              <a:lnSpc>
                <a:spcPct val="70000"/>
              </a:lnSpc>
              <a:spcBef>
                <a:spcPts val="920"/>
              </a:spcBef>
              <a:defRPr lang="en-us" sz="2575"/>
            </a:pPr>
            <a:r>
              <a:rPr lang="en-us" b="1"/>
              <a:t>WebSphere</a:t>
            </a:r>
            <a:endParaRPr lang="en-us" b="1"/>
          </a:p>
          <a:p>
            <a:pPr>
              <a:lnSpc>
                <a:spcPct val="70000"/>
              </a:lnSpc>
              <a:spcBef>
                <a:spcPts val="920"/>
              </a:spcBef>
              <a:defRPr lang="en-us" sz="2575"/>
            </a:pPr>
            <a:r>
              <a:rPr lang="en-us" b="1"/>
              <a:t>WildFly</a:t>
            </a:r>
            <a:endParaRPr lang="en-us" b="1"/>
          </a:p>
          <a:p>
            <a:pPr>
              <a:lnSpc>
                <a:spcPct val="70000"/>
              </a:lnSpc>
              <a:spcBef>
                <a:spcPts val="920"/>
              </a:spcBef>
              <a:defRPr lang="en-us" sz="2575"/>
            </a:pPr>
            <a:r>
              <a:rPr lang="en-us" b="1"/>
              <a:t>Apache Geronimo</a:t>
            </a:r>
            <a:endParaRPr lang="en-us" b="1"/>
          </a:p>
          <a:p>
            <a:pPr>
              <a:lnSpc>
                <a:spcPct val="70000"/>
              </a:lnSpc>
              <a:spcBef>
                <a:spcPts val="920"/>
              </a:spcBef>
              <a:defRPr lang="en-us" sz="2575"/>
            </a:pPr>
            <a:r>
              <a:rPr lang="en-us" b="1"/>
              <a:t>GlassFish</a:t>
            </a:r>
            <a:endParaRPr lang="en-us" b="1"/>
          </a:p>
          <a:p>
            <a:pPr>
              <a:lnSpc>
                <a:spcPct val="70000"/>
              </a:lnSpc>
              <a:spcBef>
                <a:spcPts val="920"/>
              </a:spcBef>
              <a:defRPr lang="en-us" sz="2575"/>
            </a:pPr>
            <a:r>
              <a:rPr lang="en-us" b="1"/>
              <a:t>Jboss</a:t>
            </a:r>
            <a:endParaRPr lang="en-us" b="1"/>
          </a:p>
          <a:p>
            <a:pPr>
              <a:lnSpc>
                <a:spcPct val="70000"/>
              </a:lnSpc>
              <a:spcBef>
                <a:spcPts val="920"/>
              </a:spcBef>
              <a:defRPr lang="en-us" sz="2575"/>
            </a:pPr>
            <a:r>
              <a:rPr lang="en-us">
                <a:hlinkClick r:id="rId2"/>
              </a:rPr>
              <a:t>Link:https://www.baeldung.com/java-servers</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BvEgAAPwIAANhFAABnCgAAEAAAACYAAAAIAAAAAQAAAAAAAAA="/>
              </a:ext>
            </a:extLst>
          </p:cNvSpPr>
          <p:nvPr>
            <p:ph type="title"/>
          </p:nvPr>
        </p:nvSpPr>
        <p:spPr>
          <a:xfrm>
            <a:off x="2996565" y="365125"/>
            <a:ext cx="8357235" cy="1325880"/>
          </a:xfrm>
        </p:spPr>
        <p:txBody>
          <a:bodyPr/>
          <a:lstStyle/>
          <a:p>
            <a:pPr>
              <a:defRPr lang="en-us"/>
            </a:pPr>
            <a:r>
              <a:t>Introduction  to web</a:t>
            </a:r>
          </a:p>
        </p:txBody>
      </p:sp>
      <p:pic>
        <p:nvPicPr>
          <p:cNvPr id="3" name="Content Placeholder 3" descr="What-is-a-Web-Server.jpg"/>
          <p:cNvPicPr>
            <a:picLocks noGrp="1" noChangeArrowheads="1" noChangeAspect="1"/>
            <a:extLst>
              <a:ext uri="smNativeData">
                <pr:smNativeData xmlns:pr="smNativeData" val="SMDATA_15_CUcPXx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kQwAAHQKAABlNAAAOCUAABAAAAAmAAAACAAAAAGBAAAAAAAA"/>
              </a:ext>
            </a:extLst>
          </p:cNvPicPr>
          <p:nvPr>
            <p:ph type="pic" idx="1"/>
          </p:nvPr>
        </p:nvPicPr>
        <p:blipFill>
          <a:blip r:embed="rId2"/>
          <a:stretch>
            <a:fillRect/>
          </a:stretch>
        </p:blipFill>
        <p:spPr>
          <a:xfrm>
            <a:off x="2042795" y="1699260"/>
            <a:ext cx="6474460" cy="4351020"/>
          </a:xfrm>
          <a:prstGeom prst="rect">
            <a:avLst/>
          </a:prstGeom>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cL7ik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rPr lang="en-us" b="1"/>
              <a:t>        HTTP (HyperText Transfer Protocol)</a:t>
            </a:r>
          </a:p>
        </p:txBody>
      </p:sp>
      <p:pic>
        <p:nvPicPr>
          <p:cNvPr id="3" name="Picture 2"/>
          <p:cNvPicPr>
            <a:picLocks noGrp="1" noChangeArrowheads="1" noChangeAspect="1"/>
            <a:extLst>
              <a:ext uri="smNativeData">
                <pr:smNativeData xmlns:pr="smNativeData" val="SMDATA_15_CUcPXx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2gUAAKIMAABsQgAATyAAABAAAAAmAAAACAAAAAGBAAD/HwAA"/>
              </a:ext>
            </a:extLst>
          </p:cNvPicPr>
          <p:nvPr>
            <p:ph type="pic" idx="1"/>
          </p:nvPr>
        </p:nvPicPr>
        <p:blipFill>
          <a:blip r:embed="rId2"/>
          <a:stretch>
            <a:fillRect/>
          </a:stretch>
        </p:blipFill>
        <p:spPr>
          <a:xfrm>
            <a:off x="951230" y="2053590"/>
            <a:ext cx="9846310" cy="319849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BJ0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rPr lang="en-us" b="1"/>
              <a:t>                    Browser</a:t>
            </a:r>
          </a:p>
        </p:txBody>
      </p:sp>
      <p:pic>
        <p:nvPicPr>
          <p:cNvPr id="3" name="Picture 2"/>
          <p:cNvPicPr>
            <a:picLocks noGrp="1" noChangeArrowheads="1" noChangeAspect="1"/>
            <a:extLst>
              <a:ext uri="smNativeData">
                <pr:smNativeData xmlns:pr="smNativeData" val="SMDATA_15_CUcPXx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sggAALQNAAAXRQAAZSMAABAAAAAmAAAACAAAAAGBAAD/HwAA"/>
              </a:ext>
            </a:extLst>
          </p:cNvPicPr>
          <p:nvPr>
            <p:ph type="pic" idx="1"/>
          </p:nvPr>
        </p:nvPicPr>
        <p:blipFill>
          <a:blip r:embed="rId2"/>
          <a:stretch>
            <a:fillRect/>
          </a:stretch>
        </p:blipFill>
        <p:spPr>
          <a:xfrm>
            <a:off x="1413510" y="2227580"/>
            <a:ext cx="9817735" cy="352615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U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t>               The Domain Name System (</a:t>
            </a:r>
            <a:r>
              <a:rPr lang="en-us" b="1"/>
              <a:t>DNS</a:t>
            </a:r>
            <a:r>
              <a:t>) </a:t>
            </a:r>
          </a:p>
        </p:txBody>
      </p:sp>
      <p:pic>
        <p:nvPicPr>
          <p:cNvPr id="3" name="Content Placeholder 3" descr="DNS-Server.png"/>
          <p:cNvPicPr>
            <a:picLocks noGrp="1" noChangeArrowheads="1" noChangeAspect="1"/>
            <a:extLst>
              <a:ext uri="smNativeData">
                <pr:smNativeData xmlns:pr="smNativeData" val="SMDATA_15_CUcPXx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qqqqq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7BMAAFULAAAUNwAA5SUAABAAAAAmAAAACAAAAAGBAAAAAAAA"/>
              </a:ext>
            </a:extLst>
          </p:cNvPicPr>
          <p:nvPr>
            <p:ph type="pic" idx="1"/>
          </p:nvPr>
        </p:nvPicPr>
        <p:blipFill>
          <a:blip r:embed="rId2"/>
          <a:stretch>
            <a:fillRect/>
          </a:stretch>
        </p:blipFill>
        <p:spPr>
          <a:xfrm>
            <a:off x="3238500" y="1842135"/>
            <a:ext cx="5715000" cy="4318000"/>
          </a:xfrm>
          <a:prstGeom prst="rect">
            <a:avLst/>
          </a:prstGeom>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C++pY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b="1"/>
              <a:t>                Uniform Resource Locator (URL)</a:t>
            </a:r>
            <a:b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Mw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CAAAAAAAAA="/>
              </a:ext>
            </a:extLst>
          </p:cNvSpPr>
          <p:nvPr>
            <p:ph type="body" idx="1"/>
          </p:nvPr>
        </p:nvSpPr>
        <p:spPr/>
        <p:txBody>
          <a:bodyPr vert="horz" wrap="square" lIns="91440" tIns="45720" rIns="91440" bIns="45720" numCol="1" spcCol="215900" anchor="t">
            <a:prstTxWarp prst="textNoShape">
              <a:avLst/>
            </a:prstTxWarp>
          </a:bodyPr>
          <a:lstStyle/>
          <a:p>
            <a:pPr>
              <a:lnSpc>
                <a:spcPct val="80000"/>
              </a:lnSpc>
              <a:defRPr lang="en-us"/>
            </a:pPr>
            <a:r>
              <a:t>A URL (Uniform Resource Locator) is used to uniquely identify a resource over the web. URL has the following syntax:</a:t>
            </a:r>
          </a:p>
          <a:p>
            <a:pPr>
              <a:lnSpc>
                <a:spcPct val="80000"/>
              </a:lnSpc>
              <a:defRPr lang="en-us"/>
            </a:pPr>
            <a:r>
              <a:rPr lang="en-us" i="1">
                <a:solidFill>
                  <a:schemeClr val="accent1"/>
                </a:solidFill>
              </a:rPr>
              <a:t>protocol</a:t>
            </a:r>
            <a:r>
              <a:rPr lang="en-us">
                <a:solidFill>
                  <a:schemeClr val="accent1"/>
                </a:solidFill>
              </a:rPr>
              <a:t>://</a:t>
            </a:r>
            <a:r>
              <a:rPr lang="en-us" i="1">
                <a:solidFill>
                  <a:schemeClr val="accent1"/>
                </a:solidFill>
              </a:rPr>
              <a:t>hostname</a:t>
            </a:r>
            <a:r>
              <a:rPr lang="en-us">
                <a:solidFill>
                  <a:schemeClr val="accent1"/>
                </a:solidFill>
              </a:rPr>
              <a:t>:</a:t>
            </a:r>
            <a:r>
              <a:rPr lang="en-us" i="1">
                <a:solidFill>
                  <a:schemeClr val="accent1"/>
                </a:solidFill>
              </a:rPr>
              <a:t>port</a:t>
            </a:r>
            <a:r>
              <a:rPr lang="en-us">
                <a:solidFill>
                  <a:schemeClr val="accent1"/>
                </a:solidFill>
              </a:rPr>
              <a:t>/</a:t>
            </a:r>
            <a:r>
              <a:rPr lang="en-us" i="1">
                <a:solidFill>
                  <a:schemeClr val="accent1"/>
                </a:solidFill>
              </a:rPr>
              <a:t>path-and-file-name</a:t>
            </a:r>
            <a:endParaRPr lang="en-us" i="1">
              <a:solidFill>
                <a:schemeClr val="accent1"/>
              </a:solidFill>
            </a:endParaRPr>
          </a:p>
          <a:p>
            <a:pPr>
              <a:lnSpc>
                <a:spcPct val="80000"/>
              </a:lnSpc>
              <a:defRPr lang="en-us"/>
            </a:pPr>
            <a:r>
              <a:rPr lang="en-us" i="1">
                <a:solidFill>
                  <a:schemeClr val="accent1"/>
                </a:solidFill>
              </a:rPr>
              <a:t>http:80     https:443</a:t>
            </a:r>
            <a:endParaRPr lang="en-us" i="1">
              <a:solidFill>
                <a:schemeClr val="accent1"/>
              </a:solidFill>
            </a:endParaRPr>
          </a:p>
          <a:p>
            <a:pPr>
              <a:lnSpc>
                <a:spcPct val="80000"/>
              </a:lnSpc>
              <a:defRPr lang="en-us"/>
            </a:pPr>
            <a:endParaRPr lang="en-us" i="1">
              <a:solidFill>
                <a:schemeClr val="accent1"/>
              </a:solidFill>
            </a:endParaRPr>
          </a:p>
          <a:p>
            <a:pPr>
              <a:lnSpc>
                <a:spcPct val="80000"/>
              </a:lnSpc>
              <a:defRPr lang="en-us"/>
            </a:pPr>
            <a:r>
              <a:t>Other examples of URL are:</a:t>
            </a:r>
          </a:p>
          <a:p>
            <a:pPr lvl="1">
              <a:lnSpc>
                <a:spcPct val="80000"/>
              </a:lnSpc>
              <a:defRPr lang="en-us"/>
            </a:pPr>
            <a:r>
              <a:t>ftp://www.ftp.org/docs/test.txt </a:t>
            </a:r>
          </a:p>
          <a:p>
            <a:pPr lvl="1">
              <a:lnSpc>
                <a:spcPct val="80000"/>
              </a:lnSpc>
              <a:defRPr lang="en-us"/>
            </a:pPr>
            <a:r>
              <a:t>mailto:user@test101.com </a:t>
            </a:r>
          </a:p>
          <a:p>
            <a:pPr lvl="1">
              <a:lnSpc>
                <a:spcPct val="80000"/>
              </a:lnSpc>
              <a:defRPr lang="en-us"/>
            </a:pPr>
            <a:r>
              <a:t>news:soc.culture.Singapore </a:t>
            </a:r>
          </a:p>
          <a:p>
            <a:pPr lvl="1">
              <a:lnSpc>
                <a:spcPct val="80000"/>
              </a:lnSpc>
              <a:defRPr lang="en-us"/>
            </a:pPr>
            <a:r>
              <a:t>telnet://www.nowhere123.com/</a:t>
            </a:r>
            <a:endParaRPr lang="en-us">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rPr lang="en-us" b="1"/>
              <a:t>			HTTP Protocol	</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B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QoAANhFAADnEwAAEAAAACYAAAAIAAAAAQAAAAAAAAA="/>
              </a:ext>
            </a:extLst>
          </p:cNvSpPr>
          <p:nvPr>
            <p:ph type="body" idx="1"/>
          </p:nvPr>
        </p:nvSpPr>
        <p:spPr>
          <a:xfrm>
            <a:off x="838200" y="1783715"/>
            <a:ext cx="10515600" cy="1451610"/>
          </a:xfrm>
        </p:spPr>
        <p:txBody>
          <a:bodyPr/>
          <a:lstStyle/>
          <a:p>
            <a:pPr>
              <a:defRPr lang="en-us"/>
            </a:pPr>
            <a:r>
              <a:t>For example, the browser translated the URL http://www.nowhere123.com/doc/index.html into the following request message:</a:t>
            </a:r>
          </a:p>
          <a:p>
            <a:pPr>
              <a:defRPr lang="en-us"/>
            </a:pPr>
          </a:p>
          <a:p>
            <a:pPr>
              <a:defRPr lang="en-us"/>
            </a:pPr>
          </a:p>
        </p:txBody>
      </p:sp>
      <p:pic>
        <p:nvPicPr>
          <p:cNvPr id="4" name="Picture 5"/>
          <p:cNvPicPr>
            <a:picLocks noChangeAspect="1"/>
            <a:extLst>
              <a:ext uri="smNativeData">
                <pr:smNativeData xmlns:pr="smNativeData" val="SMDATA_15_CUcPXx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AggAAMISAABDPQAABSAAABAAAAAmAAAACAAAAP//////////"/>
              </a:ext>
            </a:extLst>
          </p:cNvPicPr>
          <p:nvPr/>
        </p:nvPicPr>
        <p:blipFill>
          <a:blip r:embed="rId2"/>
          <a:stretch>
            <a:fillRect/>
          </a:stretch>
        </p:blipFill>
        <p:spPr>
          <a:xfrm>
            <a:off x="1301750" y="3049270"/>
            <a:ext cx="8656955" cy="215582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kg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t>An example of the HTTP response message is as shown:</a:t>
            </a:r>
          </a:p>
        </p:txBody>
      </p:sp>
      <p:pic>
        <p:nvPicPr>
          <p:cNvPr id="3" name="Picture 2"/>
          <p:cNvPicPr>
            <a:picLocks noGrp="1" noChangeArrowheads="1" noChangeAspect="1"/>
            <a:extLst>
              <a:ext uri="smNativeData">
                <pr:smNativeData xmlns:pr="smNativeData" val="SMDATA_15_CUcPXx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W5vVBf///wEAAAAAAAAAAAAAAAAAAAAAAAAAAAAAAAAAAAAAAAAAAAAAAAJ/f38A5+bmA8zMzADAwP8Af39/AAAAAAAAAAAAAAAAAP///wAAAAAAIQAAABgAAAAUAAAAyQYAAA8MAACQPwAAqiEAABAAAAAmAAAACAAAAAGBAAD/HwAA"/>
              </a:ext>
            </a:extLst>
          </p:cNvPicPr>
          <p:nvPr>
            <p:ph type="pic" idx="1"/>
          </p:nvPr>
        </p:nvPicPr>
        <p:blipFill>
          <a:blip r:embed="rId2"/>
          <a:stretch>
            <a:fillRect/>
          </a:stretch>
        </p:blipFill>
        <p:spPr>
          <a:xfrm>
            <a:off x="1102995" y="1960245"/>
            <a:ext cx="9229725" cy="3512185"/>
          </a:xfrm>
          <a:prstGeom prst="rect">
            <a:avLst/>
          </a:prstGeom>
          <a:noFill/>
          <a:ln>
            <a:noFill/>
          </a:ln>
        </p:spPr>
      </p:pic>
      <p:sp>
        <p:nvSpPr>
          <p:cNvPr id="4" name="Rectangle 4"/>
          <p:cNvSpPr>
            <a:extLst>
              <a:ext uri="smNativeData">
                <pr:smNativeData xmlns:pr="smNativeData" val="SMDATA_13_CUcPXx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AAAMAAAAEAAAAAAAAAAAAAAAAAAAAAAAAAAeAAAAaAAAAAAAAAAAAAAAAAAAAAAAAAAAAAAAECcAABAnAAAAAAAAAAAAAAAAAAAAAAAAAAAAAAAAAAAAAAAAAAAAABQAAAAAAAAAwMD/AAAAAABkAAAAMgAAAAAAAABkAAAAAAAAAH9/fwAKAAAAHwAAAFQAAAD///8A////AQAAAAAAAAAAAAAAAAAAAAAAAAAAAAAAAAAAAAAAAAAAAAAAAH9/fwDn5uYDzMzMAMDA/wB/f38AAAAAAAAAAAAAAAAAAAAAAAAAAAAhAAAAGAAAABQAAACgCAAA2yIAAFZBAAAhJQAAECAAACYAAAAIAAAA//////////8="/>
              </a:ext>
            </a:extLst>
          </p:cNvSpPr>
          <p:nvPr/>
        </p:nvSpPr>
        <p:spPr>
          <a:xfrm>
            <a:off x="1402080" y="5666105"/>
            <a:ext cx="9218930" cy="369570"/>
          </a:xfrm>
          <a:prstGeom prst="rect">
            <a:avLst/>
          </a:prstGeom>
          <a:noFill/>
          <a:ln>
            <a:noFill/>
          </a:ln>
          <a:effectLst/>
        </p:spPr>
        <p:txBody>
          <a:bodyPr vert="horz" wrap="square" lIns="91440" tIns="45720" rIns="91440" bIns="45720" numCol="1" spcCol="215900" anchor="t"/>
          <a:lstStyle/>
          <a:p>
            <a:pPr>
              <a:defRPr lang="en-us"/>
            </a:pPr>
            <a:r>
              <a:rPr lang="en-us">
                <a:hlinkClick r:id="rId3"/>
              </a:rPr>
              <a:t>https://www3.ntu.edu.sg/home/ehchua/programming/webprogramming/HTTP_Basics.html</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CUcPXx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PwIAANhFAABnCgAAEAAAACYAAAAIAAAAAAAAAAAAAAA="/>
              </a:ext>
            </a:extLst>
          </p:cNvSpPr>
          <p:nvPr>
            <p:ph type="title"/>
          </p:nvPr>
        </p:nvSpPr>
        <p:spPr/>
        <p:txBody>
          <a:bodyPr/>
          <a:lstStyle/>
          <a:p>
            <a:pPr>
              <a:defRPr lang="en-us"/>
            </a:pPr>
            <a:r>
              <a:t>                  HTTP methods</a:t>
            </a:r>
          </a:p>
        </p:txBody>
      </p:sp>
      <p:sp>
        <p:nvSpPr>
          <p:cNvPr id="3" name="Content Placeholder 2"/>
          <p:cNvSpPr>
            <a:spLocks noGrp="1" noChangeArrowheads="1"/>
            <a:extLst>
              <a:ext uri="smNativeData">
                <pr:smNativeData xmlns:pr="smNativeData" val="SMDATA_13_CUcPXx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bm9UF////AQAAAAAAAAAAAAAAAAAAAAAAAAAAAAAAAAAAAAAAAAAAAAAAAn9/fwDn5uYDzMzMAMDA/wB/f38AAAAAAAAAAAAAAAAAAAAAAAAAAAAhAAAAGAAAABQAAAAoBQAAOwsAANhFAAAAJg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sz="1800"/>
              <a:t>HTTP protocol defines a set of request methods. A client can use one of these request methods to send a request message to an HTTP server. The methods are:</a:t>
            </a:r>
            <a:endParaRPr lang="en-us" sz="1800"/>
          </a:p>
          <a:p>
            <a:pPr lvl="1">
              <a:defRPr lang="en-us"/>
            </a:pPr>
            <a:r>
              <a:rPr lang="en-us" sz="1600" b="1"/>
              <a:t>GET</a:t>
            </a:r>
            <a:r>
              <a:rPr lang="en-us" sz="1600"/>
              <a:t>: A client can use the GET request to get a web resource from the server.</a:t>
            </a:r>
            <a:endParaRPr lang="en-us" sz="1600"/>
          </a:p>
          <a:p>
            <a:pPr lvl="1">
              <a:defRPr lang="en-us"/>
            </a:pPr>
            <a:r>
              <a:rPr lang="en-us" sz="1600" b="1"/>
              <a:t>HEAD</a:t>
            </a:r>
            <a:r>
              <a:rPr lang="en-us" sz="1600"/>
              <a:t>: A client can use the HEAD request to get the header that a GET request would have obtained. Since the header contains the last-modified date of the data, this can be used to check against the local cache copy.</a:t>
            </a:r>
            <a:endParaRPr lang="en-us" sz="1600"/>
          </a:p>
          <a:p>
            <a:pPr lvl="1">
              <a:defRPr lang="en-us"/>
            </a:pPr>
            <a:r>
              <a:rPr lang="en-us" sz="1600" b="1"/>
              <a:t>POST</a:t>
            </a:r>
            <a:r>
              <a:rPr lang="en-us" sz="1600"/>
              <a:t>: Used to post data up to the web server.</a:t>
            </a:r>
            <a:endParaRPr lang="en-us" sz="1600"/>
          </a:p>
          <a:p>
            <a:pPr lvl="1">
              <a:defRPr lang="en-us"/>
            </a:pPr>
            <a:r>
              <a:rPr lang="en-us" sz="1600" b="1"/>
              <a:t>PUT</a:t>
            </a:r>
            <a:r>
              <a:rPr lang="en-us" sz="1600"/>
              <a:t>: Ask the server to store the data.</a:t>
            </a:r>
            <a:endParaRPr lang="en-us" sz="1600"/>
          </a:p>
          <a:p>
            <a:pPr lvl="1">
              <a:defRPr lang="en-us"/>
            </a:pPr>
            <a:r>
              <a:rPr lang="en-us" sz="1600" b="1"/>
              <a:t>DELETE</a:t>
            </a:r>
            <a:r>
              <a:rPr lang="en-us" sz="1600"/>
              <a:t>: Ask the server to delete the data.</a:t>
            </a:r>
            <a:endParaRPr lang="en-us" sz="1600"/>
          </a:p>
          <a:p>
            <a:pPr lvl="1">
              <a:defRPr lang="en-us"/>
            </a:pPr>
            <a:r>
              <a:rPr lang="en-us" sz="1600" b="1"/>
              <a:t>TRACE</a:t>
            </a:r>
            <a:r>
              <a:rPr lang="en-us" sz="1600"/>
              <a:t>: Ask the server to return a diagnostic trace of the actions it takes.</a:t>
            </a:r>
            <a:endParaRPr lang="en-us" sz="1600"/>
          </a:p>
          <a:p>
            <a:pPr lvl="1">
              <a:defRPr lang="en-us"/>
            </a:pPr>
            <a:r>
              <a:rPr lang="en-us" sz="1600" b="1"/>
              <a:t>OPTIONS</a:t>
            </a:r>
            <a:r>
              <a:rPr lang="en-us" sz="1600"/>
              <a:t>: Ask the server to return the list of request methods it supports.</a:t>
            </a:r>
            <a:endParaRPr lang="en-us" sz="1600"/>
          </a:p>
          <a:p>
            <a:pPr lvl="1">
              <a:defRPr lang="en-us"/>
            </a:pPr>
            <a:r>
              <a:rPr lang="en-us" sz="1600" b="1"/>
              <a:t>CONNECT</a:t>
            </a:r>
            <a:r>
              <a:rPr lang="en-us" sz="1600"/>
              <a:t>: Used to tell a proxy to make a connection to another host and simply reply the content, without attempting to parse or cache it. This is often used to make SSL connection through the proxy.</a:t>
            </a:r>
            <a:endParaRPr lang="en-us" sz="1600"/>
          </a:p>
          <a:p>
            <a:pPr>
              <a:defRPr lang="en-us"/>
            </a:pPr>
            <a:r>
              <a:rPr lang="en-us" sz="2400">
                <a:hlinkClick r:id="rId2"/>
              </a:rPr>
              <a:t>https://www.w3.org/Protocols/rfc2616/rfc2616-sec9.html</a:t>
            </a:r>
            <a:endParaRPr lang="en-us" sz="2400"/>
          </a:p>
          <a:p>
            <a:pPr>
              <a:defRPr lang="en-us"/>
            </a:pPr>
            <a:r>
              <a:rPr lang="en-us" sz="2400">
                <a:hlinkClick r:id="rId3"/>
              </a:rPr>
              <a:t>https://www.guru99.com/difference-get-post-http.html</a:t>
            </a:r>
            <a:endParaRPr 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Mubariz Mustafayev</dc:creator>
  <cp:keywords/>
  <dc:description/>
  <cp:lastModifiedBy>anar</cp:lastModifiedBy>
  <cp:revision>0</cp:revision>
  <dcterms:created xsi:type="dcterms:W3CDTF">2020-04-10T10:58:34Z</dcterms:created>
  <dcterms:modified xsi:type="dcterms:W3CDTF">2020-07-15T18:12:25Z</dcterms:modified>
</cp:coreProperties>
</file>