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44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BB68CA-1D04-4DB5-9003-F30C5A607A21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BA8E-6766-4DD8-8869-D274FDC2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Scalar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Anastasia </a:t>
            </a:r>
            <a:r>
              <a:rPr lang="en-US" dirty="0" err="1" smtClean="0"/>
              <a:t>Yazvinskaya</a:t>
            </a:r>
            <a:endParaRPr lang="en-US" dirty="0" smtClean="0"/>
          </a:p>
          <a:p>
            <a:r>
              <a:rPr lang="en-US" dirty="0" smtClean="0"/>
              <a:t>Maggie </a:t>
            </a:r>
            <a:r>
              <a:rPr lang="en-US" dirty="0" err="1" smtClean="0"/>
              <a:t>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Scalar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Scalar Types are simply types that store a </a:t>
            </a:r>
            <a:r>
              <a:rPr lang="en-US" b="1" u="sng" dirty="0" smtClean="0"/>
              <a:t>SINGLE</a:t>
            </a:r>
            <a:r>
              <a:rPr lang="en-US" dirty="0" smtClean="0"/>
              <a:t> value. For example</a:t>
            </a:r>
          </a:p>
          <a:p>
            <a:pPr lvl="1"/>
            <a:r>
              <a:rPr lang="en-US" dirty="0" smtClean="0"/>
              <a:t>a number</a:t>
            </a:r>
          </a:p>
          <a:p>
            <a:pPr lvl="1"/>
            <a:r>
              <a:rPr lang="en-US" dirty="0" smtClean="0"/>
              <a:t>a character</a:t>
            </a:r>
          </a:p>
          <a:p>
            <a:pPr lvl="1"/>
            <a:r>
              <a:rPr lang="en-US" dirty="0" smtClean="0"/>
              <a:t>a date</a:t>
            </a:r>
          </a:p>
          <a:p>
            <a:pPr lvl="1"/>
            <a:r>
              <a:rPr lang="en-US" dirty="0" smtClean="0"/>
              <a:t>a Boolean. </a:t>
            </a:r>
          </a:p>
          <a:p>
            <a:pPr marL="457207" lvl="1" indent="0">
              <a:buNone/>
            </a:pPr>
            <a:endParaRPr lang="en-US" dirty="0" smtClean="0"/>
          </a:p>
          <a:p>
            <a:pPr marL="45720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divides the Scalar types into four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DATE\TIME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numeric Data types represent real numbers such as: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err="1" smtClean="0"/>
              <a:t>Intergers</a:t>
            </a:r>
            <a:endParaRPr lang="en-US" dirty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Double Precision </a:t>
            </a:r>
          </a:p>
          <a:p>
            <a:pPr lvl="1"/>
            <a:r>
              <a:rPr lang="en-US" dirty="0" smtClean="0"/>
              <a:t>DEC</a:t>
            </a:r>
          </a:p>
          <a:p>
            <a:pPr lvl="1"/>
            <a:r>
              <a:rPr lang="en-US" dirty="0" smtClean="0"/>
              <a:t>Decimal</a:t>
            </a:r>
          </a:p>
          <a:p>
            <a:pPr lvl="1"/>
            <a:r>
              <a:rPr lang="en-US" dirty="0" smtClean="0"/>
              <a:t>SMALLINT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Char[</a:t>
            </a:r>
            <a:r>
              <a:rPr lang="en-US" dirty="0" err="1" smtClean="0"/>
              <a:t>acter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Varchar2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Interval Day to Second</a:t>
            </a:r>
          </a:p>
          <a:p>
            <a:r>
              <a:rPr lang="en-US" dirty="0" smtClean="0"/>
              <a:t>Interval Year to Month</a:t>
            </a:r>
          </a:p>
          <a:p>
            <a:r>
              <a:rPr lang="en-US" dirty="0" err="1" smtClean="0"/>
              <a:t>TimeStamp</a:t>
            </a:r>
            <a:endParaRPr lang="en-US" dirty="0" smtClean="0"/>
          </a:p>
          <a:p>
            <a:r>
              <a:rPr lang="en-US" dirty="0" err="1" smtClean="0"/>
              <a:t>TimeStamp</a:t>
            </a:r>
            <a:r>
              <a:rPr lang="en-US" dirty="0" smtClean="0"/>
              <a:t> with time zone</a:t>
            </a:r>
          </a:p>
          <a:p>
            <a:r>
              <a:rPr lang="en-US" dirty="0" err="1" smtClean="0"/>
              <a:t>TimeStamp</a:t>
            </a:r>
            <a:r>
              <a:rPr lang="en-US" dirty="0" smtClean="0"/>
              <a:t> with local </a:t>
            </a:r>
            <a:r>
              <a:rPr lang="en-US" dirty="0" err="1" smtClean="0"/>
              <a:t>TimeZone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96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Scalar Data Types</vt:lpstr>
      <vt:lpstr>What are Scalar Data Types?</vt:lpstr>
      <vt:lpstr>PL/SQL divides the Scalar types into four families</vt:lpstr>
      <vt:lpstr>Numeric Data Types</vt:lpstr>
      <vt:lpstr>Character Data Types</vt:lpstr>
      <vt:lpstr>DateTime Data types</vt:lpstr>
      <vt:lpstr>PowerPoint Presentation</vt:lpstr>
    </vt:vector>
  </TitlesOfParts>
  <Company>Ontario-Montclair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Data Types</dc:title>
  <dc:creator>OMSD</dc:creator>
  <cp:lastModifiedBy>OMSD</cp:lastModifiedBy>
  <cp:revision>7</cp:revision>
  <dcterms:created xsi:type="dcterms:W3CDTF">2020-05-05T03:25:04Z</dcterms:created>
  <dcterms:modified xsi:type="dcterms:W3CDTF">2020-05-05T06:02:11Z</dcterms:modified>
</cp:coreProperties>
</file>