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7" r:id="rId2"/>
    <p:sldId id="260" r:id="rId3"/>
    <p:sldId id="263" r:id="rId4"/>
    <p:sldId id="269" r:id="rId5"/>
    <p:sldId id="285" r:id="rId6"/>
    <p:sldId id="275" r:id="rId7"/>
    <p:sldId id="286" r:id="rId8"/>
  </p:sldIdLst>
  <p:sldSz cx="15122525" cy="7921625"/>
  <p:notesSz cx="6858000" cy="9144000"/>
  <p:embeddedFontLst>
    <p:embeddedFont>
      <p:font typeface="Calibri" panose="020F0502020204030204" pitchFamily="34" charset="0"/>
      <p:regular r:id="rId10"/>
      <p:bold r:id="rId11"/>
      <p:italic r:id="rId12"/>
      <p:boldItalic r:id="rId13"/>
    </p:embeddedFont>
    <p:embeddedFont>
      <p:font typeface="Montserrat" pitchFamily="2" charset="77"/>
      <p:regular r:id="rId14"/>
      <p:bold r:id="rId15"/>
      <p:italic r:id="rId16"/>
      <p:boldItalic r:id="rId17"/>
    </p:embeddedFont>
    <p:embeddedFont>
      <p:font typeface="Montserrat Medium" pitchFamily="2" charset="77"/>
      <p:regular r:id="rId18"/>
      <p:bold r:id="rId19"/>
      <p:italic r:id="rId20"/>
      <p:boldItalic r:id="rId21"/>
    </p:embeddedFont>
    <p:embeddedFont>
      <p:font typeface="Montserrat SemiBold"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72">
          <p15:clr>
            <a:srgbClr val="000000"/>
          </p15:clr>
        </p15:guide>
        <p15:guide id="2" pos="4763">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92" d="100"/>
          <a:sy n="92" d="100"/>
        </p:scale>
        <p:origin x="472" y="192"/>
      </p:cViewPr>
      <p:guideLst>
        <p:guide orient="horz" pos="2472"/>
        <p:guide pos="47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7163" y="685800"/>
            <a:ext cx="65436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ed7eb645d_0_548: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7ed7eb645d_0_5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8072d2428_1_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98072d242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sz="1200" b="1">
                <a:solidFill>
                  <a:schemeClr val="dk1"/>
                </a:solidFill>
                <a:latin typeface="Montserrat"/>
                <a:ea typeface="Montserrat"/>
                <a:cs typeface="Montserrat"/>
                <a:sym typeface="Montserrat"/>
              </a:rPr>
              <a:t>Separador #1 con ícono</a:t>
            </a:r>
            <a:br>
              <a:rPr lang="es-MX" sz="1200" b="1">
                <a:solidFill>
                  <a:schemeClr val="dk1"/>
                </a:solidFill>
                <a:latin typeface="Montserrat"/>
                <a:ea typeface="Montserrat"/>
                <a:cs typeface="Montserrat"/>
                <a:sym typeface="Montserrat"/>
              </a:rPr>
            </a:br>
            <a:r>
              <a:rPr lang="es-MX" sz="1200" b="1">
                <a:solidFill>
                  <a:schemeClr val="dk1"/>
                </a:solidFill>
                <a:latin typeface="Montserrat"/>
                <a:ea typeface="Montserrat"/>
                <a:cs typeface="Montserrat"/>
                <a:sym typeface="Montserrat"/>
              </a:rPr>
              <a:t>(colocar ícono a la altura de la separación de las líneas)</a:t>
            </a:r>
            <a:endParaRPr sz="1200">
              <a:solidFill>
                <a:schemeClr val="dk1"/>
              </a:solidFill>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200" b="1">
              <a:solidFill>
                <a:schemeClr val="dk1"/>
              </a:solidFill>
              <a:latin typeface="Montserrat"/>
              <a:ea typeface="Montserrat"/>
              <a:cs typeface="Montserrat"/>
              <a:sym typeface="Montserra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ed7eb645d_0_566: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7ed7eb645d_0_5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MX" b="1">
                <a:solidFill>
                  <a:schemeClr val="dk1"/>
                </a:solidFill>
              </a:rPr>
              <a:t>Bullet points</a:t>
            </a:r>
            <a:br>
              <a:rPr lang="es-MX" b="1">
                <a:solidFill>
                  <a:schemeClr val="dk1"/>
                </a:solidFill>
              </a:rPr>
            </a:br>
            <a:r>
              <a:rPr lang="es-MX" b="1">
                <a:solidFill>
                  <a:schemeClr val="dk1"/>
                </a:solidFill>
              </a:rPr>
              <a:t>colocar </a:t>
            </a:r>
            <a:r>
              <a:rPr lang="es-MX" b="1"/>
              <a:t>icono</a:t>
            </a:r>
            <a:r>
              <a:rPr lang="es-MX" b="1">
                <a:solidFill>
                  <a:schemeClr val="dk1"/>
                </a:solidFill>
              </a:rPr>
              <a:t> acorde al tema al lado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ed7eb645d_0_566: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7ed7eb645d_0_5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MX" b="1">
                <a:solidFill>
                  <a:schemeClr val="dk1"/>
                </a:solidFill>
              </a:rPr>
              <a:t>Bullet points</a:t>
            </a:r>
            <a:br>
              <a:rPr lang="es-MX" b="1">
                <a:solidFill>
                  <a:schemeClr val="dk1"/>
                </a:solidFill>
              </a:rPr>
            </a:br>
            <a:r>
              <a:rPr lang="es-MX" b="1">
                <a:solidFill>
                  <a:schemeClr val="dk1"/>
                </a:solidFill>
              </a:rPr>
              <a:t>colocar </a:t>
            </a:r>
            <a:r>
              <a:rPr lang="es-MX" b="1"/>
              <a:t>icono</a:t>
            </a:r>
            <a:r>
              <a:rPr lang="es-MX" b="1">
                <a:solidFill>
                  <a:schemeClr val="dk1"/>
                </a:solidFill>
              </a:rPr>
              <a:t> acorde al tema al lado</a:t>
            </a:r>
            <a:endParaRPr/>
          </a:p>
        </p:txBody>
      </p:sp>
    </p:spTree>
    <p:extLst>
      <p:ext uri="{BB962C8B-B14F-4D97-AF65-F5344CB8AC3E}">
        <p14:creationId xmlns:p14="http://schemas.microsoft.com/office/powerpoint/2010/main" val="1769818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7ed7eb645d_0_758: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7ed7eb645d_0_7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8072d2428_1_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98072d242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sz="1200" b="1">
                <a:solidFill>
                  <a:schemeClr val="dk1"/>
                </a:solidFill>
                <a:latin typeface="Montserrat"/>
                <a:ea typeface="Montserrat"/>
                <a:cs typeface="Montserrat"/>
                <a:sym typeface="Montserrat"/>
              </a:rPr>
              <a:t>Separador #1 con ícono</a:t>
            </a:r>
            <a:br>
              <a:rPr lang="es-MX" sz="1200" b="1">
                <a:solidFill>
                  <a:schemeClr val="dk1"/>
                </a:solidFill>
                <a:latin typeface="Montserrat"/>
                <a:ea typeface="Montserrat"/>
                <a:cs typeface="Montserrat"/>
                <a:sym typeface="Montserrat"/>
              </a:rPr>
            </a:br>
            <a:r>
              <a:rPr lang="es-MX" sz="1200" b="1">
                <a:solidFill>
                  <a:schemeClr val="dk1"/>
                </a:solidFill>
                <a:latin typeface="Montserrat"/>
                <a:ea typeface="Montserrat"/>
                <a:cs typeface="Montserrat"/>
                <a:sym typeface="Montserrat"/>
              </a:rPr>
              <a:t>(colocar ícono a la altura de la separación de las líneas)</a:t>
            </a:r>
            <a:endParaRPr sz="1200">
              <a:solidFill>
                <a:schemeClr val="dk1"/>
              </a:solidFill>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200" b="1">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448276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515509" y="1146737"/>
            <a:ext cx="14091599" cy="31614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8400"/>
              <a:buNone/>
              <a:defRPr sz="8400"/>
            </a:lvl1pPr>
            <a:lvl2pPr lvl="1" algn="ctr">
              <a:lnSpc>
                <a:spcPct val="100000"/>
              </a:lnSpc>
              <a:spcBef>
                <a:spcPts val="0"/>
              </a:spcBef>
              <a:spcAft>
                <a:spcPts val="0"/>
              </a:spcAft>
              <a:buSzPts val="8400"/>
              <a:buNone/>
              <a:defRPr sz="8400"/>
            </a:lvl2pPr>
            <a:lvl3pPr lvl="2" algn="ctr">
              <a:lnSpc>
                <a:spcPct val="100000"/>
              </a:lnSpc>
              <a:spcBef>
                <a:spcPts val="0"/>
              </a:spcBef>
              <a:spcAft>
                <a:spcPts val="0"/>
              </a:spcAft>
              <a:buSzPts val="8400"/>
              <a:buNone/>
              <a:defRPr sz="8400"/>
            </a:lvl3pPr>
            <a:lvl4pPr lvl="3" algn="ctr">
              <a:lnSpc>
                <a:spcPct val="100000"/>
              </a:lnSpc>
              <a:spcBef>
                <a:spcPts val="0"/>
              </a:spcBef>
              <a:spcAft>
                <a:spcPts val="0"/>
              </a:spcAft>
              <a:buSzPts val="8400"/>
              <a:buNone/>
              <a:defRPr sz="8400"/>
            </a:lvl4pPr>
            <a:lvl5pPr lvl="4" algn="ctr">
              <a:lnSpc>
                <a:spcPct val="100000"/>
              </a:lnSpc>
              <a:spcBef>
                <a:spcPts val="0"/>
              </a:spcBef>
              <a:spcAft>
                <a:spcPts val="0"/>
              </a:spcAft>
              <a:buSzPts val="8400"/>
              <a:buNone/>
              <a:defRPr sz="8400"/>
            </a:lvl5pPr>
            <a:lvl6pPr lvl="5" algn="ctr">
              <a:lnSpc>
                <a:spcPct val="100000"/>
              </a:lnSpc>
              <a:spcBef>
                <a:spcPts val="0"/>
              </a:spcBef>
              <a:spcAft>
                <a:spcPts val="0"/>
              </a:spcAft>
              <a:buSzPts val="8400"/>
              <a:buNone/>
              <a:defRPr sz="8400"/>
            </a:lvl6pPr>
            <a:lvl7pPr lvl="6" algn="ctr">
              <a:lnSpc>
                <a:spcPct val="100000"/>
              </a:lnSpc>
              <a:spcBef>
                <a:spcPts val="0"/>
              </a:spcBef>
              <a:spcAft>
                <a:spcPts val="0"/>
              </a:spcAft>
              <a:buSzPts val="8400"/>
              <a:buNone/>
              <a:defRPr sz="8400"/>
            </a:lvl7pPr>
            <a:lvl8pPr lvl="7" algn="ctr">
              <a:lnSpc>
                <a:spcPct val="100000"/>
              </a:lnSpc>
              <a:spcBef>
                <a:spcPts val="0"/>
              </a:spcBef>
              <a:spcAft>
                <a:spcPts val="0"/>
              </a:spcAft>
              <a:buSzPts val="8400"/>
              <a:buNone/>
              <a:defRPr sz="8400"/>
            </a:lvl8pPr>
            <a:lvl9pPr lvl="8" algn="ctr">
              <a:lnSpc>
                <a:spcPct val="100000"/>
              </a:lnSpc>
              <a:spcBef>
                <a:spcPts val="0"/>
              </a:spcBef>
              <a:spcAft>
                <a:spcPts val="0"/>
              </a:spcAft>
              <a:buSzPts val="8400"/>
              <a:buNone/>
              <a:defRPr sz="8400"/>
            </a:lvl9pPr>
          </a:lstStyle>
          <a:p>
            <a:endParaRPr/>
          </a:p>
        </p:txBody>
      </p:sp>
      <p:sp>
        <p:nvSpPr>
          <p:cNvPr id="15" name="Google Shape;15;p2"/>
          <p:cNvSpPr txBox="1">
            <a:spLocks noGrp="1"/>
          </p:cNvSpPr>
          <p:nvPr>
            <p:ph type="subTitle" idx="1"/>
          </p:nvPr>
        </p:nvSpPr>
        <p:spPr>
          <a:xfrm>
            <a:off x="515496" y="4364902"/>
            <a:ext cx="14091599" cy="1220700"/>
          </a:xfrm>
          <a:prstGeom prst="rect">
            <a:avLst/>
          </a:prstGeom>
          <a:noFill/>
          <a:ln>
            <a:noFill/>
          </a:ln>
        </p:spPr>
        <p:txBody>
          <a:bodyPr spcFirstLastPara="1" wrap="square" lIns="147725" tIns="147725" rIns="147725" bIns="147725" anchor="t" anchorCtr="0">
            <a:no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a:endParaRPr/>
          </a:p>
        </p:txBody>
      </p:sp>
      <p:sp>
        <p:nvSpPr>
          <p:cNvPr id="16" name="Google Shape;16;p2"/>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515496" y="1703569"/>
            <a:ext cx="14091599" cy="30240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19400"/>
              <a:buNone/>
              <a:defRPr sz="19400"/>
            </a:lvl1pPr>
            <a:lvl2pPr lvl="1" algn="ctr">
              <a:lnSpc>
                <a:spcPct val="100000"/>
              </a:lnSpc>
              <a:spcBef>
                <a:spcPts val="0"/>
              </a:spcBef>
              <a:spcAft>
                <a:spcPts val="0"/>
              </a:spcAft>
              <a:buSzPts val="19400"/>
              <a:buNone/>
              <a:defRPr sz="19400"/>
            </a:lvl2pPr>
            <a:lvl3pPr lvl="2" algn="ctr">
              <a:lnSpc>
                <a:spcPct val="100000"/>
              </a:lnSpc>
              <a:spcBef>
                <a:spcPts val="0"/>
              </a:spcBef>
              <a:spcAft>
                <a:spcPts val="0"/>
              </a:spcAft>
              <a:buSzPts val="19400"/>
              <a:buNone/>
              <a:defRPr sz="19400"/>
            </a:lvl3pPr>
            <a:lvl4pPr lvl="3" algn="ctr">
              <a:lnSpc>
                <a:spcPct val="100000"/>
              </a:lnSpc>
              <a:spcBef>
                <a:spcPts val="0"/>
              </a:spcBef>
              <a:spcAft>
                <a:spcPts val="0"/>
              </a:spcAft>
              <a:buSzPts val="19400"/>
              <a:buNone/>
              <a:defRPr sz="19400"/>
            </a:lvl4pPr>
            <a:lvl5pPr lvl="4" algn="ctr">
              <a:lnSpc>
                <a:spcPct val="100000"/>
              </a:lnSpc>
              <a:spcBef>
                <a:spcPts val="0"/>
              </a:spcBef>
              <a:spcAft>
                <a:spcPts val="0"/>
              </a:spcAft>
              <a:buSzPts val="19400"/>
              <a:buNone/>
              <a:defRPr sz="19400"/>
            </a:lvl5pPr>
            <a:lvl6pPr lvl="5" algn="ctr">
              <a:lnSpc>
                <a:spcPct val="100000"/>
              </a:lnSpc>
              <a:spcBef>
                <a:spcPts val="0"/>
              </a:spcBef>
              <a:spcAft>
                <a:spcPts val="0"/>
              </a:spcAft>
              <a:buSzPts val="19400"/>
              <a:buNone/>
              <a:defRPr sz="19400"/>
            </a:lvl6pPr>
            <a:lvl7pPr lvl="6" algn="ctr">
              <a:lnSpc>
                <a:spcPct val="100000"/>
              </a:lnSpc>
              <a:spcBef>
                <a:spcPts val="0"/>
              </a:spcBef>
              <a:spcAft>
                <a:spcPts val="0"/>
              </a:spcAft>
              <a:buSzPts val="19400"/>
              <a:buNone/>
              <a:defRPr sz="19400"/>
            </a:lvl7pPr>
            <a:lvl8pPr lvl="7" algn="ctr">
              <a:lnSpc>
                <a:spcPct val="100000"/>
              </a:lnSpc>
              <a:spcBef>
                <a:spcPts val="0"/>
              </a:spcBef>
              <a:spcAft>
                <a:spcPts val="0"/>
              </a:spcAft>
              <a:buSzPts val="19400"/>
              <a:buNone/>
              <a:defRPr sz="19400"/>
            </a:lvl8pPr>
            <a:lvl9pPr lvl="8" algn="ctr">
              <a:lnSpc>
                <a:spcPct val="100000"/>
              </a:lnSpc>
              <a:spcBef>
                <a:spcPts val="0"/>
              </a:spcBef>
              <a:spcAft>
                <a:spcPts val="0"/>
              </a:spcAft>
              <a:buSzPts val="19400"/>
              <a:buNone/>
              <a:defRPr sz="19400"/>
            </a:lvl9pPr>
          </a:lstStyle>
          <a:p>
            <a:r>
              <a:t>xx%</a:t>
            </a:r>
          </a:p>
        </p:txBody>
      </p:sp>
      <p:sp>
        <p:nvSpPr>
          <p:cNvPr id="50" name="Google Shape;50;p11"/>
          <p:cNvSpPr txBox="1">
            <a:spLocks noGrp="1"/>
          </p:cNvSpPr>
          <p:nvPr>
            <p:ph type="body" idx="1"/>
          </p:nvPr>
        </p:nvSpPr>
        <p:spPr>
          <a:xfrm>
            <a:off x="515496" y="4854816"/>
            <a:ext cx="14091599" cy="2003400"/>
          </a:xfrm>
          <a:prstGeom prst="rect">
            <a:avLst/>
          </a:prstGeom>
          <a:noFill/>
          <a:ln>
            <a:noFill/>
          </a:ln>
        </p:spPr>
        <p:txBody>
          <a:bodyPr spcFirstLastPara="1" wrap="square" lIns="147725" tIns="147725" rIns="147725" bIns="147725" anchor="t" anchorCtr="0">
            <a:noAutofit/>
          </a:bodyPr>
          <a:lstStyle>
            <a:lvl1pPr marL="457200" lvl="0" indent="-412750" algn="ctr">
              <a:lnSpc>
                <a:spcPct val="115000"/>
              </a:lnSpc>
              <a:spcBef>
                <a:spcPts val="0"/>
              </a:spcBef>
              <a:spcAft>
                <a:spcPts val="0"/>
              </a:spcAft>
              <a:buSzPts val="2900"/>
              <a:buChar char="●"/>
              <a:defRPr/>
            </a:lvl1pPr>
            <a:lvl2pPr marL="914400" lvl="1" indent="-374650" algn="ctr">
              <a:lnSpc>
                <a:spcPct val="115000"/>
              </a:lnSpc>
              <a:spcBef>
                <a:spcPts val="2600"/>
              </a:spcBef>
              <a:spcAft>
                <a:spcPts val="0"/>
              </a:spcAft>
              <a:buSzPts val="2300"/>
              <a:buChar char="○"/>
              <a:defRPr/>
            </a:lvl2pPr>
            <a:lvl3pPr marL="1371600" lvl="2" indent="-374650" algn="ctr">
              <a:lnSpc>
                <a:spcPct val="115000"/>
              </a:lnSpc>
              <a:spcBef>
                <a:spcPts val="2600"/>
              </a:spcBef>
              <a:spcAft>
                <a:spcPts val="0"/>
              </a:spcAft>
              <a:buSzPts val="2300"/>
              <a:buChar char="■"/>
              <a:defRPr/>
            </a:lvl3pPr>
            <a:lvl4pPr marL="1828800" lvl="3" indent="-374650" algn="ctr">
              <a:lnSpc>
                <a:spcPct val="115000"/>
              </a:lnSpc>
              <a:spcBef>
                <a:spcPts val="2600"/>
              </a:spcBef>
              <a:spcAft>
                <a:spcPts val="0"/>
              </a:spcAft>
              <a:buSzPts val="2300"/>
              <a:buChar char="●"/>
              <a:defRPr/>
            </a:lvl4pPr>
            <a:lvl5pPr marL="2286000" lvl="4" indent="-374650" algn="ctr">
              <a:lnSpc>
                <a:spcPct val="115000"/>
              </a:lnSpc>
              <a:spcBef>
                <a:spcPts val="2600"/>
              </a:spcBef>
              <a:spcAft>
                <a:spcPts val="0"/>
              </a:spcAft>
              <a:buSzPts val="2300"/>
              <a:buChar char="○"/>
              <a:defRPr/>
            </a:lvl5pPr>
            <a:lvl6pPr marL="2743200" lvl="5" indent="-374650" algn="ctr">
              <a:lnSpc>
                <a:spcPct val="115000"/>
              </a:lnSpc>
              <a:spcBef>
                <a:spcPts val="2600"/>
              </a:spcBef>
              <a:spcAft>
                <a:spcPts val="0"/>
              </a:spcAft>
              <a:buSzPts val="2300"/>
              <a:buChar char="■"/>
              <a:defRPr/>
            </a:lvl6pPr>
            <a:lvl7pPr marL="3200400" lvl="6" indent="-374650" algn="ctr">
              <a:lnSpc>
                <a:spcPct val="115000"/>
              </a:lnSpc>
              <a:spcBef>
                <a:spcPts val="2600"/>
              </a:spcBef>
              <a:spcAft>
                <a:spcPts val="0"/>
              </a:spcAft>
              <a:buSzPts val="2300"/>
              <a:buChar char="●"/>
              <a:defRPr/>
            </a:lvl7pPr>
            <a:lvl8pPr marL="3657600" lvl="7" indent="-374650" algn="ctr">
              <a:lnSpc>
                <a:spcPct val="115000"/>
              </a:lnSpc>
              <a:spcBef>
                <a:spcPts val="2600"/>
              </a:spcBef>
              <a:spcAft>
                <a:spcPts val="0"/>
              </a:spcAft>
              <a:buSzPts val="2300"/>
              <a:buChar char="○"/>
              <a:defRPr/>
            </a:lvl8pPr>
            <a:lvl9pPr marL="4114800" lvl="8" indent="-374650" algn="ctr">
              <a:lnSpc>
                <a:spcPct val="115000"/>
              </a:lnSpc>
              <a:spcBef>
                <a:spcPts val="2600"/>
              </a:spcBef>
              <a:spcAft>
                <a:spcPts val="2600"/>
              </a:spcAft>
              <a:buSzPts val="2300"/>
              <a:buChar char="■"/>
              <a:defRPr/>
            </a:lvl9pPr>
          </a:lstStyle>
          <a:p>
            <a:endParaRPr/>
          </a:p>
        </p:txBody>
      </p:sp>
      <p:sp>
        <p:nvSpPr>
          <p:cNvPr id="51" name="Google Shape;51;p11"/>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19" name="Google Shape;19;p3"/>
          <p:cNvSpPr txBox="1">
            <a:spLocks noGrp="1"/>
          </p:cNvSpPr>
          <p:nvPr>
            <p:ph type="body" idx="1"/>
          </p:nvPr>
        </p:nvSpPr>
        <p:spPr>
          <a:xfrm>
            <a:off x="515496" y="1774954"/>
            <a:ext cx="14091599" cy="5261700"/>
          </a:xfrm>
          <a:prstGeom prst="rect">
            <a:avLst/>
          </a:prstGeom>
          <a:noFill/>
          <a:ln>
            <a:noFill/>
          </a:ln>
        </p:spPr>
        <p:txBody>
          <a:bodyPr spcFirstLastPara="1" wrap="square" lIns="147725" tIns="147725" rIns="147725" bIns="147725" anchor="t" anchorCtr="0">
            <a:noAutofit/>
          </a:bodyPr>
          <a:lstStyle>
            <a:lvl1pPr marL="457200" lvl="0" indent="-412750" algn="l">
              <a:lnSpc>
                <a:spcPct val="115000"/>
              </a:lnSpc>
              <a:spcBef>
                <a:spcPts val="0"/>
              </a:spcBef>
              <a:spcAft>
                <a:spcPts val="0"/>
              </a:spcAft>
              <a:buSzPts val="2900"/>
              <a:buChar char="●"/>
              <a:defRPr/>
            </a:lvl1pPr>
            <a:lvl2pPr marL="914400" lvl="1" indent="-374650" algn="l">
              <a:lnSpc>
                <a:spcPct val="115000"/>
              </a:lnSpc>
              <a:spcBef>
                <a:spcPts val="2600"/>
              </a:spcBef>
              <a:spcAft>
                <a:spcPts val="0"/>
              </a:spcAft>
              <a:buSzPts val="2300"/>
              <a:buChar char="○"/>
              <a:defRPr/>
            </a:lvl2pPr>
            <a:lvl3pPr marL="1371600" lvl="2" indent="-374650" algn="l">
              <a:lnSpc>
                <a:spcPct val="115000"/>
              </a:lnSpc>
              <a:spcBef>
                <a:spcPts val="2600"/>
              </a:spcBef>
              <a:spcAft>
                <a:spcPts val="0"/>
              </a:spcAft>
              <a:buSzPts val="2300"/>
              <a:buChar char="■"/>
              <a:defRPr/>
            </a:lvl3pPr>
            <a:lvl4pPr marL="1828800" lvl="3" indent="-374650" algn="l">
              <a:lnSpc>
                <a:spcPct val="115000"/>
              </a:lnSpc>
              <a:spcBef>
                <a:spcPts val="2600"/>
              </a:spcBef>
              <a:spcAft>
                <a:spcPts val="0"/>
              </a:spcAft>
              <a:buSzPts val="2300"/>
              <a:buChar char="●"/>
              <a:defRPr/>
            </a:lvl4pPr>
            <a:lvl5pPr marL="2286000" lvl="4" indent="-374650" algn="l">
              <a:lnSpc>
                <a:spcPct val="115000"/>
              </a:lnSpc>
              <a:spcBef>
                <a:spcPts val="2600"/>
              </a:spcBef>
              <a:spcAft>
                <a:spcPts val="0"/>
              </a:spcAft>
              <a:buSzPts val="2300"/>
              <a:buChar char="○"/>
              <a:defRPr/>
            </a:lvl5pPr>
            <a:lvl6pPr marL="2743200" lvl="5" indent="-374650" algn="l">
              <a:lnSpc>
                <a:spcPct val="115000"/>
              </a:lnSpc>
              <a:spcBef>
                <a:spcPts val="2600"/>
              </a:spcBef>
              <a:spcAft>
                <a:spcPts val="0"/>
              </a:spcAft>
              <a:buSzPts val="2300"/>
              <a:buChar char="■"/>
              <a:defRPr/>
            </a:lvl6pPr>
            <a:lvl7pPr marL="3200400" lvl="6" indent="-374650" algn="l">
              <a:lnSpc>
                <a:spcPct val="115000"/>
              </a:lnSpc>
              <a:spcBef>
                <a:spcPts val="2600"/>
              </a:spcBef>
              <a:spcAft>
                <a:spcPts val="0"/>
              </a:spcAft>
              <a:buSzPts val="2300"/>
              <a:buChar char="●"/>
              <a:defRPr/>
            </a:lvl7pPr>
            <a:lvl8pPr marL="3657600" lvl="7" indent="-374650" algn="l">
              <a:lnSpc>
                <a:spcPct val="115000"/>
              </a:lnSpc>
              <a:spcBef>
                <a:spcPts val="2600"/>
              </a:spcBef>
              <a:spcAft>
                <a:spcPts val="0"/>
              </a:spcAft>
              <a:buSzPts val="2300"/>
              <a:buChar char="○"/>
              <a:defRPr/>
            </a:lvl8pPr>
            <a:lvl9pPr marL="4114800" lvl="8" indent="-374650" algn="l">
              <a:lnSpc>
                <a:spcPct val="115000"/>
              </a:lnSpc>
              <a:spcBef>
                <a:spcPts val="2600"/>
              </a:spcBef>
              <a:spcAft>
                <a:spcPts val="2600"/>
              </a:spcAft>
              <a:buSzPts val="2300"/>
              <a:buChar char="■"/>
              <a:defRPr/>
            </a:lvl9pPr>
          </a:lstStyle>
          <a:p>
            <a:endParaRPr/>
          </a:p>
        </p:txBody>
      </p:sp>
      <p:sp>
        <p:nvSpPr>
          <p:cNvPr id="20" name="Google Shape;20;p3"/>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515496" y="3312575"/>
            <a:ext cx="14091599" cy="1296600"/>
          </a:xfrm>
          <a:prstGeom prst="rect">
            <a:avLst/>
          </a:prstGeom>
          <a:noFill/>
          <a:ln>
            <a:noFill/>
          </a:ln>
        </p:spPr>
        <p:txBody>
          <a:bodyPr spcFirstLastPara="1" wrap="square" lIns="147725" tIns="147725" rIns="147725" bIns="147725" anchor="ctr" anchorCtr="0">
            <a:noAutofit/>
          </a:bodyPr>
          <a:lstStyle>
            <a:lvl1pPr lvl="0" algn="ctr">
              <a:lnSpc>
                <a:spcPct val="100000"/>
              </a:lnSpc>
              <a:spcBef>
                <a:spcPts val="0"/>
              </a:spcBef>
              <a:spcAft>
                <a:spcPts val="0"/>
              </a:spcAft>
              <a:buSzPts val="5800"/>
              <a:buNone/>
              <a:defRPr sz="5800"/>
            </a:lvl1pPr>
            <a:lvl2pPr lvl="1" algn="ctr">
              <a:lnSpc>
                <a:spcPct val="100000"/>
              </a:lnSpc>
              <a:spcBef>
                <a:spcPts val="0"/>
              </a:spcBef>
              <a:spcAft>
                <a:spcPts val="0"/>
              </a:spcAft>
              <a:buSzPts val="5800"/>
              <a:buNone/>
              <a:defRPr sz="5800"/>
            </a:lvl2pPr>
            <a:lvl3pPr lvl="2" algn="ctr">
              <a:lnSpc>
                <a:spcPct val="100000"/>
              </a:lnSpc>
              <a:spcBef>
                <a:spcPts val="0"/>
              </a:spcBef>
              <a:spcAft>
                <a:spcPts val="0"/>
              </a:spcAft>
              <a:buSzPts val="5800"/>
              <a:buNone/>
              <a:defRPr sz="5800"/>
            </a:lvl3pPr>
            <a:lvl4pPr lvl="3" algn="ctr">
              <a:lnSpc>
                <a:spcPct val="100000"/>
              </a:lnSpc>
              <a:spcBef>
                <a:spcPts val="0"/>
              </a:spcBef>
              <a:spcAft>
                <a:spcPts val="0"/>
              </a:spcAft>
              <a:buSzPts val="5800"/>
              <a:buNone/>
              <a:defRPr sz="5800"/>
            </a:lvl4pPr>
            <a:lvl5pPr lvl="4" algn="ctr">
              <a:lnSpc>
                <a:spcPct val="100000"/>
              </a:lnSpc>
              <a:spcBef>
                <a:spcPts val="0"/>
              </a:spcBef>
              <a:spcAft>
                <a:spcPts val="0"/>
              </a:spcAft>
              <a:buSzPts val="5800"/>
              <a:buNone/>
              <a:defRPr sz="5800"/>
            </a:lvl5pPr>
            <a:lvl6pPr lvl="5" algn="ctr">
              <a:lnSpc>
                <a:spcPct val="100000"/>
              </a:lnSpc>
              <a:spcBef>
                <a:spcPts val="0"/>
              </a:spcBef>
              <a:spcAft>
                <a:spcPts val="0"/>
              </a:spcAft>
              <a:buSzPts val="5800"/>
              <a:buNone/>
              <a:defRPr sz="5800"/>
            </a:lvl6pPr>
            <a:lvl7pPr lvl="6" algn="ctr">
              <a:lnSpc>
                <a:spcPct val="100000"/>
              </a:lnSpc>
              <a:spcBef>
                <a:spcPts val="0"/>
              </a:spcBef>
              <a:spcAft>
                <a:spcPts val="0"/>
              </a:spcAft>
              <a:buSzPts val="5800"/>
              <a:buNone/>
              <a:defRPr sz="5800"/>
            </a:lvl7pPr>
            <a:lvl8pPr lvl="7" algn="ctr">
              <a:lnSpc>
                <a:spcPct val="100000"/>
              </a:lnSpc>
              <a:spcBef>
                <a:spcPts val="0"/>
              </a:spcBef>
              <a:spcAft>
                <a:spcPts val="0"/>
              </a:spcAft>
              <a:buSzPts val="5800"/>
              <a:buNone/>
              <a:defRPr sz="5800"/>
            </a:lvl8pPr>
            <a:lvl9pPr lvl="8" algn="ctr">
              <a:lnSpc>
                <a:spcPct val="100000"/>
              </a:lnSpc>
              <a:spcBef>
                <a:spcPts val="0"/>
              </a:spcBef>
              <a:spcAft>
                <a:spcPts val="0"/>
              </a:spcAft>
              <a:buSzPts val="5800"/>
              <a:buNone/>
              <a:defRPr sz="5800"/>
            </a:lvl9pPr>
          </a:lstStyle>
          <a:p>
            <a:endParaRPr/>
          </a:p>
        </p:txBody>
      </p:sp>
      <p:sp>
        <p:nvSpPr>
          <p:cNvPr id="23" name="Google Shape;23;p4"/>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26" name="Google Shape;26;p5"/>
          <p:cNvSpPr txBox="1">
            <a:spLocks noGrp="1"/>
          </p:cNvSpPr>
          <p:nvPr>
            <p:ph type="body" idx="1"/>
          </p:nvPr>
        </p:nvSpPr>
        <p:spPr>
          <a:xfrm>
            <a:off x="515496" y="1774954"/>
            <a:ext cx="6615000" cy="5261700"/>
          </a:xfrm>
          <a:prstGeom prst="rect">
            <a:avLst/>
          </a:prstGeom>
          <a:noFill/>
          <a:ln>
            <a:noFill/>
          </a:ln>
        </p:spPr>
        <p:txBody>
          <a:bodyPr spcFirstLastPara="1" wrap="square" lIns="147725" tIns="147725" rIns="147725" bIns="147725" anchor="t" anchorCtr="0">
            <a:noAutofit/>
          </a:bodyPr>
          <a:lstStyle>
            <a:lvl1pPr marL="457200" lvl="0" indent="-374650" algn="l">
              <a:lnSpc>
                <a:spcPct val="115000"/>
              </a:lnSpc>
              <a:spcBef>
                <a:spcPts val="0"/>
              </a:spcBef>
              <a:spcAft>
                <a:spcPts val="0"/>
              </a:spcAft>
              <a:buSzPts val="2300"/>
              <a:buChar char="●"/>
              <a:defRPr sz="23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27" name="Google Shape;27;p5"/>
          <p:cNvSpPr txBox="1">
            <a:spLocks noGrp="1"/>
          </p:cNvSpPr>
          <p:nvPr>
            <p:ph type="body" idx="2"/>
          </p:nvPr>
        </p:nvSpPr>
        <p:spPr>
          <a:xfrm>
            <a:off x="7991917" y="1774954"/>
            <a:ext cx="6615000" cy="5261700"/>
          </a:xfrm>
          <a:prstGeom prst="rect">
            <a:avLst/>
          </a:prstGeom>
          <a:noFill/>
          <a:ln>
            <a:noFill/>
          </a:ln>
        </p:spPr>
        <p:txBody>
          <a:bodyPr spcFirstLastPara="1" wrap="square" lIns="147725" tIns="147725" rIns="147725" bIns="147725" anchor="t" anchorCtr="0">
            <a:noAutofit/>
          </a:bodyPr>
          <a:lstStyle>
            <a:lvl1pPr marL="457200" lvl="0" indent="-374650" algn="l">
              <a:lnSpc>
                <a:spcPct val="115000"/>
              </a:lnSpc>
              <a:spcBef>
                <a:spcPts val="0"/>
              </a:spcBef>
              <a:spcAft>
                <a:spcPts val="0"/>
              </a:spcAft>
              <a:buSzPts val="2300"/>
              <a:buChar char="●"/>
              <a:defRPr sz="23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28" name="Google Shape;28;p5"/>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31" name="Google Shape;31;p6"/>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515496" y="855693"/>
            <a:ext cx="4644000" cy="1164000"/>
          </a:xfrm>
          <a:prstGeom prst="rect">
            <a:avLst/>
          </a:prstGeom>
          <a:noFill/>
          <a:ln>
            <a:noFill/>
          </a:ln>
        </p:spPr>
        <p:txBody>
          <a:bodyPr spcFirstLastPara="1" wrap="square" lIns="147725" tIns="147725" rIns="147725" bIns="147725" anchor="b" anchorCtr="0">
            <a:noAutofit/>
          </a:bodyPr>
          <a:lstStyle>
            <a:lvl1pPr lvl="0" algn="l">
              <a:lnSpc>
                <a:spcPct val="100000"/>
              </a:lnSpc>
              <a:spcBef>
                <a:spcPts val="0"/>
              </a:spcBef>
              <a:spcAft>
                <a:spcPts val="0"/>
              </a:spcAft>
              <a:buSzPts val="3900"/>
              <a:buNone/>
              <a:defRPr sz="39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a:endParaRPr/>
          </a:p>
        </p:txBody>
      </p:sp>
      <p:sp>
        <p:nvSpPr>
          <p:cNvPr id="34" name="Google Shape;34;p7"/>
          <p:cNvSpPr txBox="1">
            <a:spLocks noGrp="1"/>
          </p:cNvSpPr>
          <p:nvPr>
            <p:ph type="body" idx="1"/>
          </p:nvPr>
        </p:nvSpPr>
        <p:spPr>
          <a:xfrm>
            <a:off x="515496" y="2140156"/>
            <a:ext cx="4644000" cy="4896600"/>
          </a:xfrm>
          <a:prstGeom prst="rect">
            <a:avLst/>
          </a:prstGeom>
          <a:noFill/>
          <a:ln>
            <a:noFill/>
          </a:ln>
        </p:spPr>
        <p:txBody>
          <a:bodyPr spcFirstLastPara="1" wrap="square" lIns="147725" tIns="147725" rIns="147725" bIns="147725" anchor="t" anchorCtr="0">
            <a:noAutofit/>
          </a:bodyPr>
          <a:lstStyle>
            <a:lvl1pPr marL="457200" lvl="0" indent="-349250" algn="l">
              <a:lnSpc>
                <a:spcPct val="115000"/>
              </a:lnSpc>
              <a:spcBef>
                <a:spcPts val="0"/>
              </a:spcBef>
              <a:spcAft>
                <a:spcPts val="0"/>
              </a:spcAft>
              <a:buSzPts val="1900"/>
              <a:buChar char="●"/>
              <a:defRPr sz="19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35" name="Google Shape;35;p7"/>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10785" y="693287"/>
            <a:ext cx="10531200" cy="6300300"/>
          </a:xfrm>
          <a:prstGeom prst="rect">
            <a:avLst/>
          </a:prstGeom>
          <a:noFill/>
          <a:ln>
            <a:noFill/>
          </a:ln>
        </p:spPr>
        <p:txBody>
          <a:bodyPr spcFirstLastPara="1" wrap="square" lIns="147725" tIns="147725" rIns="147725" bIns="147725" anchor="ctr" anchorCtr="0">
            <a:noAutofit/>
          </a:bodyPr>
          <a:lstStyle>
            <a:lvl1pPr lvl="0" algn="l">
              <a:lnSpc>
                <a:spcPct val="100000"/>
              </a:lnSpc>
              <a:spcBef>
                <a:spcPts val="0"/>
              </a:spcBef>
              <a:spcAft>
                <a:spcPts val="0"/>
              </a:spcAft>
              <a:buSzPts val="7800"/>
              <a:buNone/>
              <a:defRPr sz="7800"/>
            </a:lvl1pPr>
            <a:lvl2pPr lvl="1" algn="l">
              <a:lnSpc>
                <a:spcPct val="100000"/>
              </a:lnSpc>
              <a:spcBef>
                <a:spcPts val="0"/>
              </a:spcBef>
              <a:spcAft>
                <a:spcPts val="0"/>
              </a:spcAft>
              <a:buSzPts val="7800"/>
              <a:buNone/>
              <a:defRPr sz="7800"/>
            </a:lvl2pPr>
            <a:lvl3pPr lvl="2" algn="l">
              <a:lnSpc>
                <a:spcPct val="100000"/>
              </a:lnSpc>
              <a:spcBef>
                <a:spcPts val="0"/>
              </a:spcBef>
              <a:spcAft>
                <a:spcPts val="0"/>
              </a:spcAft>
              <a:buSzPts val="7800"/>
              <a:buNone/>
              <a:defRPr sz="7800"/>
            </a:lvl3pPr>
            <a:lvl4pPr lvl="3" algn="l">
              <a:lnSpc>
                <a:spcPct val="100000"/>
              </a:lnSpc>
              <a:spcBef>
                <a:spcPts val="0"/>
              </a:spcBef>
              <a:spcAft>
                <a:spcPts val="0"/>
              </a:spcAft>
              <a:buSzPts val="7800"/>
              <a:buNone/>
              <a:defRPr sz="7800"/>
            </a:lvl4pPr>
            <a:lvl5pPr lvl="4" algn="l">
              <a:lnSpc>
                <a:spcPct val="100000"/>
              </a:lnSpc>
              <a:spcBef>
                <a:spcPts val="0"/>
              </a:spcBef>
              <a:spcAft>
                <a:spcPts val="0"/>
              </a:spcAft>
              <a:buSzPts val="7800"/>
              <a:buNone/>
              <a:defRPr sz="7800"/>
            </a:lvl5pPr>
            <a:lvl6pPr lvl="5" algn="l">
              <a:lnSpc>
                <a:spcPct val="100000"/>
              </a:lnSpc>
              <a:spcBef>
                <a:spcPts val="0"/>
              </a:spcBef>
              <a:spcAft>
                <a:spcPts val="0"/>
              </a:spcAft>
              <a:buSzPts val="7800"/>
              <a:buNone/>
              <a:defRPr sz="7800"/>
            </a:lvl6pPr>
            <a:lvl7pPr lvl="6" algn="l">
              <a:lnSpc>
                <a:spcPct val="100000"/>
              </a:lnSpc>
              <a:spcBef>
                <a:spcPts val="0"/>
              </a:spcBef>
              <a:spcAft>
                <a:spcPts val="0"/>
              </a:spcAft>
              <a:buSzPts val="7800"/>
              <a:buNone/>
              <a:defRPr sz="7800"/>
            </a:lvl7pPr>
            <a:lvl8pPr lvl="7" algn="l">
              <a:lnSpc>
                <a:spcPct val="100000"/>
              </a:lnSpc>
              <a:spcBef>
                <a:spcPts val="0"/>
              </a:spcBef>
              <a:spcAft>
                <a:spcPts val="0"/>
              </a:spcAft>
              <a:buSzPts val="7800"/>
              <a:buNone/>
              <a:defRPr sz="7800"/>
            </a:lvl8pPr>
            <a:lvl9pPr lvl="8" algn="l">
              <a:lnSpc>
                <a:spcPct val="100000"/>
              </a:lnSpc>
              <a:spcBef>
                <a:spcPts val="0"/>
              </a:spcBef>
              <a:spcAft>
                <a:spcPts val="0"/>
              </a:spcAft>
              <a:buSzPts val="7800"/>
              <a:buNone/>
              <a:defRPr sz="7800"/>
            </a:lvl9pPr>
          </a:lstStyle>
          <a:p>
            <a:endParaRPr/>
          </a:p>
        </p:txBody>
      </p:sp>
      <p:sp>
        <p:nvSpPr>
          <p:cNvPr id="38" name="Google Shape;38;p8"/>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7561263" y="-193"/>
            <a:ext cx="7561200" cy="7921500"/>
          </a:xfrm>
          <a:prstGeom prst="rect">
            <a:avLst/>
          </a:prstGeom>
          <a:solidFill>
            <a:schemeClr val="lt2"/>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439089" y="1899242"/>
            <a:ext cx="6690000" cy="22830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6800"/>
              <a:buNone/>
              <a:defRPr sz="6800"/>
            </a:lvl1pPr>
            <a:lvl2pPr lvl="1" algn="ctr">
              <a:lnSpc>
                <a:spcPct val="100000"/>
              </a:lnSpc>
              <a:spcBef>
                <a:spcPts val="0"/>
              </a:spcBef>
              <a:spcAft>
                <a:spcPts val="0"/>
              </a:spcAft>
              <a:buSzPts val="6800"/>
              <a:buNone/>
              <a:defRPr sz="6800"/>
            </a:lvl2pPr>
            <a:lvl3pPr lvl="2" algn="ctr">
              <a:lnSpc>
                <a:spcPct val="100000"/>
              </a:lnSpc>
              <a:spcBef>
                <a:spcPts val="0"/>
              </a:spcBef>
              <a:spcAft>
                <a:spcPts val="0"/>
              </a:spcAft>
              <a:buSzPts val="6800"/>
              <a:buNone/>
              <a:defRPr sz="6800"/>
            </a:lvl3pPr>
            <a:lvl4pPr lvl="3" algn="ctr">
              <a:lnSpc>
                <a:spcPct val="100000"/>
              </a:lnSpc>
              <a:spcBef>
                <a:spcPts val="0"/>
              </a:spcBef>
              <a:spcAft>
                <a:spcPts val="0"/>
              </a:spcAft>
              <a:buSzPts val="6800"/>
              <a:buNone/>
              <a:defRPr sz="6800"/>
            </a:lvl4pPr>
            <a:lvl5pPr lvl="4" algn="ctr">
              <a:lnSpc>
                <a:spcPct val="100000"/>
              </a:lnSpc>
              <a:spcBef>
                <a:spcPts val="0"/>
              </a:spcBef>
              <a:spcAft>
                <a:spcPts val="0"/>
              </a:spcAft>
              <a:buSzPts val="6800"/>
              <a:buNone/>
              <a:defRPr sz="6800"/>
            </a:lvl5pPr>
            <a:lvl6pPr lvl="5" algn="ctr">
              <a:lnSpc>
                <a:spcPct val="100000"/>
              </a:lnSpc>
              <a:spcBef>
                <a:spcPts val="0"/>
              </a:spcBef>
              <a:spcAft>
                <a:spcPts val="0"/>
              </a:spcAft>
              <a:buSzPts val="6800"/>
              <a:buNone/>
              <a:defRPr sz="6800"/>
            </a:lvl6pPr>
            <a:lvl7pPr lvl="6" algn="ctr">
              <a:lnSpc>
                <a:spcPct val="100000"/>
              </a:lnSpc>
              <a:spcBef>
                <a:spcPts val="0"/>
              </a:spcBef>
              <a:spcAft>
                <a:spcPts val="0"/>
              </a:spcAft>
              <a:buSzPts val="6800"/>
              <a:buNone/>
              <a:defRPr sz="6800"/>
            </a:lvl7pPr>
            <a:lvl8pPr lvl="7" algn="ctr">
              <a:lnSpc>
                <a:spcPct val="100000"/>
              </a:lnSpc>
              <a:spcBef>
                <a:spcPts val="0"/>
              </a:spcBef>
              <a:spcAft>
                <a:spcPts val="0"/>
              </a:spcAft>
              <a:buSzPts val="6800"/>
              <a:buNone/>
              <a:defRPr sz="6800"/>
            </a:lvl8pPr>
            <a:lvl9pPr lvl="8" algn="ctr">
              <a:lnSpc>
                <a:spcPct val="100000"/>
              </a:lnSpc>
              <a:spcBef>
                <a:spcPts val="0"/>
              </a:spcBef>
              <a:spcAft>
                <a:spcPts val="0"/>
              </a:spcAft>
              <a:buSzPts val="6800"/>
              <a:buNone/>
              <a:defRPr sz="6800"/>
            </a:lvl9pPr>
          </a:lstStyle>
          <a:p>
            <a:endParaRPr/>
          </a:p>
        </p:txBody>
      </p:sp>
      <p:sp>
        <p:nvSpPr>
          <p:cNvPr id="42" name="Google Shape;42;p9"/>
          <p:cNvSpPr txBox="1">
            <a:spLocks noGrp="1"/>
          </p:cNvSpPr>
          <p:nvPr>
            <p:ph type="subTitle" idx="1"/>
          </p:nvPr>
        </p:nvSpPr>
        <p:spPr>
          <a:xfrm>
            <a:off x="439089" y="4317082"/>
            <a:ext cx="6690000" cy="1902300"/>
          </a:xfrm>
          <a:prstGeom prst="rect">
            <a:avLst/>
          </a:prstGeom>
          <a:noFill/>
          <a:ln>
            <a:noFill/>
          </a:ln>
        </p:spPr>
        <p:txBody>
          <a:bodyPr spcFirstLastPara="1" wrap="square" lIns="147725" tIns="147725" rIns="147725" bIns="147725" anchor="t" anchorCtr="0">
            <a:no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a:endParaRPr/>
          </a:p>
        </p:txBody>
      </p:sp>
      <p:sp>
        <p:nvSpPr>
          <p:cNvPr id="43" name="Google Shape;43;p9"/>
          <p:cNvSpPr txBox="1">
            <a:spLocks noGrp="1"/>
          </p:cNvSpPr>
          <p:nvPr>
            <p:ph type="body" idx="2"/>
          </p:nvPr>
        </p:nvSpPr>
        <p:spPr>
          <a:xfrm>
            <a:off x="8169041" y="1115165"/>
            <a:ext cx="6345600" cy="5691000"/>
          </a:xfrm>
          <a:prstGeom prst="rect">
            <a:avLst/>
          </a:prstGeom>
          <a:noFill/>
          <a:ln>
            <a:noFill/>
          </a:ln>
        </p:spPr>
        <p:txBody>
          <a:bodyPr spcFirstLastPara="1" wrap="square" lIns="147725" tIns="147725" rIns="147725" bIns="147725" anchor="ctr" anchorCtr="0">
            <a:noAutofit/>
          </a:bodyPr>
          <a:lstStyle>
            <a:lvl1pPr marL="457200" lvl="0" indent="-412750" algn="l">
              <a:lnSpc>
                <a:spcPct val="115000"/>
              </a:lnSpc>
              <a:spcBef>
                <a:spcPts val="0"/>
              </a:spcBef>
              <a:spcAft>
                <a:spcPts val="0"/>
              </a:spcAft>
              <a:buSzPts val="2900"/>
              <a:buChar char="●"/>
              <a:defRPr/>
            </a:lvl1pPr>
            <a:lvl2pPr marL="914400" lvl="1" indent="-374650" algn="l">
              <a:lnSpc>
                <a:spcPct val="115000"/>
              </a:lnSpc>
              <a:spcBef>
                <a:spcPts val="2600"/>
              </a:spcBef>
              <a:spcAft>
                <a:spcPts val="0"/>
              </a:spcAft>
              <a:buSzPts val="2300"/>
              <a:buChar char="○"/>
              <a:defRPr/>
            </a:lvl2pPr>
            <a:lvl3pPr marL="1371600" lvl="2" indent="-374650" algn="l">
              <a:lnSpc>
                <a:spcPct val="115000"/>
              </a:lnSpc>
              <a:spcBef>
                <a:spcPts val="2600"/>
              </a:spcBef>
              <a:spcAft>
                <a:spcPts val="0"/>
              </a:spcAft>
              <a:buSzPts val="2300"/>
              <a:buChar char="■"/>
              <a:defRPr/>
            </a:lvl3pPr>
            <a:lvl4pPr marL="1828800" lvl="3" indent="-374650" algn="l">
              <a:lnSpc>
                <a:spcPct val="115000"/>
              </a:lnSpc>
              <a:spcBef>
                <a:spcPts val="2600"/>
              </a:spcBef>
              <a:spcAft>
                <a:spcPts val="0"/>
              </a:spcAft>
              <a:buSzPts val="2300"/>
              <a:buChar char="●"/>
              <a:defRPr/>
            </a:lvl4pPr>
            <a:lvl5pPr marL="2286000" lvl="4" indent="-374650" algn="l">
              <a:lnSpc>
                <a:spcPct val="115000"/>
              </a:lnSpc>
              <a:spcBef>
                <a:spcPts val="2600"/>
              </a:spcBef>
              <a:spcAft>
                <a:spcPts val="0"/>
              </a:spcAft>
              <a:buSzPts val="2300"/>
              <a:buChar char="○"/>
              <a:defRPr/>
            </a:lvl5pPr>
            <a:lvl6pPr marL="2743200" lvl="5" indent="-374650" algn="l">
              <a:lnSpc>
                <a:spcPct val="115000"/>
              </a:lnSpc>
              <a:spcBef>
                <a:spcPts val="2600"/>
              </a:spcBef>
              <a:spcAft>
                <a:spcPts val="0"/>
              </a:spcAft>
              <a:buSzPts val="2300"/>
              <a:buChar char="■"/>
              <a:defRPr/>
            </a:lvl6pPr>
            <a:lvl7pPr marL="3200400" lvl="6" indent="-374650" algn="l">
              <a:lnSpc>
                <a:spcPct val="115000"/>
              </a:lnSpc>
              <a:spcBef>
                <a:spcPts val="2600"/>
              </a:spcBef>
              <a:spcAft>
                <a:spcPts val="0"/>
              </a:spcAft>
              <a:buSzPts val="2300"/>
              <a:buChar char="●"/>
              <a:defRPr/>
            </a:lvl7pPr>
            <a:lvl8pPr marL="3657600" lvl="7" indent="-374650" algn="l">
              <a:lnSpc>
                <a:spcPct val="115000"/>
              </a:lnSpc>
              <a:spcBef>
                <a:spcPts val="2600"/>
              </a:spcBef>
              <a:spcAft>
                <a:spcPts val="0"/>
              </a:spcAft>
              <a:buSzPts val="2300"/>
              <a:buChar char="○"/>
              <a:defRPr/>
            </a:lvl8pPr>
            <a:lvl9pPr marL="4114800" lvl="8" indent="-374650" algn="l">
              <a:lnSpc>
                <a:spcPct val="115000"/>
              </a:lnSpc>
              <a:spcBef>
                <a:spcPts val="2600"/>
              </a:spcBef>
              <a:spcAft>
                <a:spcPts val="2600"/>
              </a:spcAft>
              <a:buSzPts val="2300"/>
              <a:buChar char="■"/>
              <a:defRPr/>
            </a:lvl9pPr>
          </a:lstStyle>
          <a:p>
            <a:endParaRPr/>
          </a:p>
        </p:txBody>
      </p:sp>
      <p:sp>
        <p:nvSpPr>
          <p:cNvPr id="44" name="Google Shape;44;p9"/>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515496" y="6515608"/>
            <a:ext cx="9921000" cy="931800"/>
          </a:xfrm>
          <a:prstGeom prst="rect">
            <a:avLst/>
          </a:prstGeom>
          <a:noFill/>
          <a:ln>
            <a:noFill/>
          </a:ln>
        </p:spPr>
        <p:txBody>
          <a:bodyPr spcFirstLastPara="1" wrap="square" lIns="147725" tIns="147725" rIns="147725" bIns="147725" anchor="ctr" anchorCtr="0">
            <a:noAutofit/>
          </a:bodyPr>
          <a:lstStyle>
            <a:lvl1pPr marL="457200" lvl="0" indent="-228600" algn="l">
              <a:lnSpc>
                <a:spcPct val="100000"/>
              </a:lnSpc>
              <a:spcBef>
                <a:spcPts val="0"/>
              </a:spcBef>
              <a:spcAft>
                <a:spcPts val="0"/>
              </a:spcAft>
              <a:buSzPts val="2900"/>
              <a:buNone/>
              <a:defRPr/>
            </a:lvl1pPr>
          </a:lstStyle>
          <a:p>
            <a:endParaRPr/>
          </a:p>
        </p:txBody>
      </p:sp>
      <p:sp>
        <p:nvSpPr>
          <p:cNvPr id="47" name="Google Shape;47;p10"/>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marR="0" lvl="0"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15496" y="1774954"/>
            <a:ext cx="14091599" cy="5261700"/>
          </a:xfrm>
          <a:prstGeom prst="rect">
            <a:avLst/>
          </a:prstGeom>
          <a:noFill/>
          <a:ln>
            <a:noFill/>
          </a:ln>
        </p:spPr>
        <p:txBody>
          <a:bodyPr spcFirstLastPara="1" wrap="square" lIns="147725" tIns="147725" rIns="147725" bIns="147725" anchor="t" anchorCtr="0">
            <a:noAutofit/>
          </a:bodyPr>
          <a:lstStyle>
            <a:lvl1pPr marL="457200" marR="0" lvl="0" indent="-412750" algn="l" rtl="0">
              <a:lnSpc>
                <a:spcPct val="115000"/>
              </a:lnSpc>
              <a:spcBef>
                <a:spcPts val="0"/>
              </a:spcBef>
              <a:spcAft>
                <a:spcPts val="0"/>
              </a:spcAft>
              <a:buClr>
                <a:schemeClr val="dk2"/>
              </a:buClr>
              <a:buSzPts val="2900"/>
              <a:buFont typeface="Arial"/>
              <a:buChar char="●"/>
              <a:defRPr sz="2900" b="0" i="0" u="none" strike="noStrike" cap="none">
                <a:solidFill>
                  <a:schemeClr val="dk2"/>
                </a:solidFill>
                <a:latin typeface="Arial"/>
                <a:ea typeface="Arial"/>
                <a:cs typeface="Arial"/>
                <a:sym typeface="Arial"/>
              </a:defRPr>
            </a:lvl1pPr>
            <a:lvl2pPr marL="914400" marR="0" lvl="1"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2pPr>
            <a:lvl3pPr marL="1371600" marR="0" lvl="2"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3pPr>
            <a:lvl4pPr marL="1828800" marR="0" lvl="3"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4pPr>
            <a:lvl5pPr marL="2286000" marR="0" lvl="4"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5pPr>
            <a:lvl6pPr marL="2743200" marR="0" lvl="5"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6pPr>
            <a:lvl7pPr marL="3200400" marR="0" lvl="6"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7pPr>
            <a:lvl8pPr marL="3657600" marR="0" lvl="7"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8pPr>
            <a:lvl9pPr marL="4114800" marR="0" lvl="8" indent="-374650" algn="l" rtl="0">
              <a:lnSpc>
                <a:spcPct val="115000"/>
              </a:lnSpc>
              <a:spcBef>
                <a:spcPts val="2600"/>
              </a:spcBef>
              <a:spcAft>
                <a:spcPts val="2600"/>
              </a:spcAft>
              <a:buClr>
                <a:schemeClr val="dk2"/>
              </a:buClr>
              <a:buSzPts val="2300"/>
              <a:buFont typeface="Arial"/>
              <a:buChar char="■"/>
              <a:defRPr sz="2300" b="0" i="0" u="none" strike="noStrike" cap="none">
                <a:solidFill>
                  <a:schemeClr val="dk2"/>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22F4"/>
        </a:solidFill>
        <a:effectLst/>
      </p:bgPr>
    </p:bg>
    <p:spTree>
      <p:nvGrpSpPr>
        <p:cNvPr id="1" name="Shape 67"/>
        <p:cNvGrpSpPr/>
        <p:nvPr/>
      </p:nvGrpSpPr>
      <p:grpSpPr>
        <a:xfrm>
          <a:off x="0" y="0"/>
          <a:ext cx="0" cy="0"/>
          <a:chOff x="0" y="0"/>
          <a:chExt cx="0" cy="0"/>
        </a:xfrm>
      </p:grpSpPr>
      <p:pic>
        <p:nvPicPr>
          <p:cNvPr id="68" name="Google Shape;68;p14"/>
          <p:cNvPicPr preferRelativeResize="0"/>
          <p:nvPr/>
        </p:nvPicPr>
        <p:blipFill rotWithShape="1">
          <a:blip r:embed="rId3">
            <a:alphaModFix/>
          </a:blip>
          <a:srcRect l="18" t="12445" r="9866" b="6948"/>
          <a:stretch/>
        </p:blipFill>
        <p:spPr>
          <a:xfrm>
            <a:off x="5728925" y="0"/>
            <a:ext cx="9393597" cy="7921626"/>
          </a:xfrm>
          <a:prstGeom prst="rect">
            <a:avLst/>
          </a:prstGeom>
          <a:noFill/>
          <a:ln>
            <a:noFill/>
          </a:ln>
        </p:spPr>
      </p:pic>
      <p:sp>
        <p:nvSpPr>
          <p:cNvPr id="69" name="Google Shape;69;p14"/>
          <p:cNvSpPr txBox="1"/>
          <p:nvPr/>
        </p:nvSpPr>
        <p:spPr>
          <a:xfrm>
            <a:off x="1131995" y="3307387"/>
            <a:ext cx="11401892" cy="1372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500"/>
              <a:buFont typeface="Arial"/>
              <a:buNone/>
            </a:pPr>
            <a:r>
              <a:rPr lang="es-MX" sz="6500" b="1" i="0" u="none" strike="noStrike" cap="none" dirty="0">
                <a:solidFill>
                  <a:schemeClr val="lt1"/>
                </a:solidFill>
                <a:latin typeface="Montserrat"/>
                <a:ea typeface="Montserrat"/>
                <a:cs typeface="Montserrat"/>
                <a:sym typeface="Montserrat"/>
              </a:rPr>
              <a:t>Análisis del Desempleo del Primer Trimestre 2020</a:t>
            </a:r>
            <a:endParaRPr sz="6500" b="1" i="0" u="none" strike="noStrike" cap="none" dirty="0">
              <a:solidFill>
                <a:schemeClr val="lt1"/>
              </a:solidFill>
              <a:latin typeface="Montserrat"/>
              <a:ea typeface="Montserrat"/>
              <a:cs typeface="Montserrat"/>
              <a:sym typeface="Montserrat"/>
            </a:endParaRPr>
          </a:p>
        </p:txBody>
      </p:sp>
      <p:sp>
        <p:nvSpPr>
          <p:cNvPr id="70" name="Google Shape;70;p14"/>
          <p:cNvSpPr txBox="1"/>
          <p:nvPr/>
        </p:nvSpPr>
        <p:spPr>
          <a:xfrm>
            <a:off x="1076162" y="5400172"/>
            <a:ext cx="6485100" cy="7923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0" i="0" u="none" strike="noStrike" cap="none" dirty="0">
                <a:solidFill>
                  <a:schemeClr val="lt1"/>
                </a:solidFill>
                <a:latin typeface="Montserrat"/>
                <a:ea typeface="Montserrat"/>
                <a:cs typeface="Montserrat"/>
                <a:sym typeface="Montserrat"/>
              </a:rPr>
              <a:t>Análisis de Datos con Python</a:t>
            </a:r>
            <a:endParaRPr sz="3200" b="0" i="0" u="none" strike="noStrike" cap="none" dirty="0">
              <a:solidFill>
                <a:schemeClr val="lt1"/>
              </a:solidFill>
              <a:latin typeface="Montserrat"/>
              <a:ea typeface="Montserrat"/>
              <a:cs typeface="Montserrat"/>
              <a:sym typeface="Montserrat"/>
            </a:endParaRPr>
          </a:p>
        </p:txBody>
      </p:sp>
      <p:cxnSp>
        <p:nvCxnSpPr>
          <p:cNvPr id="71" name="Google Shape;71;p14"/>
          <p:cNvCxnSpPr/>
          <p:nvPr/>
        </p:nvCxnSpPr>
        <p:spPr>
          <a:xfrm>
            <a:off x="5655525" y="4722365"/>
            <a:ext cx="1906200" cy="0"/>
          </a:xfrm>
          <a:prstGeom prst="straightConnector1">
            <a:avLst/>
          </a:prstGeom>
          <a:noFill/>
          <a:ln w="28575" cap="flat" cmpd="sng">
            <a:solidFill>
              <a:srgbClr val="4B22F4"/>
            </a:solidFill>
            <a:prstDash val="solid"/>
            <a:round/>
            <a:headEnd type="none" w="sm" len="sm"/>
            <a:tailEnd type="none" w="sm" len="sm"/>
          </a:ln>
        </p:spPr>
      </p:cxnSp>
      <p:sp>
        <p:nvSpPr>
          <p:cNvPr id="72" name="Google Shape;72;p14"/>
          <p:cNvSpPr txBox="1"/>
          <p:nvPr/>
        </p:nvSpPr>
        <p:spPr>
          <a:xfrm>
            <a:off x="1248075" y="1595291"/>
            <a:ext cx="8814900" cy="7077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900"/>
              <a:buFont typeface="Arial"/>
              <a:buNone/>
            </a:pPr>
            <a:r>
              <a:rPr lang="es-MX" sz="2900" b="0" i="0" u="none" strike="noStrike" cap="none" dirty="0">
                <a:solidFill>
                  <a:schemeClr val="lt1"/>
                </a:solidFill>
                <a:latin typeface="Montserrat SemiBold"/>
                <a:ea typeface="Montserrat SemiBold"/>
                <a:cs typeface="Montserrat SemiBold"/>
                <a:sym typeface="Montserrat SemiBold"/>
              </a:rPr>
              <a:t>Módulo: Análisis de Datos</a:t>
            </a:r>
            <a:endParaRPr sz="2900" b="0" i="0" u="none" strike="noStrike" cap="none" dirty="0">
              <a:solidFill>
                <a:schemeClr val="lt1"/>
              </a:solidFill>
              <a:latin typeface="Montserrat SemiBold"/>
              <a:ea typeface="Montserrat SemiBold"/>
              <a:cs typeface="Montserrat SemiBold"/>
              <a:sym typeface="Montserrat SemiBold"/>
            </a:endParaRPr>
          </a:p>
        </p:txBody>
      </p:sp>
      <p:pic>
        <p:nvPicPr>
          <p:cNvPr id="73" name="Google Shape;73;p14"/>
          <p:cNvPicPr preferRelativeResize="0"/>
          <p:nvPr/>
        </p:nvPicPr>
        <p:blipFill rotWithShape="1">
          <a:blip r:embed="rId4">
            <a:alphaModFix/>
          </a:blip>
          <a:srcRect/>
          <a:stretch/>
        </p:blipFill>
        <p:spPr>
          <a:xfrm flipH="1">
            <a:off x="607160" y="4925971"/>
            <a:ext cx="182144" cy="2553202"/>
          </a:xfrm>
          <a:prstGeom prst="rect">
            <a:avLst/>
          </a:prstGeom>
          <a:noFill/>
          <a:ln>
            <a:noFill/>
          </a:ln>
        </p:spPr>
      </p:pic>
      <p:pic>
        <p:nvPicPr>
          <p:cNvPr id="74" name="Google Shape;74;p14"/>
          <p:cNvPicPr preferRelativeResize="0"/>
          <p:nvPr/>
        </p:nvPicPr>
        <p:blipFill rotWithShape="1">
          <a:blip r:embed="rId5">
            <a:alphaModFix/>
          </a:blip>
          <a:srcRect/>
          <a:stretch/>
        </p:blipFill>
        <p:spPr>
          <a:xfrm>
            <a:off x="13362039" y="6850732"/>
            <a:ext cx="1541818" cy="820170"/>
          </a:xfrm>
          <a:prstGeom prst="rect">
            <a:avLst/>
          </a:prstGeom>
          <a:noFill/>
          <a:ln>
            <a:noFill/>
          </a:ln>
        </p:spPr>
      </p:pic>
      <p:cxnSp>
        <p:nvCxnSpPr>
          <p:cNvPr id="75" name="Google Shape;75;p14"/>
          <p:cNvCxnSpPr/>
          <p:nvPr/>
        </p:nvCxnSpPr>
        <p:spPr>
          <a:xfrm>
            <a:off x="1298678" y="4648152"/>
            <a:ext cx="2896804" cy="0"/>
          </a:xfrm>
          <a:prstGeom prst="straightConnector1">
            <a:avLst/>
          </a:prstGeom>
          <a:noFill/>
          <a:ln w="28575" cap="flat" cmpd="sng">
            <a:solidFill>
              <a:schemeClr val="dk1"/>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B22F4"/>
        </a:solidFill>
        <a:effectLst/>
      </p:bgPr>
    </p:bg>
    <p:spTree>
      <p:nvGrpSpPr>
        <p:cNvPr id="1" name="Shape 102"/>
        <p:cNvGrpSpPr/>
        <p:nvPr/>
      </p:nvGrpSpPr>
      <p:grpSpPr>
        <a:xfrm>
          <a:off x="0" y="0"/>
          <a:ext cx="0" cy="0"/>
          <a:chOff x="0" y="0"/>
          <a:chExt cx="0" cy="0"/>
        </a:xfrm>
      </p:grpSpPr>
      <p:sp>
        <p:nvSpPr>
          <p:cNvPr id="103" name="Google Shape;103;p17"/>
          <p:cNvSpPr/>
          <p:nvPr/>
        </p:nvSpPr>
        <p:spPr>
          <a:xfrm>
            <a:off x="10106532" y="0"/>
            <a:ext cx="5016000" cy="7934700"/>
          </a:xfrm>
          <a:prstGeom prst="rect">
            <a:avLst/>
          </a:prstGeom>
          <a:solidFill>
            <a:srgbClr val="16181C"/>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sp>
        <p:nvSpPr>
          <p:cNvPr id="104" name="Google Shape;104;p17"/>
          <p:cNvSpPr txBox="1"/>
          <p:nvPr/>
        </p:nvSpPr>
        <p:spPr>
          <a:xfrm>
            <a:off x="1700960" y="1398900"/>
            <a:ext cx="7214400" cy="3526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800"/>
              <a:buFont typeface="Arial"/>
              <a:buNone/>
            </a:pPr>
            <a:r>
              <a:rPr lang="es-MX" sz="6800" b="1" dirty="0">
                <a:solidFill>
                  <a:srgbClr val="FFFFFF"/>
                </a:solidFill>
                <a:latin typeface="Montserrat"/>
                <a:ea typeface="Montserrat"/>
                <a:cs typeface="Montserrat"/>
                <a:sym typeface="Montserrat"/>
              </a:rPr>
              <a:t>Desempleo del Primer Trimestre 2020</a:t>
            </a:r>
            <a:endParaRPr sz="6800" b="1" i="0" u="none" strike="noStrike" cap="none" dirty="0">
              <a:solidFill>
                <a:srgbClr val="FFFFFF"/>
              </a:solidFill>
              <a:latin typeface="Montserrat"/>
              <a:ea typeface="Montserrat"/>
              <a:cs typeface="Montserrat"/>
              <a:sym typeface="Montserrat"/>
            </a:endParaRPr>
          </a:p>
        </p:txBody>
      </p:sp>
      <p:pic>
        <p:nvPicPr>
          <p:cNvPr id="105" name="Google Shape;105;p17"/>
          <p:cNvPicPr preferRelativeResize="0"/>
          <p:nvPr/>
        </p:nvPicPr>
        <p:blipFill rotWithShape="1">
          <a:blip r:embed="rId3">
            <a:alphaModFix/>
          </a:blip>
          <a:srcRect/>
          <a:stretch/>
        </p:blipFill>
        <p:spPr>
          <a:xfrm flipH="1">
            <a:off x="607160" y="4411099"/>
            <a:ext cx="182144" cy="2553200"/>
          </a:xfrm>
          <a:prstGeom prst="rect">
            <a:avLst/>
          </a:prstGeom>
          <a:noFill/>
          <a:ln>
            <a:noFill/>
          </a:ln>
        </p:spPr>
      </p:pic>
      <p:cxnSp>
        <p:nvCxnSpPr>
          <p:cNvPr id="106" name="Google Shape;106;p17"/>
          <p:cNvCxnSpPr/>
          <p:nvPr/>
        </p:nvCxnSpPr>
        <p:spPr>
          <a:xfrm>
            <a:off x="14475850" y="6859925"/>
            <a:ext cx="0" cy="1061700"/>
          </a:xfrm>
          <a:prstGeom prst="straightConnector1">
            <a:avLst/>
          </a:prstGeom>
          <a:noFill/>
          <a:ln w="19050" cap="flat" cmpd="sng">
            <a:solidFill>
              <a:schemeClr val="lt1"/>
            </a:solidFill>
            <a:prstDash val="solid"/>
            <a:round/>
            <a:headEnd type="none" w="sm" len="sm"/>
            <a:tailEnd type="none" w="sm" len="sm"/>
          </a:ln>
        </p:spPr>
      </p:cxnSp>
      <p:pic>
        <p:nvPicPr>
          <p:cNvPr id="107" name="Google Shape;107;p17"/>
          <p:cNvPicPr preferRelativeResize="0"/>
          <p:nvPr/>
        </p:nvPicPr>
        <p:blipFill rotWithShape="1">
          <a:blip r:embed="rId4">
            <a:alphaModFix/>
          </a:blip>
          <a:srcRect/>
          <a:stretch/>
        </p:blipFill>
        <p:spPr>
          <a:xfrm>
            <a:off x="10901977" y="2886617"/>
            <a:ext cx="3017469" cy="3024898"/>
          </a:xfrm>
          <a:prstGeom prst="rect">
            <a:avLst/>
          </a:prstGeom>
          <a:noFill/>
          <a:ln>
            <a:noFill/>
          </a:ln>
        </p:spPr>
      </p:pic>
      <p:pic>
        <p:nvPicPr>
          <p:cNvPr id="108" name="Google Shape;108;p17"/>
          <p:cNvPicPr preferRelativeResize="0"/>
          <p:nvPr/>
        </p:nvPicPr>
        <p:blipFill rotWithShape="1">
          <a:blip r:embed="rId5">
            <a:alphaModFix/>
          </a:blip>
          <a:srcRect/>
          <a:stretch/>
        </p:blipFill>
        <p:spPr>
          <a:xfrm>
            <a:off x="8119915" y="607839"/>
            <a:ext cx="3384330" cy="841873"/>
          </a:xfrm>
          <a:prstGeom prst="rect">
            <a:avLst/>
          </a:prstGeom>
          <a:noFill/>
          <a:ln>
            <a:noFill/>
          </a:ln>
        </p:spPr>
      </p:pic>
      <p:cxnSp>
        <p:nvCxnSpPr>
          <p:cNvPr id="109" name="Google Shape;109;p17"/>
          <p:cNvCxnSpPr/>
          <p:nvPr/>
        </p:nvCxnSpPr>
        <p:spPr>
          <a:xfrm>
            <a:off x="14475844" y="-11"/>
            <a:ext cx="0" cy="2549100"/>
          </a:xfrm>
          <a:prstGeom prst="straightConnector1">
            <a:avLst/>
          </a:prstGeom>
          <a:noFill/>
          <a:ln w="19050" cap="flat" cmpd="sng">
            <a:solidFill>
              <a:schemeClr val="lt1"/>
            </a:solidFill>
            <a:prstDash val="solid"/>
            <a:round/>
            <a:headEnd type="none" w="sm" len="sm"/>
            <a:tailEnd type="none" w="sm" len="sm"/>
          </a:ln>
        </p:spPr>
      </p:cxnSp>
      <p:sp>
        <p:nvSpPr>
          <p:cNvPr id="110" name="Google Shape;110;p17"/>
          <p:cNvSpPr txBox="1"/>
          <p:nvPr/>
        </p:nvSpPr>
        <p:spPr>
          <a:xfrm>
            <a:off x="1700950" y="4925700"/>
            <a:ext cx="7214400" cy="23022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800"/>
              <a:buFont typeface="Arial"/>
              <a:buNone/>
            </a:pPr>
            <a:endParaRPr sz="3300" b="1" i="0" u="none" strike="noStrike" cap="none" dirty="0">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cxnSp>
        <p:nvCxnSpPr>
          <p:cNvPr id="141" name="Google Shape;141;p20"/>
          <p:cNvCxnSpPr/>
          <p:nvPr/>
        </p:nvCxnSpPr>
        <p:spPr>
          <a:xfrm>
            <a:off x="14475844" y="-11"/>
            <a:ext cx="0" cy="3877500"/>
          </a:xfrm>
          <a:prstGeom prst="straightConnector1">
            <a:avLst/>
          </a:prstGeom>
          <a:noFill/>
          <a:ln w="19050" cap="flat" cmpd="sng">
            <a:solidFill>
              <a:srgbClr val="4B22F4"/>
            </a:solidFill>
            <a:prstDash val="solid"/>
            <a:round/>
            <a:headEnd type="none" w="sm" len="sm"/>
            <a:tailEnd type="none" w="sm" len="sm"/>
          </a:ln>
        </p:spPr>
      </p:cxnSp>
      <p:cxnSp>
        <p:nvCxnSpPr>
          <p:cNvPr id="142" name="Google Shape;142;p20"/>
          <p:cNvCxnSpPr/>
          <p:nvPr/>
        </p:nvCxnSpPr>
        <p:spPr>
          <a:xfrm>
            <a:off x="14475850" y="6859925"/>
            <a:ext cx="0" cy="1061700"/>
          </a:xfrm>
          <a:prstGeom prst="straightConnector1">
            <a:avLst/>
          </a:prstGeom>
          <a:noFill/>
          <a:ln w="19050" cap="flat" cmpd="sng">
            <a:solidFill>
              <a:srgbClr val="4B22F4"/>
            </a:solidFill>
            <a:prstDash val="solid"/>
            <a:round/>
            <a:headEnd type="none" w="sm" len="sm"/>
            <a:tailEnd type="none" w="sm" len="sm"/>
          </a:ln>
        </p:spPr>
      </p:cxnSp>
      <p:pic>
        <p:nvPicPr>
          <p:cNvPr id="143" name="Google Shape;143;p20"/>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44" name="Google Shape;144;p20"/>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 pág o tema</a:t>
            </a:r>
            <a:endParaRPr sz="2300" b="0" i="0" u="none" strike="noStrike" cap="none">
              <a:solidFill>
                <a:srgbClr val="D8D8D8"/>
              </a:solidFill>
              <a:latin typeface="Montserrat"/>
              <a:ea typeface="Montserrat"/>
              <a:cs typeface="Montserrat"/>
              <a:sym typeface="Montserrat"/>
            </a:endParaRPr>
          </a:p>
        </p:txBody>
      </p:sp>
      <p:sp>
        <p:nvSpPr>
          <p:cNvPr id="145" name="Google Shape;145;p20"/>
          <p:cNvSpPr txBox="1"/>
          <p:nvPr/>
        </p:nvSpPr>
        <p:spPr>
          <a:xfrm>
            <a:off x="5690656" y="2433325"/>
            <a:ext cx="7457307" cy="46656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MX" sz="2600" b="1" dirty="0">
                <a:solidFill>
                  <a:srgbClr val="2B303C"/>
                </a:solidFill>
                <a:latin typeface="Montserrat"/>
                <a:ea typeface="Montserrat"/>
                <a:cs typeface="Montserrat"/>
                <a:sym typeface="Montserrat"/>
              </a:rPr>
              <a:t>Objetivo:</a:t>
            </a:r>
            <a:r>
              <a:rPr lang="es-MX" sz="2600" dirty="0">
                <a:solidFill>
                  <a:srgbClr val="2B303C"/>
                </a:solidFill>
                <a:latin typeface="Montserrat SemiBold"/>
                <a:ea typeface="Montserrat SemiBold"/>
                <a:cs typeface="Montserrat SemiBold"/>
                <a:sym typeface="Montserrat SemiBold"/>
              </a:rPr>
              <a:t> Mostrar las Entidades del País y sus Actividades que han tenido mayor variación en lo que va del primer Trimestre con la finalidad de ver oportunidades de negocios, también ver las actividades que se vieron menos favorecidas.</a:t>
            </a:r>
            <a:endParaRPr sz="2600" i="0" u="none" strike="noStrike" cap="none" dirty="0">
              <a:solidFill>
                <a:srgbClr val="2B303C"/>
              </a:solidFill>
              <a:latin typeface="Montserrat SemiBold"/>
              <a:ea typeface="Montserrat SemiBold"/>
              <a:cs typeface="Montserrat SemiBold"/>
              <a:sym typeface="Montserrat SemiBold"/>
            </a:endParaRPr>
          </a:p>
        </p:txBody>
      </p:sp>
      <p:sp>
        <p:nvSpPr>
          <p:cNvPr id="146" name="Google Shape;146;p20"/>
          <p:cNvSpPr txBox="1"/>
          <p:nvPr/>
        </p:nvSpPr>
        <p:spPr>
          <a:xfrm>
            <a:off x="2295842" y="414450"/>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a:solidFill>
                  <a:srgbClr val="16181C"/>
                </a:solidFill>
                <a:latin typeface="Montserrat"/>
                <a:ea typeface="Montserrat"/>
                <a:cs typeface="Montserrat"/>
                <a:sym typeface="Montserrat"/>
              </a:rPr>
              <a:t>Problema a solucionar</a:t>
            </a:r>
            <a:endParaRPr sz="4000" b="0" i="0" u="none" strike="noStrike" cap="none">
              <a:solidFill>
                <a:srgbClr val="16181C"/>
              </a:solidFill>
              <a:latin typeface="Montserrat"/>
              <a:ea typeface="Montserrat"/>
              <a:cs typeface="Montserrat"/>
              <a:sym typeface="Montserrat"/>
            </a:endParaRPr>
          </a:p>
        </p:txBody>
      </p:sp>
      <p:pic>
        <p:nvPicPr>
          <p:cNvPr id="148" name="Google Shape;148;p20"/>
          <p:cNvPicPr preferRelativeResize="0"/>
          <p:nvPr/>
        </p:nvPicPr>
        <p:blipFill rotWithShape="1">
          <a:blip r:embed="rId4">
            <a:alphaModFix/>
          </a:blip>
          <a:srcRect/>
          <a:stretch/>
        </p:blipFill>
        <p:spPr>
          <a:xfrm>
            <a:off x="575050" y="6725850"/>
            <a:ext cx="3996201" cy="994075"/>
          </a:xfrm>
          <a:prstGeom prst="rect">
            <a:avLst/>
          </a:prstGeom>
          <a:noFill/>
          <a:ln>
            <a:noFill/>
          </a:ln>
        </p:spPr>
      </p:pic>
      <p:pic>
        <p:nvPicPr>
          <p:cNvPr id="149" name="Google Shape;149;p20"/>
          <p:cNvPicPr preferRelativeResize="0"/>
          <p:nvPr/>
        </p:nvPicPr>
        <p:blipFill rotWithShape="1">
          <a:blip r:embed="rId5">
            <a:alphaModFix/>
          </a:blip>
          <a:srcRect/>
          <a:stretch/>
        </p:blipFill>
        <p:spPr>
          <a:xfrm>
            <a:off x="10878384" y="531488"/>
            <a:ext cx="2165348" cy="482600"/>
          </a:xfrm>
          <a:prstGeom prst="rect">
            <a:avLst/>
          </a:prstGeom>
          <a:noFill/>
          <a:ln>
            <a:noFill/>
          </a:ln>
        </p:spPr>
      </p:pic>
      <p:pic>
        <p:nvPicPr>
          <p:cNvPr id="12" name="Google Shape;431;p40">
            <a:extLst>
              <a:ext uri="{FF2B5EF4-FFF2-40B4-BE49-F238E27FC236}">
                <a16:creationId xmlns:a16="http://schemas.microsoft.com/office/drawing/2014/main" id="{4F00142B-8726-6549-BA78-C4D689382720}"/>
              </a:ext>
            </a:extLst>
          </p:cNvPr>
          <p:cNvPicPr preferRelativeResize="0"/>
          <p:nvPr/>
        </p:nvPicPr>
        <p:blipFill rotWithShape="1">
          <a:blip r:embed="rId6">
            <a:alphaModFix/>
          </a:blip>
          <a:srcRect/>
          <a:stretch/>
        </p:blipFill>
        <p:spPr>
          <a:xfrm>
            <a:off x="2514383" y="2599211"/>
            <a:ext cx="2847330" cy="26516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p:nvPr/>
        </p:nvSpPr>
        <p:spPr>
          <a:xfrm>
            <a:off x="4838332" y="1762448"/>
            <a:ext cx="7149000" cy="4892100"/>
          </a:xfrm>
          <a:prstGeom prst="rect">
            <a:avLst/>
          </a:prstGeom>
          <a:noFill/>
          <a:ln>
            <a:noFill/>
          </a:ln>
        </p:spPr>
        <p:txBody>
          <a:bodyPr spcFirstLastPara="1" wrap="square" lIns="147725" tIns="147725" rIns="147725" bIns="147725" anchor="t" anchorCtr="0">
            <a:noAutofit/>
          </a:bodyPr>
          <a:lstStyle/>
          <a:p>
            <a:pPr marL="736600" marR="0" lvl="0" indent="-533400" algn="l" rtl="0">
              <a:lnSpc>
                <a:spcPct val="100000"/>
              </a:lnSpc>
              <a:spcBef>
                <a:spcPts val="0"/>
              </a:spcBef>
              <a:spcAft>
                <a:spcPts val="0"/>
              </a:spcAft>
              <a:buClr>
                <a:srgbClr val="6349FC"/>
              </a:buClr>
              <a:buSzPts val="2600"/>
              <a:buFont typeface="Montserrat Medium"/>
              <a:buChar char="●"/>
            </a:pPr>
            <a:r>
              <a:rPr lang="es-ES" sz="2600" b="0" i="0" u="none" strike="noStrike" cap="none" dirty="0">
                <a:solidFill>
                  <a:srgbClr val="2B303C"/>
                </a:solidFill>
                <a:latin typeface="Montserrat Medium"/>
                <a:ea typeface="Montserrat Medium"/>
                <a:cs typeface="Montserrat Medium"/>
                <a:sym typeface="Montserrat Medium"/>
              </a:rPr>
              <a:t>Consultando Datos Públicos</a:t>
            </a:r>
          </a:p>
          <a:p>
            <a:pPr marL="736600" marR="0" lvl="0" indent="-533400" algn="l" rtl="0">
              <a:lnSpc>
                <a:spcPct val="100000"/>
              </a:lnSpc>
              <a:spcBef>
                <a:spcPts val="0"/>
              </a:spcBef>
              <a:spcAft>
                <a:spcPts val="0"/>
              </a:spcAft>
              <a:buClr>
                <a:srgbClr val="6349FC"/>
              </a:buClr>
              <a:buSzPts val="2600"/>
              <a:buFont typeface="Montserrat Medium"/>
              <a:buChar char="●"/>
            </a:pPr>
            <a:r>
              <a:rPr lang="es-ES" sz="2600" dirty="0">
                <a:solidFill>
                  <a:srgbClr val="2B303C"/>
                </a:solidFill>
                <a:latin typeface="Montserrat Medium"/>
                <a:ea typeface="Montserrat Medium"/>
                <a:cs typeface="Montserrat Medium"/>
                <a:sym typeface="Montserrat Medium"/>
              </a:rPr>
              <a:t>“Limpiar" los Datos Obtenidos</a:t>
            </a:r>
          </a:p>
          <a:p>
            <a:pPr marL="736600" marR="0" lvl="0" indent="-533400" algn="l" rtl="0">
              <a:lnSpc>
                <a:spcPct val="100000"/>
              </a:lnSpc>
              <a:spcBef>
                <a:spcPts val="0"/>
              </a:spcBef>
              <a:spcAft>
                <a:spcPts val="0"/>
              </a:spcAft>
              <a:buClr>
                <a:srgbClr val="6349FC"/>
              </a:buClr>
              <a:buSzPts val="2600"/>
              <a:buFont typeface="Montserrat Medium"/>
              <a:buChar char="●"/>
            </a:pPr>
            <a:r>
              <a:rPr lang="es-ES" sz="2600" dirty="0">
                <a:solidFill>
                  <a:srgbClr val="2B303C"/>
                </a:solidFill>
                <a:latin typeface="Montserrat Medium"/>
                <a:ea typeface="Montserrat Medium"/>
                <a:cs typeface="Montserrat Medium"/>
                <a:sym typeface="Montserrat Medium"/>
              </a:rPr>
              <a:t>Tomar dos Periodos para ver su variación</a:t>
            </a:r>
          </a:p>
          <a:p>
            <a:pPr marL="736600" marR="0" lvl="0" indent="-533400" algn="l" rtl="0">
              <a:lnSpc>
                <a:spcPct val="100000"/>
              </a:lnSpc>
              <a:spcBef>
                <a:spcPts val="0"/>
              </a:spcBef>
              <a:spcAft>
                <a:spcPts val="0"/>
              </a:spcAft>
              <a:buClr>
                <a:srgbClr val="6349FC"/>
              </a:buClr>
              <a:buSzPts val="2600"/>
              <a:buFont typeface="Montserrat Medium"/>
              <a:buChar char="●"/>
            </a:pPr>
            <a:r>
              <a:rPr lang="es-ES" sz="2600" dirty="0">
                <a:solidFill>
                  <a:srgbClr val="2B303C"/>
                </a:solidFill>
                <a:latin typeface="Montserrat Medium"/>
                <a:ea typeface="Montserrat Medium"/>
                <a:cs typeface="Montserrat Medium"/>
                <a:sym typeface="Montserrat Medium"/>
              </a:rPr>
              <a:t>Análisis general,</a:t>
            </a:r>
            <a:r>
              <a:rPr lang="es-ES" sz="2600" b="0" i="0" u="none" strike="noStrike" cap="none" dirty="0">
                <a:solidFill>
                  <a:srgbClr val="2B303C"/>
                </a:solidFill>
                <a:latin typeface="Montserrat Medium"/>
                <a:ea typeface="Montserrat Medium"/>
                <a:cs typeface="Montserrat Medium"/>
                <a:sym typeface="Montserrat Medium"/>
              </a:rPr>
              <a:t> en este caso con Python.</a:t>
            </a:r>
          </a:p>
        </p:txBody>
      </p:sp>
      <p:sp>
        <p:nvSpPr>
          <p:cNvPr id="211" name="Google Shape;211;p26"/>
          <p:cNvSpPr/>
          <p:nvPr/>
        </p:nvSpPr>
        <p:spPr>
          <a:xfrm>
            <a:off x="0" y="7716827"/>
            <a:ext cx="15122400" cy="205200"/>
          </a:xfrm>
          <a:prstGeom prst="rect">
            <a:avLst/>
          </a:prstGeom>
          <a:solidFill>
            <a:srgbClr val="1B1C1F"/>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2" name="Google Shape;212;p26"/>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213" name="Google Shape;213;p26"/>
          <p:cNvSpPr txBox="1"/>
          <p:nvPr/>
        </p:nvSpPr>
        <p:spPr>
          <a:xfrm>
            <a:off x="2295842" y="414450"/>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i="0" u="none" strike="noStrike" cap="none" dirty="0">
                <a:solidFill>
                  <a:srgbClr val="16181C"/>
                </a:solidFill>
                <a:latin typeface="Montserrat"/>
                <a:ea typeface="Montserrat"/>
                <a:cs typeface="Montserrat"/>
                <a:sym typeface="Montserrat"/>
              </a:rPr>
              <a:t>¿Cómo Analizarlo?</a:t>
            </a:r>
            <a:endParaRPr sz="4000" b="0" i="0" u="none" strike="noStrike" cap="none" dirty="0">
              <a:solidFill>
                <a:srgbClr val="16181C"/>
              </a:solidFill>
              <a:latin typeface="Montserrat"/>
              <a:ea typeface="Montserrat"/>
              <a:cs typeface="Montserrat"/>
              <a:sym typeface="Montserrat"/>
            </a:endParaRPr>
          </a:p>
        </p:txBody>
      </p:sp>
      <p:cxnSp>
        <p:nvCxnSpPr>
          <p:cNvPr id="214" name="Google Shape;214;p26"/>
          <p:cNvCxnSpPr/>
          <p:nvPr/>
        </p:nvCxnSpPr>
        <p:spPr>
          <a:xfrm>
            <a:off x="14475844" y="-11"/>
            <a:ext cx="0" cy="3877500"/>
          </a:xfrm>
          <a:prstGeom prst="straightConnector1">
            <a:avLst/>
          </a:prstGeom>
          <a:noFill/>
          <a:ln w="19050" cap="flat" cmpd="sng">
            <a:solidFill>
              <a:srgbClr val="6349FC"/>
            </a:solidFill>
            <a:prstDash val="solid"/>
            <a:round/>
            <a:headEnd type="none" w="sm" len="sm"/>
            <a:tailEnd type="none" w="sm" len="sm"/>
          </a:ln>
        </p:spPr>
      </p:cxnSp>
      <p:cxnSp>
        <p:nvCxnSpPr>
          <p:cNvPr id="215" name="Google Shape;215;p26"/>
          <p:cNvCxnSpPr/>
          <p:nvPr/>
        </p:nvCxnSpPr>
        <p:spPr>
          <a:xfrm>
            <a:off x="14475850" y="6859925"/>
            <a:ext cx="0" cy="1061700"/>
          </a:xfrm>
          <a:prstGeom prst="straightConnector1">
            <a:avLst/>
          </a:prstGeom>
          <a:noFill/>
          <a:ln w="19050" cap="flat" cmpd="sng">
            <a:solidFill>
              <a:srgbClr val="6349FC"/>
            </a:solidFill>
            <a:prstDash val="solid"/>
            <a:round/>
            <a:headEnd type="none" w="sm" len="sm"/>
            <a:tailEnd type="none" w="sm" len="sm"/>
          </a:ln>
        </p:spPr>
      </p:cxnSp>
      <p:pic>
        <p:nvPicPr>
          <p:cNvPr id="216" name="Google Shape;216;p26"/>
          <p:cNvPicPr preferRelativeResize="0"/>
          <p:nvPr/>
        </p:nvPicPr>
        <p:blipFill rotWithShape="1">
          <a:blip r:embed="rId4">
            <a:alphaModFix/>
          </a:blip>
          <a:srcRect/>
          <a:stretch/>
        </p:blipFill>
        <p:spPr>
          <a:xfrm>
            <a:off x="1030417" y="2574991"/>
            <a:ext cx="3402760" cy="3402795"/>
          </a:xfrm>
          <a:prstGeom prst="rect">
            <a:avLst/>
          </a:prstGeom>
          <a:noFill/>
          <a:ln>
            <a:noFill/>
          </a:ln>
        </p:spPr>
      </p:pic>
      <p:sp>
        <p:nvSpPr>
          <p:cNvPr id="217" name="Google Shape;217;p26"/>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 pág o tema</a:t>
            </a:r>
            <a:endParaRPr sz="2300" b="0" i="0" u="none" strike="noStrike" cap="none">
              <a:solidFill>
                <a:srgbClr val="D8D8D8"/>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26"/>
          <p:cNvSpPr/>
          <p:nvPr/>
        </p:nvSpPr>
        <p:spPr>
          <a:xfrm>
            <a:off x="0" y="7716827"/>
            <a:ext cx="15122400" cy="205200"/>
          </a:xfrm>
          <a:prstGeom prst="rect">
            <a:avLst/>
          </a:prstGeom>
          <a:solidFill>
            <a:srgbClr val="1B1C1F"/>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2" name="Google Shape;212;p26"/>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213" name="Google Shape;213;p26"/>
          <p:cNvSpPr txBox="1"/>
          <p:nvPr/>
        </p:nvSpPr>
        <p:spPr>
          <a:xfrm>
            <a:off x="2295842" y="414450"/>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i="0" u="none" strike="noStrike" cap="none" dirty="0">
                <a:solidFill>
                  <a:srgbClr val="16181C"/>
                </a:solidFill>
                <a:latin typeface="Montserrat"/>
                <a:ea typeface="Montserrat"/>
                <a:cs typeface="Montserrat"/>
                <a:sym typeface="Montserrat"/>
              </a:rPr>
              <a:t>Trabajando con Datos </a:t>
            </a:r>
            <a:endParaRPr sz="4000" b="0" i="0" u="none" strike="noStrike" cap="none" dirty="0">
              <a:solidFill>
                <a:srgbClr val="16181C"/>
              </a:solidFill>
              <a:latin typeface="Montserrat"/>
              <a:ea typeface="Montserrat"/>
              <a:cs typeface="Montserrat"/>
              <a:sym typeface="Montserrat"/>
            </a:endParaRPr>
          </a:p>
        </p:txBody>
      </p:sp>
      <p:cxnSp>
        <p:nvCxnSpPr>
          <p:cNvPr id="214" name="Google Shape;214;p26"/>
          <p:cNvCxnSpPr/>
          <p:nvPr/>
        </p:nvCxnSpPr>
        <p:spPr>
          <a:xfrm>
            <a:off x="14475844" y="-11"/>
            <a:ext cx="0" cy="3877500"/>
          </a:xfrm>
          <a:prstGeom prst="straightConnector1">
            <a:avLst/>
          </a:prstGeom>
          <a:noFill/>
          <a:ln w="19050" cap="flat" cmpd="sng">
            <a:solidFill>
              <a:srgbClr val="6349FC"/>
            </a:solidFill>
            <a:prstDash val="solid"/>
            <a:round/>
            <a:headEnd type="none" w="sm" len="sm"/>
            <a:tailEnd type="none" w="sm" len="sm"/>
          </a:ln>
        </p:spPr>
      </p:cxnSp>
      <p:cxnSp>
        <p:nvCxnSpPr>
          <p:cNvPr id="215" name="Google Shape;215;p26"/>
          <p:cNvCxnSpPr/>
          <p:nvPr/>
        </p:nvCxnSpPr>
        <p:spPr>
          <a:xfrm>
            <a:off x="14475850" y="6859925"/>
            <a:ext cx="0" cy="1061700"/>
          </a:xfrm>
          <a:prstGeom prst="straightConnector1">
            <a:avLst/>
          </a:prstGeom>
          <a:noFill/>
          <a:ln w="19050" cap="flat" cmpd="sng">
            <a:solidFill>
              <a:srgbClr val="6349FC"/>
            </a:solidFill>
            <a:prstDash val="solid"/>
            <a:round/>
            <a:headEnd type="none" w="sm" len="sm"/>
            <a:tailEnd type="none" w="sm" len="sm"/>
          </a:ln>
        </p:spPr>
      </p:cxnSp>
      <p:sp>
        <p:nvSpPr>
          <p:cNvPr id="217" name="Google Shape;217;p26"/>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 pág o tema</a:t>
            </a:r>
            <a:endParaRPr sz="2300" b="0" i="0" u="none" strike="noStrike" cap="none">
              <a:solidFill>
                <a:srgbClr val="D8D8D8"/>
              </a:solidFill>
              <a:latin typeface="Montserrat"/>
              <a:ea typeface="Montserrat"/>
              <a:cs typeface="Montserrat"/>
              <a:sym typeface="Montserrat"/>
            </a:endParaRPr>
          </a:p>
        </p:txBody>
      </p:sp>
      <p:pic>
        <p:nvPicPr>
          <p:cNvPr id="10" name="Google Shape;443;p40">
            <a:extLst>
              <a:ext uri="{FF2B5EF4-FFF2-40B4-BE49-F238E27FC236}">
                <a16:creationId xmlns:a16="http://schemas.microsoft.com/office/drawing/2014/main" id="{B143A91A-191A-A44B-811F-FCAEAA427569}"/>
              </a:ext>
            </a:extLst>
          </p:cNvPr>
          <p:cNvPicPr preferRelativeResize="0"/>
          <p:nvPr/>
        </p:nvPicPr>
        <p:blipFill rotWithShape="1">
          <a:blip r:embed="rId4">
            <a:alphaModFix/>
          </a:blip>
          <a:srcRect/>
          <a:stretch/>
        </p:blipFill>
        <p:spPr>
          <a:xfrm>
            <a:off x="870137" y="1705442"/>
            <a:ext cx="2117875" cy="1971289"/>
          </a:xfrm>
          <a:prstGeom prst="rect">
            <a:avLst/>
          </a:prstGeom>
          <a:noFill/>
          <a:ln>
            <a:noFill/>
          </a:ln>
        </p:spPr>
      </p:pic>
      <p:pic>
        <p:nvPicPr>
          <p:cNvPr id="2" name="Picture 1">
            <a:extLst>
              <a:ext uri="{FF2B5EF4-FFF2-40B4-BE49-F238E27FC236}">
                <a16:creationId xmlns:a16="http://schemas.microsoft.com/office/drawing/2014/main" id="{7EDA0DAB-7865-C344-9271-B3E3532B637F}"/>
              </a:ext>
            </a:extLst>
          </p:cNvPr>
          <p:cNvPicPr>
            <a:picLocks noChangeAspect="1"/>
          </p:cNvPicPr>
          <p:nvPr/>
        </p:nvPicPr>
        <p:blipFill>
          <a:blip r:embed="rId5"/>
          <a:stretch>
            <a:fillRect/>
          </a:stretch>
        </p:blipFill>
        <p:spPr>
          <a:xfrm>
            <a:off x="3251350" y="1650816"/>
            <a:ext cx="10566572" cy="4401848"/>
          </a:xfrm>
          <a:prstGeom prst="rect">
            <a:avLst/>
          </a:prstGeom>
        </p:spPr>
      </p:pic>
    </p:spTree>
    <p:extLst>
      <p:ext uri="{BB962C8B-B14F-4D97-AF65-F5344CB8AC3E}">
        <p14:creationId xmlns:p14="http://schemas.microsoft.com/office/powerpoint/2010/main" val="2487262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grpSp>
        <p:nvGrpSpPr>
          <p:cNvPr id="275" name="Google Shape;275;p32"/>
          <p:cNvGrpSpPr/>
          <p:nvPr/>
        </p:nvGrpSpPr>
        <p:grpSpPr>
          <a:xfrm>
            <a:off x="8039545" y="884794"/>
            <a:ext cx="5781606" cy="5163746"/>
            <a:chOff x="8411934" y="753404"/>
            <a:chExt cx="5781606" cy="5163746"/>
          </a:xfrm>
        </p:grpSpPr>
        <p:sp>
          <p:nvSpPr>
            <p:cNvPr id="276" name="Google Shape;276;p32"/>
            <p:cNvSpPr/>
            <p:nvPr/>
          </p:nvSpPr>
          <p:spPr>
            <a:xfrm>
              <a:off x="9216189" y="753404"/>
              <a:ext cx="2693803" cy="2693803"/>
            </a:xfrm>
            <a:prstGeom prst="ellipse">
              <a:avLst/>
            </a:prstGeom>
            <a:noFill/>
            <a:ln w="25400" cap="flat" cmpd="sng">
              <a:solidFill>
                <a:srgbClr val="4B22F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7" name="Google Shape;277;p32"/>
            <p:cNvSpPr/>
            <p:nvPr/>
          </p:nvSpPr>
          <p:spPr>
            <a:xfrm>
              <a:off x="10302755" y="1802504"/>
              <a:ext cx="3890786" cy="3890786"/>
            </a:xfrm>
            <a:prstGeom prst="ellipse">
              <a:avLst/>
            </a:prstGeom>
            <a:noFill/>
            <a:ln w="25400" cap="flat" cmpd="sng">
              <a:solidFill>
                <a:srgbClr val="4B22F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8" name="Google Shape;278;p32"/>
            <p:cNvSpPr/>
            <p:nvPr/>
          </p:nvSpPr>
          <p:spPr>
            <a:xfrm>
              <a:off x="8411934" y="3223347"/>
              <a:ext cx="2693803" cy="2693803"/>
            </a:xfrm>
            <a:prstGeom prst="ellipse">
              <a:avLst/>
            </a:prstGeom>
            <a:noFill/>
            <a:ln w="25400" cap="flat" cmpd="sng">
              <a:solidFill>
                <a:srgbClr val="4B22F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79" name="Google Shape;279;p32"/>
          <p:cNvSpPr/>
          <p:nvPr/>
        </p:nvSpPr>
        <p:spPr>
          <a:xfrm>
            <a:off x="0" y="0"/>
            <a:ext cx="6012900" cy="7938300"/>
          </a:xfrm>
          <a:prstGeom prst="rect">
            <a:avLst/>
          </a:prstGeom>
          <a:solidFill>
            <a:srgbClr val="4B22F4"/>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E3C87F"/>
              </a:solidFill>
              <a:highlight>
                <a:srgbClr val="FF5D68"/>
              </a:highlight>
              <a:latin typeface="Arial"/>
              <a:ea typeface="Arial"/>
              <a:cs typeface="Arial"/>
              <a:sym typeface="Arial"/>
            </a:endParaRPr>
          </a:p>
        </p:txBody>
      </p:sp>
      <p:sp>
        <p:nvSpPr>
          <p:cNvPr id="280" name="Google Shape;280;p32"/>
          <p:cNvSpPr txBox="1"/>
          <p:nvPr/>
        </p:nvSpPr>
        <p:spPr>
          <a:xfrm>
            <a:off x="342217" y="2615525"/>
            <a:ext cx="5328600" cy="53061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ES" sz="2600" dirty="0">
                <a:solidFill>
                  <a:srgbClr val="FFFFFF"/>
                </a:solidFill>
                <a:latin typeface="Montserrat"/>
                <a:ea typeface="Montserrat"/>
                <a:cs typeface="Montserrat"/>
                <a:sym typeface="Montserrat"/>
              </a:rPr>
              <a:t>Para la presentación de los Datos se realiza mediante Python.</a:t>
            </a:r>
            <a:endParaRPr sz="2600" b="0" i="0" u="none" strike="noStrike" cap="none" dirty="0">
              <a:solidFill>
                <a:srgbClr val="FFFFFF"/>
              </a:solidFill>
              <a:latin typeface="Montserrat"/>
              <a:ea typeface="Montserrat"/>
              <a:cs typeface="Montserrat"/>
              <a:sym typeface="Montserrat"/>
            </a:endParaRPr>
          </a:p>
        </p:txBody>
      </p:sp>
      <p:sp>
        <p:nvSpPr>
          <p:cNvPr id="281" name="Google Shape;281;p32"/>
          <p:cNvSpPr txBox="1"/>
          <p:nvPr/>
        </p:nvSpPr>
        <p:spPr>
          <a:xfrm>
            <a:off x="342217" y="296204"/>
            <a:ext cx="5328600" cy="15063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i="0" u="none" strike="noStrike" cap="none">
                <a:solidFill>
                  <a:srgbClr val="FFFFFF"/>
                </a:solidFill>
                <a:latin typeface="Montserrat"/>
                <a:ea typeface="Montserrat"/>
                <a:cs typeface="Montserrat"/>
                <a:sym typeface="Montserrat"/>
              </a:rPr>
              <a:t>Presentación de datos</a:t>
            </a:r>
            <a:endParaRPr sz="4000" b="1" i="0" u="none" strike="noStrike" cap="none">
              <a:solidFill>
                <a:srgbClr val="FFFFFF"/>
              </a:solidFill>
              <a:latin typeface="Montserrat"/>
              <a:ea typeface="Montserrat"/>
              <a:cs typeface="Montserrat"/>
              <a:sym typeface="Montserrat"/>
            </a:endParaRPr>
          </a:p>
        </p:txBody>
      </p:sp>
      <p:pic>
        <p:nvPicPr>
          <p:cNvPr id="282" name="Google Shape;282;p32"/>
          <p:cNvPicPr preferRelativeResize="0"/>
          <p:nvPr/>
        </p:nvPicPr>
        <p:blipFill rotWithShape="1">
          <a:blip r:embed="rId3">
            <a:alphaModFix/>
          </a:blip>
          <a:srcRect/>
          <a:stretch/>
        </p:blipFill>
        <p:spPr>
          <a:xfrm>
            <a:off x="12560969" y="6307537"/>
            <a:ext cx="1854596" cy="986553"/>
          </a:xfrm>
          <a:prstGeom prst="rect">
            <a:avLst/>
          </a:prstGeom>
          <a:noFill/>
          <a:ln>
            <a:noFill/>
          </a:ln>
        </p:spPr>
      </p:pic>
      <p:pic>
        <p:nvPicPr>
          <p:cNvPr id="283" name="Google Shape;283;p32"/>
          <p:cNvPicPr preferRelativeResize="0"/>
          <p:nvPr/>
        </p:nvPicPr>
        <p:blipFill rotWithShape="1">
          <a:blip r:embed="rId4">
            <a:alphaModFix/>
          </a:blip>
          <a:srcRect/>
          <a:stretch/>
        </p:blipFill>
        <p:spPr>
          <a:xfrm>
            <a:off x="4759184" y="6800813"/>
            <a:ext cx="2165350" cy="482600"/>
          </a:xfrm>
          <a:prstGeom prst="rect">
            <a:avLst/>
          </a:prstGeom>
          <a:noFill/>
          <a:ln>
            <a:noFill/>
          </a:ln>
        </p:spPr>
      </p:pic>
      <p:sp>
        <p:nvSpPr>
          <p:cNvPr id="284" name="Google Shape;284;p32"/>
          <p:cNvSpPr/>
          <p:nvPr/>
        </p:nvSpPr>
        <p:spPr>
          <a:xfrm>
            <a:off x="8638673" y="801530"/>
            <a:ext cx="2693803" cy="2693803"/>
          </a:xfrm>
          <a:prstGeom prst="ellipse">
            <a:avLst/>
          </a:prstGeom>
          <a:solidFill>
            <a:srgbClr val="6349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5" name="Google Shape;285;p32"/>
          <p:cNvSpPr/>
          <p:nvPr/>
        </p:nvSpPr>
        <p:spPr>
          <a:xfrm>
            <a:off x="9725239" y="1850630"/>
            <a:ext cx="3890786" cy="3890786"/>
          </a:xfrm>
          <a:prstGeom prst="ellipse">
            <a:avLst/>
          </a:prstGeom>
          <a:solidFill>
            <a:srgbClr val="0D01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6" name="Google Shape;286;p32"/>
          <p:cNvSpPr/>
          <p:nvPr/>
        </p:nvSpPr>
        <p:spPr>
          <a:xfrm>
            <a:off x="7834418" y="3271473"/>
            <a:ext cx="2693803" cy="2693803"/>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7" name="Google Shape;287;p32"/>
          <p:cNvSpPr txBox="1"/>
          <p:nvPr/>
        </p:nvSpPr>
        <p:spPr>
          <a:xfrm>
            <a:off x="7834418" y="3271473"/>
            <a:ext cx="2693803" cy="2623505"/>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s-MX" sz="5400" b="1" i="0" u="none" strike="noStrike" cap="none" dirty="0">
                <a:solidFill>
                  <a:schemeClr val="lt1"/>
                </a:solidFill>
                <a:latin typeface="Montserrat"/>
                <a:ea typeface="Montserrat"/>
                <a:cs typeface="Montserrat"/>
                <a:sym typeface="Montserrat"/>
              </a:rPr>
              <a:t>22%</a:t>
            </a:r>
            <a:endParaRPr sz="5400" b="0" i="0" u="none" strike="noStrike" cap="none" dirty="0">
              <a:solidFill>
                <a:schemeClr val="lt1"/>
              </a:solidFill>
              <a:latin typeface="Montserrat"/>
              <a:ea typeface="Montserrat"/>
              <a:cs typeface="Montserrat"/>
              <a:sym typeface="Montserrat"/>
            </a:endParaRPr>
          </a:p>
        </p:txBody>
      </p:sp>
      <p:sp>
        <p:nvSpPr>
          <p:cNvPr id="288" name="Google Shape;288;p32"/>
          <p:cNvSpPr txBox="1"/>
          <p:nvPr/>
        </p:nvSpPr>
        <p:spPr>
          <a:xfrm>
            <a:off x="10448743" y="3024598"/>
            <a:ext cx="2791333" cy="2365549"/>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s-MX" sz="2000" b="0" i="0" u="none" strike="noStrike" cap="none" dirty="0">
                <a:solidFill>
                  <a:srgbClr val="FFFFFF"/>
                </a:solidFill>
                <a:latin typeface="Montserrat"/>
                <a:ea typeface="Montserrat"/>
                <a:cs typeface="Montserrat"/>
                <a:sym typeface="Montserrat"/>
              </a:rPr>
              <a:t>Praesent luptatum zzril delenit augue duis dolore te nulla facilisi.</a:t>
            </a:r>
            <a:endParaRPr sz="2000" b="0" i="0" u="none" strike="noStrike" cap="none" dirty="0">
              <a:solidFill>
                <a:srgbClr val="FFFFFF"/>
              </a:solidFill>
              <a:latin typeface="Montserrat"/>
              <a:ea typeface="Montserrat"/>
              <a:cs typeface="Montserrat"/>
              <a:sym typeface="Montserrat"/>
            </a:endParaRPr>
          </a:p>
        </p:txBody>
      </p:sp>
      <p:pic>
        <p:nvPicPr>
          <p:cNvPr id="289" name="Google Shape;289;p32"/>
          <p:cNvPicPr preferRelativeResize="0"/>
          <p:nvPr/>
        </p:nvPicPr>
        <p:blipFill rotWithShape="1">
          <a:blip r:embed="rId5">
            <a:alphaModFix/>
          </a:blip>
          <a:srcRect/>
          <a:stretch/>
        </p:blipFill>
        <p:spPr>
          <a:xfrm>
            <a:off x="9302578" y="1408072"/>
            <a:ext cx="1255576" cy="1255579"/>
          </a:xfrm>
          <a:prstGeom prst="rect">
            <a:avLst/>
          </a:prstGeom>
          <a:noFill/>
          <a:ln>
            <a:noFill/>
          </a:ln>
        </p:spPr>
      </p:pic>
      <p:pic>
        <p:nvPicPr>
          <p:cNvPr id="290" name="Google Shape;290;p32"/>
          <p:cNvPicPr preferRelativeResize="0"/>
          <p:nvPr/>
        </p:nvPicPr>
        <p:blipFill rotWithShape="1">
          <a:blip r:embed="rId6">
            <a:alphaModFix/>
          </a:blip>
          <a:srcRect/>
          <a:stretch/>
        </p:blipFill>
        <p:spPr>
          <a:xfrm>
            <a:off x="12900737" y="709642"/>
            <a:ext cx="1430575" cy="1263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p:nvPr/>
        </p:nvSpPr>
        <p:spPr>
          <a:xfrm>
            <a:off x="10106532" y="0"/>
            <a:ext cx="5016000" cy="7934700"/>
          </a:xfrm>
          <a:prstGeom prst="rect">
            <a:avLst/>
          </a:prstGeom>
          <a:solidFill>
            <a:srgbClr val="16181C"/>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pic>
        <p:nvPicPr>
          <p:cNvPr id="105" name="Google Shape;105;p17"/>
          <p:cNvPicPr preferRelativeResize="0"/>
          <p:nvPr/>
        </p:nvPicPr>
        <p:blipFill rotWithShape="1">
          <a:blip r:embed="rId3">
            <a:alphaModFix/>
          </a:blip>
          <a:srcRect/>
          <a:stretch/>
        </p:blipFill>
        <p:spPr>
          <a:xfrm flipH="1">
            <a:off x="607160" y="4411099"/>
            <a:ext cx="182144" cy="2553200"/>
          </a:xfrm>
          <a:prstGeom prst="rect">
            <a:avLst/>
          </a:prstGeom>
          <a:noFill/>
          <a:ln>
            <a:noFill/>
          </a:ln>
        </p:spPr>
      </p:pic>
      <p:cxnSp>
        <p:nvCxnSpPr>
          <p:cNvPr id="106" name="Google Shape;106;p17"/>
          <p:cNvCxnSpPr/>
          <p:nvPr/>
        </p:nvCxnSpPr>
        <p:spPr>
          <a:xfrm>
            <a:off x="14475850" y="6859925"/>
            <a:ext cx="0" cy="1061700"/>
          </a:xfrm>
          <a:prstGeom prst="straightConnector1">
            <a:avLst/>
          </a:prstGeom>
          <a:noFill/>
          <a:ln w="19050" cap="flat" cmpd="sng">
            <a:solidFill>
              <a:schemeClr val="lt1"/>
            </a:solidFill>
            <a:prstDash val="solid"/>
            <a:round/>
            <a:headEnd type="none" w="sm" len="sm"/>
            <a:tailEnd type="none" w="sm" len="sm"/>
          </a:ln>
        </p:spPr>
      </p:cxnSp>
      <p:pic>
        <p:nvPicPr>
          <p:cNvPr id="107" name="Google Shape;107;p17"/>
          <p:cNvPicPr preferRelativeResize="0"/>
          <p:nvPr/>
        </p:nvPicPr>
        <p:blipFill rotWithShape="1">
          <a:blip r:embed="rId4">
            <a:alphaModFix/>
          </a:blip>
          <a:srcRect/>
          <a:stretch/>
        </p:blipFill>
        <p:spPr>
          <a:xfrm>
            <a:off x="10901977" y="2886617"/>
            <a:ext cx="3017469" cy="3024898"/>
          </a:xfrm>
          <a:prstGeom prst="rect">
            <a:avLst/>
          </a:prstGeom>
          <a:noFill/>
          <a:ln>
            <a:noFill/>
          </a:ln>
        </p:spPr>
      </p:pic>
      <p:pic>
        <p:nvPicPr>
          <p:cNvPr id="108" name="Google Shape;108;p17"/>
          <p:cNvPicPr preferRelativeResize="0"/>
          <p:nvPr/>
        </p:nvPicPr>
        <p:blipFill rotWithShape="1">
          <a:blip r:embed="rId5">
            <a:alphaModFix/>
          </a:blip>
          <a:srcRect/>
          <a:stretch/>
        </p:blipFill>
        <p:spPr>
          <a:xfrm>
            <a:off x="8119915" y="607839"/>
            <a:ext cx="3384330" cy="841873"/>
          </a:xfrm>
          <a:prstGeom prst="rect">
            <a:avLst/>
          </a:prstGeom>
          <a:noFill/>
          <a:ln>
            <a:noFill/>
          </a:ln>
        </p:spPr>
      </p:pic>
      <p:cxnSp>
        <p:nvCxnSpPr>
          <p:cNvPr id="109" name="Google Shape;109;p17"/>
          <p:cNvCxnSpPr/>
          <p:nvPr/>
        </p:nvCxnSpPr>
        <p:spPr>
          <a:xfrm>
            <a:off x="14475844" y="-11"/>
            <a:ext cx="0" cy="2549100"/>
          </a:xfrm>
          <a:prstGeom prst="straightConnector1">
            <a:avLst/>
          </a:prstGeom>
          <a:noFill/>
          <a:ln w="19050" cap="flat" cmpd="sng">
            <a:solidFill>
              <a:schemeClr val="lt1"/>
            </a:solidFill>
            <a:prstDash val="solid"/>
            <a:round/>
            <a:headEnd type="none" w="sm" len="sm"/>
            <a:tailEnd type="none" w="sm" len="sm"/>
          </a:ln>
        </p:spPr>
      </p:cxnSp>
      <p:sp>
        <p:nvSpPr>
          <p:cNvPr id="10" name="Google Shape;213;p26">
            <a:extLst>
              <a:ext uri="{FF2B5EF4-FFF2-40B4-BE49-F238E27FC236}">
                <a16:creationId xmlns:a16="http://schemas.microsoft.com/office/drawing/2014/main" id="{BED35F66-7C18-1A41-A6A5-274DF0F08A51}"/>
              </a:ext>
            </a:extLst>
          </p:cNvPr>
          <p:cNvSpPr txBox="1"/>
          <p:nvPr/>
        </p:nvSpPr>
        <p:spPr>
          <a:xfrm>
            <a:off x="2559079" y="5911515"/>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i="0" u="none" strike="noStrike" cap="none" dirty="0">
                <a:solidFill>
                  <a:srgbClr val="16181C"/>
                </a:solidFill>
                <a:latin typeface="Montserrat"/>
                <a:ea typeface="Montserrat"/>
                <a:cs typeface="Montserrat"/>
                <a:sym typeface="Montserrat"/>
              </a:rPr>
              <a:t>… Muchas Gracias</a:t>
            </a:r>
            <a:endParaRPr sz="4000" b="0" i="0" u="none" strike="noStrike" cap="none" dirty="0">
              <a:solidFill>
                <a:srgbClr val="16181C"/>
              </a:solidFill>
              <a:latin typeface="Montserrat"/>
              <a:ea typeface="Montserrat"/>
              <a:cs typeface="Montserrat"/>
              <a:sym typeface="Montserrat"/>
            </a:endParaRPr>
          </a:p>
        </p:txBody>
      </p:sp>
    </p:spTree>
    <p:extLst>
      <p:ext uri="{BB962C8B-B14F-4D97-AF65-F5344CB8AC3E}">
        <p14:creationId xmlns:p14="http://schemas.microsoft.com/office/powerpoint/2010/main" val="52378881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198</Words>
  <Application>Microsoft Macintosh PowerPoint</Application>
  <PresentationFormat>Custom</PresentationFormat>
  <Paragraphs>24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Montserrat</vt:lpstr>
      <vt:lpstr>Montserrat Medium</vt:lpstr>
      <vt:lpstr>Montserrat SemiBold</vt:lpstr>
      <vt:lpstr>Calibri</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Mag Trejo</cp:lastModifiedBy>
  <cp:revision>8</cp:revision>
  <dcterms:modified xsi:type="dcterms:W3CDTF">2020-10-14T05:01:03Z</dcterms:modified>
</cp:coreProperties>
</file>