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7" r:id="rId2"/>
    <p:sldId id="260" r:id="rId3"/>
    <p:sldId id="263" r:id="rId4"/>
    <p:sldId id="269" r:id="rId5"/>
    <p:sldId id="285" r:id="rId6"/>
    <p:sldId id="288" r:id="rId7"/>
    <p:sldId id="286" r:id="rId8"/>
  </p:sldIdLst>
  <p:sldSz cx="15122525" cy="7921625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itchFamily="2" charset="77"/>
      <p:regular r:id="rId14"/>
      <p:bold r:id="rId15"/>
      <p:italic r:id="rId16"/>
      <p:boldItalic r:id="rId17"/>
    </p:embeddedFont>
    <p:embeddedFont>
      <p:font typeface="Montserrat Medium" pitchFamily="2" charset="77"/>
      <p:regular r:id="rId18"/>
      <p:bold r:id="rId19"/>
      <p:italic r:id="rId20"/>
      <p:boldItalic r:id="rId21"/>
    </p:embeddedFont>
    <p:embeddedFont>
      <p:font typeface="Montserrat SemiBold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73" d="100"/>
          <a:sy n="73" d="100"/>
        </p:scale>
        <p:origin x="200" y="680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8072d24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98072d24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072d242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98072d242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d7eb645d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ed7eb645d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Bullet points</a:t>
            </a:r>
            <a:br>
              <a:rPr lang="es-MX" b="1">
                <a:solidFill>
                  <a:schemeClr val="dk1"/>
                </a:solidFill>
              </a:rPr>
            </a:br>
            <a:r>
              <a:rPr lang="es-MX" b="1">
                <a:solidFill>
                  <a:schemeClr val="dk1"/>
                </a:solidFill>
              </a:rPr>
              <a:t>colocar </a:t>
            </a:r>
            <a:r>
              <a:rPr lang="es-MX" b="1"/>
              <a:t>icono</a:t>
            </a:r>
            <a:r>
              <a:rPr lang="es-MX" b="1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d7eb645d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ed7eb645d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Bullet points</a:t>
            </a:r>
            <a:br>
              <a:rPr lang="es-MX" b="1">
                <a:solidFill>
                  <a:schemeClr val="dk1"/>
                </a:solidFill>
              </a:rPr>
            </a:br>
            <a:r>
              <a:rPr lang="es-MX" b="1">
                <a:solidFill>
                  <a:schemeClr val="dk1"/>
                </a:solidFill>
              </a:rPr>
              <a:t>colocar </a:t>
            </a:r>
            <a:r>
              <a:rPr lang="es-MX" b="1"/>
              <a:t>icono</a:t>
            </a:r>
            <a:r>
              <a:rPr lang="es-MX" b="1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981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d7eb645d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ed7eb645d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Bullet points</a:t>
            </a:r>
            <a:br>
              <a:rPr lang="es-MX" b="1">
                <a:solidFill>
                  <a:schemeClr val="dk1"/>
                </a:solidFill>
              </a:rPr>
            </a:br>
            <a:r>
              <a:rPr lang="es-MX" b="1">
                <a:solidFill>
                  <a:schemeClr val="dk1"/>
                </a:solidFill>
              </a:rPr>
              <a:t>colocar </a:t>
            </a:r>
            <a:r>
              <a:rPr lang="es-MX" b="1"/>
              <a:t>icono</a:t>
            </a:r>
            <a:r>
              <a:rPr lang="es-MX" b="1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3826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8072d24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98072d24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4827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gtrejo/Magtrejo/blob/master/Ocupacion_x_actividad.ipynb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gob.mx/busca/dataset/indicadores-estrategicos-poblacion-ocupada-por-actividad-economic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8" t="12445" r="9866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131995" y="330738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Análisis del Desempleo del Primer Trimestre 2020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076162" y="5400172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Análisis de Datos con Python</a:t>
            </a: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4"/>
          <p:cNvSpPr txBox="1"/>
          <p:nvPr/>
        </p:nvSpPr>
        <p:spPr>
          <a:xfrm>
            <a:off x="1248075" y="1595291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Análisis de Datos</a:t>
            </a:r>
            <a:endParaRPr sz="2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62039" y="6850732"/>
            <a:ext cx="1541818" cy="820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700960" y="13989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Desempleo del Primer Trimestre 2020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7"/>
          <p:cNvSpPr txBox="1"/>
          <p:nvPr/>
        </p:nvSpPr>
        <p:spPr>
          <a:xfrm>
            <a:off x="1700950" y="4925700"/>
            <a:ext cx="7214400" cy="23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endParaRPr sz="33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690656" y="2433325"/>
            <a:ext cx="7457307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1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26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Mostrar las Entidades del País y sus Actividades que han tenido mayor variación en lo que va del primer Trimestre con la finalidad de ver oportunidades de negocios y también ver las actividades que se vieron menos favorecidas en este periodo.</a:t>
            </a:r>
            <a:endParaRPr sz="2600" i="0" u="none" strike="noStrike" cap="none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Problema a solucionar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63;p40">
            <a:extLst>
              <a:ext uri="{FF2B5EF4-FFF2-40B4-BE49-F238E27FC236}">
                <a16:creationId xmlns:a16="http://schemas.microsoft.com/office/drawing/2014/main" id="{860B9116-F827-7141-83A9-0F232CD6042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84804" y="2242272"/>
            <a:ext cx="3011893" cy="27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4838332" y="1762448"/>
            <a:ext cx="7149000" cy="48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ES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Consultando Datos Públicos que contienen información necesaria</a:t>
            </a: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ES" sz="2600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Limpieza de los Datos Obtenidos</a:t>
            </a: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ES" sz="2600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Tomar dos Periodos para ver su variación</a:t>
            </a: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ES" sz="2600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Visualización de Datos.</a:t>
            </a:r>
          </a:p>
        </p:txBody>
      </p:sp>
      <p:sp>
        <p:nvSpPr>
          <p:cNvPr id="211" name="Google Shape;211;p2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¿Cómo Analizarlo?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" name="Google Shape;214;p2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2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6" name="Google Shape;21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Trabajando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" name="Google Shape;214;p2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2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2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Google Shape;443;p40">
            <a:extLst>
              <a:ext uri="{FF2B5EF4-FFF2-40B4-BE49-F238E27FC236}">
                <a16:creationId xmlns:a16="http://schemas.microsoft.com/office/drawing/2014/main" id="{B143A91A-191A-A44B-811F-FCAEAA42756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0137" y="1705442"/>
            <a:ext cx="2117875" cy="197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A8609D-9C8B-CF41-BC7F-CBADB9511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681" y="1446977"/>
            <a:ext cx="7944554" cy="44595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4D161A-84B1-7C42-9698-11C197E29304}"/>
              </a:ext>
            </a:extLst>
          </p:cNvPr>
          <p:cNvSpPr/>
          <p:nvPr/>
        </p:nvSpPr>
        <p:spPr>
          <a:xfrm>
            <a:off x="3569681" y="6225394"/>
            <a:ext cx="8414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X" sz="1800" dirty="0">
                <a:hlinkClick r:id="rId6"/>
              </a:rPr>
              <a:t>https://github.com/magtrejo/Magtrejo/blob/master/Ocupacion_x_actividad.ipynb</a:t>
            </a:r>
            <a:endParaRPr lang="en-MX" sz="1800" dirty="0"/>
          </a:p>
          <a:p>
            <a:endParaRPr lang="en-MX" sz="1800" dirty="0"/>
          </a:p>
        </p:txBody>
      </p:sp>
    </p:spTree>
    <p:extLst>
      <p:ext uri="{BB962C8B-B14F-4D97-AF65-F5344CB8AC3E}">
        <p14:creationId xmlns:p14="http://schemas.microsoft.com/office/powerpoint/2010/main" val="248726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4838331" y="1762448"/>
            <a:ext cx="9493125" cy="152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736600" lvl="0" indent="-533400"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ES" sz="2600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https://datos.gob.mx/busca/dataset/indicadores-estrategicos-poblacion-ocupada-por-actividad-economica</a:t>
            </a:r>
            <a:endParaRPr lang="es-ES" sz="2600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Anexo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" name="Google Shape;214;p2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2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2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Google Shape;425;p40">
            <a:extLst>
              <a:ext uri="{FF2B5EF4-FFF2-40B4-BE49-F238E27FC236}">
                <a16:creationId xmlns:a16="http://schemas.microsoft.com/office/drawing/2014/main" id="{B32DCDF9-9E9F-4D43-9E2B-82CAF6B3E8F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3787" y="1976252"/>
            <a:ext cx="2689133" cy="2665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93;p38">
            <a:extLst>
              <a:ext uri="{FF2B5EF4-FFF2-40B4-BE49-F238E27FC236}">
                <a16:creationId xmlns:a16="http://schemas.microsoft.com/office/drawing/2014/main" id="{0A67DED5-04EB-B04D-B42B-7B7D0950C9C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58366" y="3725704"/>
            <a:ext cx="1653053" cy="1641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42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;p26">
            <a:extLst>
              <a:ext uri="{FF2B5EF4-FFF2-40B4-BE49-F238E27FC236}">
                <a16:creationId xmlns:a16="http://schemas.microsoft.com/office/drawing/2014/main" id="{BED35F66-7C18-1A41-A6A5-274DF0F08A51}"/>
              </a:ext>
            </a:extLst>
          </p:cNvPr>
          <p:cNvSpPr txBox="1"/>
          <p:nvPr/>
        </p:nvSpPr>
        <p:spPr>
          <a:xfrm>
            <a:off x="2559079" y="5911515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… Muchas Gracias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Google Shape;433;p40">
            <a:extLst>
              <a:ext uri="{FF2B5EF4-FFF2-40B4-BE49-F238E27FC236}">
                <a16:creationId xmlns:a16="http://schemas.microsoft.com/office/drawing/2014/main" id="{DDD3EBC4-A71B-5344-8652-2D8209C84F3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63740" y="3841988"/>
            <a:ext cx="1479860" cy="1468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7888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219</Words>
  <Application>Microsoft Macintosh PowerPoint</Application>
  <PresentationFormat>Custom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</vt:lpstr>
      <vt:lpstr>Montserrat Medium</vt:lpstr>
      <vt:lpstr>Montserrat SemiBold</vt:lpstr>
      <vt:lpstr>Calibri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Mag Trejo</cp:lastModifiedBy>
  <cp:revision>13</cp:revision>
  <dcterms:modified xsi:type="dcterms:W3CDTF">2020-10-15T22:11:02Z</dcterms:modified>
</cp:coreProperties>
</file>