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Women and men in tech industries in Africa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Ines Nasir</a:t>
            </a:r>
            <a:endParaRPr lang="en-US" dirty="0" smtClean="0"/>
          </a:p>
          <a:p>
            <a:r>
              <a:rPr lang="en-US" dirty="0" smtClean="0"/>
              <a:t>From Tunisia</a:t>
            </a:r>
            <a:endParaRPr lang="en-US" dirty="0" smtClean="0"/>
          </a:p>
          <a:p>
            <a:r>
              <a:rPr lang="en-US" dirty="0" smtClean="0"/>
              <a:t>The founder of web power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Maurice Owen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has come up with digital information assistant in order to improve information in service delivery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Emna Gharian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Tunisia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Managing Director of Founder Institute Tunisia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global director of MENA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Mercy Corps and Melissa Sassi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Tunisia </a:t>
            </a:r>
            <a:endParaRPr lang="en-US" dirty="0" smtClean="0"/>
          </a:p>
          <a:p>
            <a:r>
              <a:rPr lang="en-US" dirty="0" smtClean="0"/>
              <a:t>The co-founders of MovingWorld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Sylvia musa lagani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Kenya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Worked with </a:t>
            </a:r>
            <a:r>
              <a:rPr lang="en-US" dirty="0" err="1" smtClean="0"/>
              <a:t>swahiliBox</a:t>
            </a:r>
            <a:r>
              <a:rPr lang="en-US" dirty="0" smtClean="0"/>
              <a:t> and </a:t>
            </a:r>
            <a:r>
              <a:rPr lang="en-US" dirty="0" err="1" smtClean="0"/>
              <a:t>LakeHub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Project officer with the Dutch development organization HIVOS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Tunisia</a:t>
            </a:r>
            <a:endParaRPr lang="en-US" dirty="0" smtClean="0"/>
          </a:p>
          <a:p>
            <a:r>
              <a:rPr lang="en-US" dirty="0" smtClean="0"/>
              <a:t>The founder and Executive Director of Accel Al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Benjamin </a:t>
            </a:r>
            <a:r>
              <a:rPr lang="en-US" dirty="0" err="1" smtClean="0"/>
              <a:t>Mestrallet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Tunisia</a:t>
            </a:r>
            <a:endParaRPr lang="en-US" dirty="0" smtClean="0"/>
          </a:p>
          <a:p>
            <a:r>
              <a:rPr lang="en-US" dirty="0" smtClean="0"/>
              <a:t>The founder and the </a:t>
            </a:r>
            <a:r>
              <a:rPr lang="en-US" dirty="0" err="1" smtClean="0"/>
              <a:t>c.e.o</a:t>
            </a:r>
            <a:r>
              <a:rPr lang="en-US" dirty="0" smtClean="0"/>
              <a:t> of the </a:t>
            </a:r>
            <a:r>
              <a:rPr lang="en-US" dirty="0" err="1" smtClean="0"/>
              <a:t>exo</a:t>
            </a:r>
            <a:r>
              <a:rPr lang="en-US" dirty="0" smtClean="0"/>
              <a:t> platform</a:t>
            </a:r>
            <a:endParaRPr lang="en-US" dirty="0" smtClean="0"/>
          </a:p>
          <a:p>
            <a:r>
              <a:rPr lang="en-US" dirty="0" smtClean="0"/>
              <a:t>The brilliant software architect and business manager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Noomane</a:t>
            </a:r>
            <a:r>
              <a:rPr lang="en-US" dirty="0" smtClean="0"/>
              <a:t> </a:t>
            </a:r>
            <a:r>
              <a:rPr lang="en-US" dirty="0" err="1" smtClean="0"/>
              <a:t>Fehri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Tunisia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c.e.o</a:t>
            </a:r>
            <a:r>
              <a:rPr lang="en-US" dirty="0" smtClean="0"/>
              <a:t> </a:t>
            </a:r>
            <a:r>
              <a:rPr lang="en-US" dirty="0" err="1" smtClean="0"/>
              <a:t>of B@Labs</a:t>
            </a:r>
            <a:endParaRPr lang="en-US" dirty="0" smtClean="0"/>
          </a:p>
          <a:p>
            <a:r>
              <a:rPr lang="en-US" dirty="0" smtClean="0"/>
              <a:t>He is a leader in digital economy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James Perez –</a:t>
            </a:r>
            <a:r>
              <a:rPr lang="en-US" dirty="0" err="1" smtClean="0"/>
              <a:t>seoane</a:t>
            </a:r>
            <a:r>
              <a:rPr lang="en-US" dirty="0" smtClean="0"/>
              <a:t> de </a:t>
            </a:r>
            <a:r>
              <a:rPr lang="en-US" dirty="0" err="1" smtClean="0"/>
              <a:t>zunzunegui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Tunisia</a:t>
            </a:r>
            <a:endParaRPr lang="en-US" dirty="0" smtClean="0"/>
          </a:p>
          <a:p>
            <a:r>
              <a:rPr lang="en-US" dirty="0" smtClean="0"/>
              <a:t>The regional Editor for North Africa and America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Mr. </a:t>
            </a:r>
            <a:r>
              <a:rPr lang="en-US" dirty="0" err="1" smtClean="0"/>
              <a:t>Llyas</a:t>
            </a:r>
            <a:r>
              <a:rPr lang="en-US" dirty="0" smtClean="0"/>
              <a:t> </a:t>
            </a:r>
            <a:r>
              <a:rPr lang="en-US" dirty="0" err="1" smtClean="0"/>
              <a:t>Dawaleh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c.eo.</a:t>
            </a:r>
            <a:r>
              <a:rPr lang="en-US" dirty="0" smtClean="0"/>
              <a:t> of several tech </a:t>
            </a:r>
            <a:r>
              <a:rPr lang="en-US" dirty="0" err="1" smtClean="0"/>
              <a:t>campanies</a:t>
            </a:r>
            <a:r>
              <a:rPr lang="en-US" dirty="0" smtClean="0"/>
              <a:t> in </a:t>
            </a:r>
            <a:r>
              <a:rPr lang="en-US" dirty="0" err="1" smtClean="0"/>
              <a:t>Djibout</a:t>
            </a:r>
            <a:endParaRPr lang="en-US" dirty="0" smtClean="0"/>
          </a:p>
          <a:p>
            <a:r>
              <a:rPr lang="en-US" dirty="0" smtClean="0"/>
              <a:t>Serves as a </a:t>
            </a:r>
            <a:r>
              <a:rPr lang="en-US" dirty="0" err="1" smtClean="0"/>
              <a:t>project</a:t>
            </a:r>
            <a:r>
              <a:rPr lang="en-US" dirty="0" smtClean="0"/>
              <a:t> leader in </a:t>
            </a:r>
            <a:r>
              <a:rPr lang="en-US" dirty="0" err="1" smtClean="0"/>
              <a:t>Djibout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 Waves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957</Words>
  <Application>WPS Presentation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1_Blue Waves</vt:lpstr>
      <vt:lpstr>Women and men in tech industries in Africa</vt:lpstr>
      <vt:lpstr>Emna Gharian</vt:lpstr>
      <vt:lpstr>Mercy Corps and Melissa Sassi </vt:lpstr>
      <vt:lpstr>Sylvia musa lagani </vt:lpstr>
      <vt:lpstr>Laura</vt:lpstr>
      <vt:lpstr>Benjamin Mestrallet</vt:lpstr>
      <vt:lpstr>Noomane Fehri</vt:lpstr>
      <vt:lpstr>James Perez –seoane de zunzunegui</vt:lpstr>
      <vt:lpstr>Mr. Llyas Dawaleh</vt:lpstr>
      <vt:lpstr>Maurice Owen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and men in tech industries in Africa</dc:title>
  <dc:creator>Student</dc:creator>
  <cp:lastModifiedBy>Student</cp:lastModifiedBy>
  <cp:revision>12</cp:revision>
  <dcterms:created xsi:type="dcterms:W3CDTF">2019-02-20T18:39:00Z</dcterms:created>
  <dcterms:modified xsi:type="dcterms:W3CDTF">2019-02-21T16:45:11Z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