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Landscape: Reducing the high number of insurance claims for smokers.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current premium paid by smokers compared to non smokers?</a:t>
            </a:r>
          </a:p>
          <a:p>
            <a:r>
              <a:rPr lang="en-US" dirty="0" smtClean="0"/>
              <a:t>What is the main reason for smoker’s claims?</a:t>
            </a:r>
          </a:p>
          <a:p>
            <a:r>
              <a:rPr lang="en-US" dirty="0" smtClean="0"/>
              <a:t>What time of the season do claims uptick?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7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49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Integrated Project</vt:lpstr>
      <vt:lpstr>Data</vt:lpstr>
      <vt:lpstr>Information</vt:lpstr>
      <vt:lpstr>Knowledge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</dc:title>
  <dc:creator>mxolisi magubane</dc:creator>
  <cp:lastModifiedBy>mxolisi magubane</cp:lastModifiedBy>
  <cp:revision>3</cp:revision>
  <dcterms:created xsi:type="dcterms:W3CDTF">2023-11-08T11:43:24Z</dcterms:created>
  <dcterms:modified xsi:type="dcterms:W3CDTF">2023-11-08T12:04:42Z</dcterms:modified>
</cp:coreProperties>
</file>