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Integrated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Landscape: Reducing the </a:t>
            </a:r>
            <a:r>
              <a:rPr lang="en-US" smtClean="0"/>
              <a:t>high </a:t>
            </a:r>
            <a:r>
              <a:rPr lang="en-US" smtClean="0"/>
              <a:t>value</a:t>
            </a:r>
            <a:r>
              <a:rPr lang="en-US" smtClean="0"/>
              <a:t> </a:t>
            </a:r>
            <a:r>
              <a:rPr lang="en-US" dirty="0" smtClean="0"/>
              <a:t>of insurance </a:t>
            </a:r>
            <a:r>
              <a:rPr lang="en-US" smtClean="0"/>
              <a:t>claims among </a:t>
            </a:r>
            <a:r>
              <a:rPr lang="en-US" dirty="0" smtClean="0"/>
              <a:t>smokers.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5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current premium paid by smokers compared to non smokers?</a:t>
            </a:r>
          </a:p>
          <a:p>
            <a:r>
              <a:rPr lang="en-US" dirty="0" smtClean="0"/>
              <a:t>What is the main reason for smoker’s claims?</a:t>
            </a:r>
          </a:p>
          <a:p>
            <a:r>
              <a:rPr lang="en-US" dirty="0" smtClean="0"/>
              <a:t>What time of the season do claims uptick?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7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the total claim amount for smokers is greater than non smokers?</a:t>
            </a:r>
          </a:p>
          <a:p>
            <a:r>
              <a:rPr lang="en-US" dirty="0" smtClean="0"/>
              <a:t>On average how many claims are declined from smokers compared to non smokers?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4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promote healthy lifestyle amongst smokers?</a:t>
            </a:r>
          </a:p>
          <a:p>
            <a:r>
              <a:rPr lang="en-US" dirty="0" smtClean="0"/>
              <a:t>Is there any research that can highlight a typical lifestyle of a smoker?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16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101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Integrated Project</vt:lpstr>
      <vt:lpstr>Data</vt:lpstr>
      <vt:lpstr>Information</vt:lpstr>
      <vt:lpstr>Knowledge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Project</dc:title>
  <dc:creator>mxolisi magubane</dc:creator>
  <cp:lastModifiedBy>mxolisi magubane</cp:lastModifiedBy>
  <cp:revision>4</cp:revision>
  <dcterms:created xsi:type="dcterms:W3CDTF">2023-11-08T11:43:24Z</dcterms:created>
  <dcterms:modified xsi:type="dcterms:W3CDTF">2023-11-09T08:38:50Z</dcterms:modified>
</cp:coreProperties>
</file>