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4176713" cy="3060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150" d="100"/>
          <a:sy n="150" d="100"/>
        </p:scale>
        <p:origin x="314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54" y="500906"/>
            <a:ext cx="3550206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89" y="1607576"/>
            <a:ext cx="3132535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8960" y="162954"/>
            <a:ext cx="900604" cy="2593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149" y="162954"/>
            <a:ext cx="2649602" cy="25938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74" y="763050"/>
            <a:ext cx="3602415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74" y="2048261"/>
            <a:ext cx="3602415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/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149" y="814770"/>
            <a:ext cx="1775103" cy="19419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4461" y="814770"/>
            <a:ext cx="1775103" cy="19419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162955"/>
            <a:ext cx="3602415" cy="5915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694" y="750297"/>
            <a:ext cx="176694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694" y="1118006"/>
            <a:ext cx="1766945" cy="1644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4461" y="750297"/>
            <a:ext cx="177564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4461" y="1118006"/>
            <a:ext cx="1775647" cy="1644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8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204047"/>
            <a:ext cx="134709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647" y="440685"/>
            <a:ext cx="2114461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693" y="918210"/>
            <a:ext cx="134709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93" y="204047"/>
            <a:ext cx="134709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5647" y="440685"/>
            <a:ext cx="2114461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693" y="918210"/>
            <a:ext cx="134709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9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149" y="162955"/>
            <a:ext cx="3602415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149" y="814770"/>
            <a:ext cx="3602415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7149" y="2836816"/>
            <a:ext cx="9397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DFE93-C12F-4335-8FC4-8CFA5E2DEAC2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3536" y="2836816"/>
            <a:ext cx="1409641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9804" y="2836816"/>
            <a:ext cx="93976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04F-5A15-438E-886D-B1D1F3CD4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/>
          <p:nvPr/>
        </p:nvGrpSpPr>
        <p:grpSpPr>
          <a:xfrm>
            <a:off x="40507" y="50800"/>
            <a:ext cx="4104456" cy="2952328"/>
            <a:chOff x="2771800" y="3429000"/>
            <a:chExt cx="4104456" cy="2952328"/>
          </a:xfrm>
        </p:grpSpPr>
        <p:sp>
          <p:nvSpPr>
            <p:cNvPr id="113" name="Rounded Rectangle 112"/>
            <p:cNvSpPr/>
            <p:nvPr/>
          </p:nvSpPr>
          <p:spPr>
            <a:xfrm>
              <a:off x="2771800" y="4878452"/>
              <a:ext cx="4104456" cy="1502876"/>
            </a:xfrm>
            <a:prstGeom prst="roundRect">
              <a:avLst>
                <a:gd name="adj" fmla="val 9695"/>
              </a:avLst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771800" y="3438292"/>
              <a:ext cx="4104456" cy="936104"/>
            </a:xfrm>
            <a:prstGeom prst="roundRect">
              <a:avLst/>
            </a:prstGeom>
            <a:solidFill>
              <a:srgbClr val="4F81BD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/>
                <p:cNvSpPr/>
                <p:nvPr/>
              </p:nvSpPr>
              <p:spPr>
                <a:xfrm>
                  <a:off x="3059832" y="3798332"/>
                  <a:ext cx="1296144" cy="432048"/>
                </a:xfrm>
                <a:prstGeom prst="roundRect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s-E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sub>
                        </m:sSub>
                        <m:r>
                          <a:rPr kumimoji="0" lang="es-E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s-E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s-E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𝐾</m:t>
                            </m:r>
                          </m:e>
                          <m:sub>
                            <m:r>
                              <a:rPr kumimoji="0" lang="es-E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Rounded 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3798332"/>
                  <a:ext cx="1296144" cy="432048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ounded Rectangle 115"/>
            <p:cNvSpPr/>
            <p:nvPr/>
          </p:nvSpPr>
          <p:spPr>
            <a:xfrm>
              <a:off x="4572000" y="3798332"/>
              <a:ext cx="2088232" cy="432048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Performance Index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93958" y="3429000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Optimizer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699904" y="5445224"/>
              <a:ext cx="864096" cy="49455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4860032" y="5445224"/>
              <a:ext cx="1440160" cy="49455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Plant Model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3131840" y="5545583"/>
              <a:ext cx="288032" cy="304534"/>
            </a:xfrm>
            <a:prstGeom prst="ellipse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1" name="Straight Arrow Connector 120"/>
            <p:cNvCxnSpPr>
              <a:stCxn id="120" idx="6"/>
              <a:endCxn id="118" idx="1"/>
            </p:cNvCxnSpPr>
            <p:nvPr/>
          </p:nvCxnSpPr>
          <p:spPr>
            <a:xfrm flipV="1">
              <a:off x="3419872" y="5692499"/>
              <a:ext cx="280032" cy="5351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/>
            </a:ln>
            <a:effectLst/>
          </p:spPr>
        </p:cxnSp>
        <p:cxnSp>
          <p:nvCxnSpPr>
            <p:cNvPr id="122" name="Straight Arrow Connector 121"/>
            <p:cNvCxnSpPr>
              <a:stCxn id="118" idx="3"/>
            </p:cNvCxnSpPr>
            <p:nvPr/>
          </p:nvCxnSpPr>
          <p:spPr>
            <a:xfrm>
              <a:off x="4564000" y="5692499"/>
              <a:ext cx="304031" cy="62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/>
            </a:ln>
            <a:effectLst/>
          </p:spPr>
        </p:cxnSp>
        <p:cxnSp>
          <p:nvCxnSpPr>
            <p:cNvPr id="123" name="Straight Arrow Connector 122"/>
            <p:cNvCxnSpPr>
              <a:endCxn id="120" idx="2"/>
            </p:cNvCxnSpPr>
            <p:nvPr/>
          </p:nvCxnSpPr>
          <p:spPr>
            <a:xfrm>
              <a:off x="2915816" y="5697850"/>
              <a:ext cx="216024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/>
            </a:ln>
            <a:effectLst/>
          </p:spPr>
        </p:cxnSp>
        <p:cxnSp>
          <p:nvCxnSpPr>
            <p:cNvPr id="124" name="Straight Arrow Connector 123"/>
            <p:cNvCxnSpPr/>
            <p:nvPr/>
          </p:nvCxnSpPr>
          <p:spPr>
            <a:xfrm>
              <a:off x="6300192" y="5700853"/>
              <a:ext cx="432048" cy="62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6444208" y="5700853"/>
              <a:ext cx="0" cy="448549"/>
            </a:xfrm>
            <a:prstGeom prst="line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</a:ln>
            <a:effectLst/>
          </p:spPr>
        </p:cxnSp>
        <p:cxnSp>
          <p:nvCxnSpPr>
            <p:cNvPr id="126" name="Elbow Connector 125"/>
            <p:cNvCxnSpPr>
              <a:endCxn id="120" idx="4"/>
            </p:cNvCxnSpPr>
            <p:nvPr/>
          </p:nvCxnSpPr>
          <p:spPr>
            <a:xfrm rot="10800000">
              <a:off x="3275856" y="5850118"/>
              <a:ext cx="3168352" cy="299285"/>
            </a:xfrm>
            <a:prstGeom prst="bentConnector2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/>
            </a:ln>
            <a:effectLst/>
          </p:spPr>
        </p:cxnSp>
        <p:sp>
          <p:nvSpPr>
            <p:cNvPr id="127" name="TextBox 126"/>
            <p:cNvSpPr txBox="1"/>
            <p:nvPr/>
          </p:nvSpPr>
          <p:spPr>
            <a:xfrm>
              <a:off x="4229961" y="4960729"/>
              <a:ext cx="126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Simulation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587892" y="4437112"/>
              <a:ext cx="224024" cy="360040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 flipV="1">
              <a:off x="5454098" y="4446404"/>
              <a:ext cx="224024" cy="360040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55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Agudelo</dc:creator>
  <cp:lastModifiedBy>Mauricio Agudelo</cp:lastModifiedBy>
  <cp:revision>1</cp:revision>
  <dcterms:created xsi:type="dcterms:W3CDTF">2015-08-19T15:43:08Z</dcterms:created>
  <dcterms:modified xsi:type="dcterms:W3CDTF">2015-08-19T15:51:15Z</dcterms:modified>
</cp:coreProperties>
</file>