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3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8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1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7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2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14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19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0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060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6C5D4E-DEF7-45B5-81B5-145C2DB7AD5B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11F82C-28C1-4AD5-B807-F1B139C534D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s-la.faceboo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0157" y="446302"/>
            <a:ext cx="10689466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elementos del formulario de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b="1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https://es-</a:t>
            </a:r>
            <a:r>
              <a:rPr lang="es-MX" sz="2800" b="1" u="sng" dirty="0" err="1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la.facebook.com</a:t>
            </a:r>
            <a:r>
              <a:rPr lang="es-MX" sz="2800" b="1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s-MX" sz="2800" b="1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33341" y="2242950"/>
            <a:ext cx="9942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&lt;input </a:t>
            </a:r>
            <a:r>
              <a:rPr lang="es-MX" dirty="0" err="1" smtClean="0"/>
              <a:t>type</a:t>
            </a:r>
            <a:r>
              <a:rPr lang="es-MX" dirty="0" smtClean="0"/>
              <a:t>="email" </a:t>
            </a:r>
            <a:r>
              <a:rPr lang="es-MX" dirty="0" err="1" smtClean="0"/>
              <a:t>class</a:t>
            </a:r>
            <a:r>
              <a:rPr lang="es-MX" dirty="0" smtClean="0"/>
              <a:t>="</a:t>
            </a:r>
            <a:r>
              <a:rPr lang="es-MX" dirty="0" err="1" smtClean="0"/>
              <a:t>inputtext</a:t>
            </a:r>
            <a:r>
              <a:rPr lang="es-MX" dirty="0" smtClean="0"/>
              <a:t>" </a:t>
            </a:r>
            <a:r>
              <a:rPr lang="es-MX" dirty="0" err="1" smtClean="0"/>
              <a:t>name</a:t>
            </a:r>
            <a:r>
              <a:rPr lang="es-MX" dirty="0" smtClean="0"/>
              <a:t>="email" id="email" data-</a:t>
            </a:r>
            <a:r>
              <a:rPr lang="es-MX" dirty="0" err="1" smtClean="0"/>
              <a:t>testid</a:t>
            </a:r>
            <a:r>
              <a:rPr lang="es-MX" dirty="0" smtClean="0"/>
              <a:t>="</a:t>
            </a:r>
            <a:r>
              <a:rPr lang="es-MX" dirty="0" err="1" smtClean="0"/>
              <a:t>royal_email</a:t>
            </a:r>
            <a:r>
              <a:rPr lang="es-MX" dirty="0" smtClean="0"/>
              <a:t>"&gt;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043187" y="4187660"/>
            <a:ext cx="10032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&lt;input </a:t>
            </a:r>
            <a:r>
              <a:rPr lang="es-MX" dirty="0" err="1" smtClean="0"/>
              <a:t>type</a:t>
            </a:r>
            <a:r>
              <a:rPr lang="es-MX" dirty="0" smtClean="0"/>
              <a:t>="</a:t>
            </a:r>
            <a:r>
              <a:rPr lang="es-MX" dirty="0" err="1" smtClean="0"/>
              <a:t>password</a:t>
            </a:r>
            <a:r>
              <a:rPr lang="es-MX" dirty="0" smtClean="0"/>
              <a:t>" </a:t>
            </a:r>
            <a:r>
              <a:rPr lang="es-MX" dirty="0" err="1" smtClean="0"/>
              <a:t>class</a:t>
            </a:r>
            <a:r>
              <a:rPr lang="es-MX" dirty="0" smtClean="0"/>
              <a:t>="</a:t>
            </a:r>
            <a:r>
              <a:rPr lang="es-MX" dirty="0" err="1" smtClean="0"/>
              <a:t>inputtext</a:t>
            </a:r>
            <a:r>
              <a:rPr lang="es-MX" dirty="0" smtClean="0"/>
              <a:t>" </a:t>
            </a:r>
            <a:r>
              <a:rPr lang="es-MX" dirty="0" err="1" smtClean="0"/>
              <a:t>name</a:t>
            </a:r>
            <a:r>
              <a:rPr lang="es-MX" dirty="0" smtClean="0"/>
              <a:t>="</a:t>
            </a:r>
            <a:r>
              <a:rPr lang="es-MX" dirty="0" err="1" smtClean="0"/>
              <a:t>pass</a:t>
            </a:r>
            <a:r>
              <a:rPr lang="es-MX" dirty="0" smtClean="0"/>
              <a:t>" id="</a:t>
            </a:r>
            <a:r>
              <a:rPr lang="es-MX" dirty="0" err="1" smtClean="0"/>
              <a:t>pass</a:t>
            </a:r>
            <a:r>
              <a:rPr lang="es-MX" dirty="0" smtClean="0"/>
              <a:t>" data-</a:t>
            </a:r>
            <a:r>
              <a:rPr lang="es-MX" dirty="0" err="1" smtClean="0"/>
              <a:t>testid</a:t>
            </a:r>
            <a:r>
              <a:rPr lang="es-MX" dirty="0" smtClean="0"/>
              <a:t>="</a:t>
            </a:r>
            <a:r>
              <a:rPr lang="es-MX" dirty="0" err="1" smtClean="0"/>
              <a:t>royal_pass</a:t>
            </a:r>
            <a:r>
              <a:rPr lang="es-MX" dirty="0" smtClean="0"/>
              <a:t>"&gt;</a:t>
            </a:r>
            <a:endParaRPr lang="es-MX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018208" y="2612282"/>
            <a:ext cx="231820" cy="86501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250028" y="4556992"/>
            <a:ext cx="231820" cy="86501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689538" y="2579020"/>
            <a:ext cx="1560490" cy="89827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2573628" y="4556992"/>
            <a:ext cx="1908220" cy="86501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262908" y="2553262"/>
            <a:ext cx="1328669" cy="94333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4481848" y="4479667"/>
            <a:ext cx="1530441" cy="94233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337774" y="3386583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1"/>
                </a:solidFill>
              </a:rPr>
              <a:t>ATRIBUTOS</a:t>
            </a:r>
            <a:endParaRPr lang="es-MX" sz="2800" b="1" dirty="0">
              <a:solidFill>
                <a:schemeClr val="accent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632914" y="5422006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1"/>
                </a:solidFill>
              </a:rPr>
              <a:t>ATRIBUTOS</a:t>
            </a:r>
            <a:endParaRPr lang="es-MX" sz="2800" b="1" dirty="0">
              <a:solidFill>
                <a:schemeClr val="accent1"/>
              </a:solidFill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054180" y="4509663"/>
            <a:ext cx="12341" cy="72700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738377" y="5236668"/>
            <a:ext cx="69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>
                <a:solidFill>
                  <a:srgbClr val="92D050"/>
                </a:solidFill>
              </a:rPr>
              <a:t>TAG</a:t>
            </a:r>
            <a:endParaRPr lang="es-MX" sz="2000" b="1" dirty="0">
              <a:solidFill>
                <a:srgbClr val="92D05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4262908" y="2527765"/>
            <a:ext cx="2641240" cy="92939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4262908" y="2579020"/>
            <a:ext cx="4184557" cy="87814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4464675" y="4510445"/>
            <a:ext cx="2628367" cy="91156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4499021" y="4495055"/>
            <a:ext cx="3899619" cy="92695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2208460" y="2540384"/>
            <a:ext cx="12341" cy="72700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832017" y="3303345"/>
            <a:ext cx="69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>
                <a:solidFill>
                  <a:srgbClr val="92D050"/>
                </a:solidFill>
              </a:rPr>
              <a:t>TAG</a:t>
            </a:r>
            <a:endParaRPr lang="es-MX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609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60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 New Roman</vt:lpstr>
      <vt:lpstr>Retrospección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</dc:creator>
  <cp:lastModifiedBy>Microsoft</cp:lastModifiedBy>
  <cp:revision>9</cp:revision>
  <dcterms:created xsi:type="dcterms:W3CDTF">2019-01-22T19:30:10Z</dcterms:created>
  <dcterms:modified xsi:type="dcterms:W3CDTF">2019-01-23T01:14:34Z</dcterms:modified>
</cp:coreProperties>
</file>