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6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90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1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7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6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09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6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99E8C-8CEE-6548-A072-6326B3201553}" type="datetimeFigureOut">
              <a:rPr lang="es-ES" smtClean="0"/>
              <a:t>19/12/12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4E79-728A-394B-B4C5-5585B89166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9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Agenda UIM</a:t>
            </a:r>
            <a:endParaRPr lang="es-ES" dirty="0"/>
          </a:p>
        </p:txBody>
      </p:sp>
      <p:pic>
        <p:nvPicPr>
          <p:cNvPr id="4" name="Imagen 3" descr="logoUIMenor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84" y="1685883"/>
            <a:ext cx="6564556" cy="1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Búsqueda por letra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1822189"/>
            <a:ext cx="784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Pulsando sobre la letra se mostrara el listado de contactos que comiencen por dicha letra.</a:t>
            </a:r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 descr="busqueda por let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4" y="2812551"/>
            <a:ext cx="8686800" cy="24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Búsqueda por criterio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1902786"/>
            <a:ext cx="784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ventana de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ienvenida es la ventana para identificarse, para comprobar que es un usuario en activo y el tipo de privilegios que tiene.</a:t>
            </a:r>
          </a:p>
        </p:txBody>
      </p:sp>
      <p:pic>
        <p:nvPicPr>
          <p:cNvPr id="4" name="Imagen 3" descr="busqued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" y="2896178"/>
            <a:ext cx="8686800" cy="3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Eliminar contacto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1517523"/>
            <a:ext cx="784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poder eliminar se necesitan privilegios de administrador</a:t>
            </a:r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3" descr="borrar contac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7847"/>
            <a:ext cx="8305592" cy="45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12969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Proyecto integrado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2856893"/>
            <a:ext cx="7848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---Agenda UIM---</a:t>
            </a:r>
          </a:p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Mario Guill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én López</a:t>
            </a:r>
          </a:p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Diciembre 2012</a:t>
            </a:r>
            <a:endParaRPr lang="es-E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programa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gestión de contactos de la ONG Unión Iberoamericana de Municipalistas (UIM), archivando toda la información necesaria relacionada con una persona y haciéndola accesible para su gestión desde todos los puestos de trabajo que pertenezcan a la red interna.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3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Metodología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57813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s-ES" sz="2800" u="sng" dirty="0">
              <a:solidFill>
                <a:schemeClr val="bg1"/>
              </a:solidFill>
              <a:latin typeface="Calibri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s-ES" sz="2800" u="sng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Vista – Modelo – Controlador</a:t>
            </a:r>
          </a:p>
          <a:p>
            <a:pPr algn="ctr" eaLnBrk="1" hangingPunct="1">
              <a:buFont typeface="Arial" charset="0"/>
              <a:buNone/>
            </a:pP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(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programación en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3 capas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)</a:t>
            </a:r>
          </a:p>
          <a:p>
            <a:pPr algn="ctr" eaLnBrk="1" hangingPunct="1">
              <a:buFont typeface="Arial" charset="0"/>
              <a:buNone/>
            </a:pPr>
            <a:endParaRPr lang="es-ES" dirty="0">
              <a:latin typeface="Calibri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428875" y="3013075"/>
            <a:ext cx="42862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428875" y="4286250"/>
            <a:ext cx="42862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2428875" y="5572125"/>
            <a:ext cx="42862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03" name="9 CuadroTexto"/>
          <p:cNvSpPr txBox="1">
            <a:spLocks noChangeArrowheads="1"/>
          </p:cNvSpPr>
          <p:nvPr/>
        </p:nvSpPr>
        <p:spPr bwMode="auto">
          <a:xfrm>
            <a:off x="2928938" y="2971837"/>
            <a:ext cx="3357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Interfaz de Usuario</a:t>
            </a:r>
          </a:p>
        </p:txBody>
      </p:sp>
      <p:sp>
        <p:nvSpPr>
          <p:cNvPr id="4104" name="10 CuadroTexto"/>
          <p:cNvSpPr txBox="1">
            <a:spLocks noChangeArrowheads="1"/>
          </p:cNvSpPr>
          <p:nvPr/>
        </p:nvSpPr>
        <p:spPr bwMode="auto">
          <a:xfrm>
            <a:off x="3500438" y="4230743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Parte Lógica</a:t>
            </a:r>
          </a:p>
        </p:txBody>
      </p:sp>
      <p:sp>
        <p:nvSpPr>
          <p:cNvPr id="4105" name="11 CuadroTexto"/>
          <p:cNvSpPr txBox="1">
            <a:spLocks noChangeArrowheads="1"/>
          </p:cNvSpPr>
          <p:nvPr/>
        </p:nvSpPr>
        <p:spPr bwMode="auto">
          <a:xfrm>
            <a:off x="2643188" y="55721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DAO (Data Access </a:t>
            </a:r>
            <a:r>
              <a:rPr lang="es-E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Object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)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rot="5400000">
            <a:off x="4286250" y="3929063"/>
            <a:ext cx="714375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4287044" y="5214144"/>
            <a:ext cx="714375" cy="158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8" name="22 CuadroTexto"/>
          <p:cNvSpPr txBox="1">
            <a:spLocks noChangeArrowheads="1"/>
          </p:cNvSpPr>
          <p:nvPr/>
        </p:nvSpPr>
        <p:spPr bwMode="auto">
          <a:xfrm>
            <a:off x="6858000" y="2928938"/>
            <a:ext cx="2071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Entrada y salida de datos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109" name="23 CuadroTexto"/>
          <p:cNvSpPr txBox="1">
            <a:spLocks noChangeArrowheads="1"/>
          </p:cNvSpPr>
          <p:nvPr/>
        </p:nvSpPr>
        <p:spPr bwMode="auto">
          <a:xfrm>
            <a:off x="385316" y="4354109"/>
            <a:ext cx="1683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JavaScript , Php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110" name="24 CuadroTexto"/>
          <p:cNvSpPr txBox="1">
            <a:spLocks noChangeArrowheads="1"/>
          </p:cNvSpPr>
          <p:nvPr/>
        </p:nvSpPr>
        <p:spPr bwMode="auto">
          <a:xfrm>
            <a:off x="6858000" y="421163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Comprobación de datos y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operaciones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111" name="25 CuadroTexto"/>
          <p:cNvSpPr txBox="1">
            <a:spLocks noChangeArrowheads="1"/>
          </p:cNvSpPr>
          <p:nvPr/>
        </p:nvSpPr>
        <p:spPr bwMode="auto">
          <a:xfrm>
            <a:off x="998954" y="3110429"/>
            <a:ext cx="1072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>
                <a:solidFill>
                  <a:schemeClr val="bg1"/>
                </a:solidFill>
                <a:latin typeface="Calibri" charset="0"/>
              </a:rPr>
              <a:t>   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HTML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112" name="26 CuadroTexto"/>
          <p:cNvSpPr txBox="1">
            <a:spLocks noChangeArrowheads="1"/>
          </p:cNvSpPr>
          <p:nvPr/>
        </p:nvSpPr>
        <p:spPr bwMode="auto">
          <a:xfrm>
            <a:off x="6857999" y="5568950"/>
            <a:ext cx="2175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Gestión de datos (guardar/recuperar)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  <p:sp>
        <p:nvSpPr>
          <p:cNvPr id="4113" name="27 CuadroTexto"/>
          <p:cNvSpPr txBox="1">
            <a:spLocks noChangeArrowheads="1"/>
          </p:cNvSpPr>
          <p:nvPr/>
        </p:nvSpPr>
        <p:spPr bwMode="auto">
          <a:xfrm>
            <a:off x="1255830" y="5642782"/>
            <a:ext cx="7563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Calibri" charset="0"/>
              </a:rPr>
              <a:t>MySql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Mapa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3643313" y="1729047"/>
            <a:ext cx="1928812" cy="7143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642518" y="2996312"/>
            <a:ext cx="1928812" cy="7143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3642517" y="4807549"/>
            <a:ext cx="1928813" cy="985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6272311" y="4807549"/>
            <a:ext cx="1928813" cy="985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143000" y="4807549"/>
            <a:ext cx="1928813" cy="985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4143375" y="1900497"/>
            <a:ext cx="92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LOGIN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4142580" y="3172084"/>
            <a:ext cx="92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MENÚ</a:t>
            </a:r>
          </a:p>
        </p:txBody>
      </p:sp>
      <p:sp>
        <p:nvSpPr>
          <p:cNvPr id="5131" name="12 CuadroTexto"/>
          <p:cNvSpPr txBox="1">
            <a:spLocks noChangeArrowheads="1"/>
          </p:cNvSpPr>
          <p:nvPr/>
        </p:nvSpPr>
        <p:spPr bwMode="auto">
          <a:xfrm>
            <a:off x="1330527" y="4950424"/>
            <a:ext cx="15395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dirty="0" smtClean="0">
                <a:solidFill>
                  <a:schemeClr val="tx2"/>
                </a:solidFill>
                <a:latin typeface="Calibri" charset="0"/>
              </a:rPr>
              <a:t>CREAR CONTACTOS</a:t>
            </a:r>
            <a:endParaRPr lang="es-ES" sz="20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5132" name="13 CuadroTexto"/>
          <p:cNvSpPr txBox="1">
            <a:spLocks noChangeArrowheads="1"/>
          </p:cNvSpPr>
          <p:nvPr/>
        </p:nvSpPr>
        <p:spPr bwMode="auto">
          <a:xfrm>
            <a:off x="3780954" y="4936981"/>
            <a:ext cx="16535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dirty="0" smtClean="0">
                <a:solidFill>
                  <a:schemeClr val="tx2"/>
                </a:solidFill>
                <a:latin typeface="Calibri" charset="0"/>
              </a:rPr>
              <a:t>BUSCAR CONTACTOS</a:t>
            </a:r>
            <a:endParaRPr lang="es-ES" sz="20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5133" name="14 CuadroTexto"/>
          <p:cNvSpPr txBox="1">
            <a:spLocks noChangeArrowheads="1"/>
          </p:cNvSpPr>
          <p:nvPr/>
        </p:nvSpPr>
        <p:spPr bwMode="auto">
          <a:xfrm>
            <a:off x="6343749" y="4978999"/>
            <a:ext cx="1785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" sz="2000" dirty="0" smtClean="0">
                <a:solidFill>
                  <a:schemeClr val="tx2"/>
                </a:solidFill>
                <a:latin typeface="Calibri" charset="0"/>
              </a:rPr>
              <a:t>EDITAR CONTACTOS</a:t>
            </a:r>
          </a:p>
        </p:txBody>
      </p:sp>
      <p:cxnSp>
        <p:nvCxnSpPr>
          <p:cNvPr id="18" name="17 Conector recto de flecha"/>
          <p:cNvCxnSpPr>
            <a:stCxn id="4" idx="2"/>
            <a:endCxn id="6" idx="0"/>
          </p:cNvCxnSpPr>
          <p:nvPr/>
        </p:nvCxnSpPr>
        <p:spPr>
          <a:xfrm flipH="1">
            <a:off x="4606924" y="2443422"/>
            <a:ext cx="795" cy="55289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6" idx="2"/>
          </p:cNvCxnSpPr>
          <p:nvPr/>
        </p:nvCxnSpPr>
        <p:spPr>
          <a:xfrm>
            <a:off x="4606924" y="3710687"/>
            <a:ext cx="1665387" cy="1268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6" idx="2"/>
            <a:endCxn id="7" idx="0"/>
          </p:cNvCxnSpPr>
          <p:nvPr/>
        </p:nvCxnSpPr>
        <p:spPr>
          <a:xfrm>
            <a:off x="4606924" y="3710687"/>
            <a:ext cx="0" cy="109686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6" idx="2"/>
          </p:cNvCxnSpPr>
          <p:nvPr/>
        </p:nvCxnSpPr>
        <p:spPr>
          <a:xfrm flipH="1">
            <a:off x="3071813" y="3710687"/>
            <a:ext cx="1535111" cy="123973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Login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1902786"/>
            <a:ext cx="784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ventana de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ienvenida es la ventana para identificarse, para comprobar que es un usuario en activo y el tipo de privilegios que tiene.</a:t>
            </a:r>
          </a:p>
        </p:txBody>
      </p:sp>
      <p:pic>
        <p:nvPicPr>
          <p:cNvPr id="3" name="Imagen 2" descr="Captura de pantalla 2012-12-18 a la(s) 13.3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5" y="3174059"/>
            <a:ext cx="7467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Ventana principal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5102" y="1417638"/>
            <a:ext cx="7848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ventana de principal es la para hacer cualquier gestión:</a:t>
            </a:r>
          </a:p>
          <a:p>
            <a:pPr marL="2114550" lvl="4" indent="-285750">
              <a:buFont typeface="Arial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contacto</a:t>
            </a:r>
          </a:p>
          <a:p>
            <a:pPr marL="2114550" lvl="4" indent="-285750">
              <a:buFont typeface="Arial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Búsquedas de contacto</a:t>
            </a:r>
          </a:p>
          <a:p>
            <a:pPr marL="2114550" lvl="4" indent="-285750">
              <a:buFont typeface="Arial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Edición de contacto</a:t>
            </a:r>
          </a:p>
          <a:p>
            <a:pPr marL="2114550" lvl="4" indent="-285750">
              <a:buFont typeface="Arial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Eliminación de contacto</a:t>
            </a:r>
          </a:p>
        </p:txBody>
      </p:sp>
      <p:pic>
        <p:nvPicPr>
          <p:cNvPr id="4" name="Imagen 3" descr="descripc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2" y="3073153"/>
            <a:ext cx="8686800" cy="30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Creación de contactos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pic>
        <p:nvPicPr>
          <p:cNvPr id="4" name="Imagen 3" descr="alta de contac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3" y="1417637"/>
            <a:ext cx="8773233" cy="52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Edición de contactos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pic>
        <p:nvPicPr>
          <p:cNvPr id="5" name="Imagen 4" descr="editar contac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700874"/>
            <a:ext cx="8312727" cy="45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Edición de contactos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pic>
        <p:nvPicPr>
          <p:cNvPr id="4" name="Imagen 3" descr="editar contacto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" y="1410719"/>
            <a:ext cx="8686800" cy="51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240</Words>
  <Application>Microsoft Macintosh PowerPoint</Application>
  <PresentationFormat>Presentación en pantalla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 </vt:lpstr>
      <vt:lpstr>Objetivo</vt:lpstr>
      <vt:lpstr>Metodología</vt:lpstr>
      <vt:lpstr>Mapa</vt:lpstr>
      <vt:lpstr>Login</vt:lpstr>
      <vt:lpstr>Ventana principal</vt:lpstr>
      <vt:lpstr>Creación de contactos</vt:lpstr>
      <vt:lpstr>Edición de contactos</vt:lpstr>
      <vt:lpstr>Edición de contactos</vt:lpstr>
      <vt:lpstr>Búsqueda por letra</vt:lpstr>
      <vt:lpstr>Búsqueda por criterio</vt:lpstr>
      <vt:lpstr>Eliminar contacto</vt:lpstr>
      <vt:lpstr>Proyecto integrado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Guillén López</dc:creator>
  <cp:lastModifiedBy>Mario Guillén López</cp:lastModifiedBy>
  <cp:revision>14</cp:revision>
  <dcterms:created xsi:type="dcterms:W3CDTF">2012-12-18T11:23:03Z</dcterms:created>
  <dcterms:modified xsi:type="dcterms:W3CDTF">2012-12-19T08:53:24Z</dcterms:modified>
</cp:coreProperties>
</file>