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104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9EC5-B38D-9F44-82EA-33FF1BEDA39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2E4-102E-8F4C-9073-0E7257ED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4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9EC5-B38D-9F44-82EA-33FF1BEDA39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2E4-102E-8F4C-9073-0E7257ED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9EC5-B38D-9F44-82EA-33FF1BEDA39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2E4-102E-8F4C-9073-0E7257ED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3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9EC5-B38D-9F44-82EA-33FF1BEDA39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2E4-102E-8F4C-9073-0E7257ED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3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9EC5-B38D-9F44-82EA-33FF1BEDA39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2E4-102E-8F4C-9073-0E7257ED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9EC5-B38D-9F44-82EA-33FF1BEDA39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2E4-102E-8F4C-9073-0E7257ED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9EC5-B38D-9F44-82EA-33FF1BEDA39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2E4-102E-8F4C-9073-0E7257ED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3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9EC5-B38D-9F44-82EA-33FF1BEDA39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2E4-102E-8F4C-9073-0E7257ED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9EC5-B38D-9F44-82EA-33FF1BEDA39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2E4-102E-8F4C-9073-0E7257ED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9EC5-B38D-9F44-82EA-33FF1BEDA39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2E4-102E-8F4C-9073-0E7257ED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9EC5-B38D-9F44-82EA-33FF1BEDA39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2E4-102E-8F4C-9073-0E7257ED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29EC5-B38D-9F44-82EA-33FF1BEDA399}" type="datetimeFigureOut">
              <a:rPr lang="en-US" smtClean="0"/>
              <a:t>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142E4-102E-8F4C-9073-0E7257ED1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1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94175" y="0"/>
            <a:ext cx="4726665" cy="4474464"/>
            <a:chOff x="1994175" y="0"/>
            <a:chExt cx="4726665" cy="4474464"/>
          </a:xfrm>
        </p:grpSpPr>
        <p:pic>
          <p:nvPicPr>
            <p:cNvPr id="4" name="Picture 3" descr="LbracketGeom2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24" r="26975"/>
            <a:stretch/>
          </p:blipFill>
          <p:spPr>
            <a:xfrm>
              <a:off x="2423160" y="0"/>
              <a:ext cx="4297680" cy="4474464"/>
            </a:xfrm>
            <a:prstGeom prst="rect">
              <a:avLst/>
            </a:prstGeom>
          </p:spPr>
        </p:pic>
        <p:pic>
          <p:nvPicPr>
            <p:cNvPr id="5" name="Picture 4" descr="Screen Shot 2017-06-10 at 3.01.38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175" y="3890264"/>
              <a:ext cx="609600" cy="58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89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94175" y="0"/>
            <a:ext cx="4726665" cy="4474464"/>
            <a:chOff x="1994175" y="0"/>
            <a:chExt cx="4726665" cy="4474464"/>
          </a:xfrm>
        </p:grpSpPr>
        <p:pic>
          <p:nvPicPr>
            <p:cNvPr id="2" name="Picture 1" descr="LbracketMesh2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04" r="26494"/>
            <a:stretch/>
          </p:blipFill>
          <p:spPr>
            <a:xfrm>
              <a:off x="2423160" y="0"/>
              <a:ext cx="4297680" cy="4474464"/>
            </a:xfrm>
            <a:prstGeom prst="rect">
              <a:avLst/>
            </a:prstGeom>
          </p:spPr>
        </p:pic>
        <p:pic>
          <p:nvPicPr>
            <p:cNvPr id="3" name="Picture 2" descr="Screen Shot 2017-06-10 at 3.01.38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175" y="3890264"/>
              <a:ext cx="609600" cy="58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504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Aguilo</dc:creator>
  <cp:lastModifiedBy>Miguel Aguilo</cp:lastModifiedBy>
  <cp:revision>1</cp:revision>
  <dcterms:created xsi:type="dcterms:W3CDTF">2017-06-10T20:58:43Z</dcterms:created>
  <dcterms:modified xsi:type="dcterms:W3CDTF">2017-06-10T21:04:28Z</dcterms:modified>
</cp:coreProperties>
</file>