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37" r:id="rId2"/>
    <p:sldId id="2716" r:id="rId3"/>
    <p:sldId id="2721" r:id="rId4"/>
    <p:sldId id="2722" r:id="rId5"/>
    <p:sldId id="2738" r:id="rId6"/>
    <p:sldId id="2720" r:id="rId7"/>
    <p:sldId id="273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737"/>
            <p14:sldId id="2716"/>
            <p14:sldId id="2721"/>
            <p14:sldId id="2722"/>
            <p14:sldId id="2738"/>
            <p14:sldId id="2720"/>
            <p14:sldId id="27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6"/>
    <a:srgbClr val="F6F6FF"/>
    <a:srgbClr val="CCC700"/>
    <a:srgbClr val="D5D000"/>
    <a:srgbClr val="FFFFF0"/>
    <a:srgbClr val="CADCF2"/>
    <a:srgbClr val="BFD5EF"/>
    <a:srgbClr val="8EB4E3"/>
    <a:srgbClr val="FFFAF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5" autoAdjust="0"/>
    <p:restoredTop sz="96375" autoAdjust="0"/>
  </p:normalViewPr>
  <p:slideViewPr>
    <p:cSldViewPr snapToGrid="0">
      <p:cViewPr varScale="1">
        <p:scale>
          <a:sx n="109" d="100"/>
          <a:sy n="109" d="100"/>
        </p:scale>
        <p:origin x="4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80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4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2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ylfaen" panose="010A0502050306030303" pitchFamily="18" charset="0"/>
              </a:defRPr>
            </a:lvl1pPr>
            <a:lvl2pPr>
              <a:defRPr sz="3200">
                <a:latin typeface="Sylfaen" panose="010A0502050306030303" pitchFamily="18" charset="0"/>
              </a:defRPr>
            </a:lvl2pPr>
            <a:lvl3pPr>
              <a:defRPr sz="3200">
                <a:latin typeface="Sylfaen" panose="010A0502050306030303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015C4A-D8BF-969D-F02A-E97882A3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790" y="66869"/>
            <a:ext cx="6890420" cy="67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3735318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HD screens are next: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@media screen and (min-width: 90em)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@media screen and (min-width: 135em)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568A09-F226-6416-F135-4BDF24F214E2}"/>
              </a:ext>
            </a:extLst>
          </p:cNvPr>
          <p:cNvCxnSpPr/>
          <p:nvPr/>
        </p:nvCxnSpPr>
        <p:spPr>
          <a:xfrm>
            <a:off x="587375" y="2201034"/>
            <a:ext cx="56978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1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6816290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Changes to &lt;body&gt;, &lt;main&gt;, and &lt;h1&gt;: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@media screen and (min-width: 90em) {</a:t>
            </a:r>
          </a:p>
          <a:p>
            <a:r>
              <a:rPr lang="en-US" dirty="0">
                <a:latin typeface="Consolas" panose="020B0609020204030204" pitchFamily="49" charset="0"/>
              </a:rPr>
              <a:t>    main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max-width: calc(120em - 1em);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calc(100% - 1em);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border: none;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header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3.5em;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h1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font-size: 2.2em;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padding: .5em;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1752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7604967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Changes to &lt;section&gt; and &lt;section&gt; with 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#one, #two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float: left;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calc(50% - 1.5em - 2px);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max-width: 60em;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border-radius: .4em;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#one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margin-right: 1em;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#three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clear: both;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max-width: 120em;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display: block;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calc(100% - 1em - 2px);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        border-radius: .4em;</a:t>
            </a:r>
          </a:p>
          <a:p>
            <a:r>
              <a:rPr lang="en-US" dirty="0">
                <a:latin typeface="Consolas" panose="020B0609020204030204" pitchFamily="49" charset="0"/>
              </a:rPr>
              <a:t>    }  </a:t>
            </a:r>
          </a:p>
        </p:txBody>
      </p:sp>
    </p:spTree>
    <p:extLst>
      <p:ext uri="{BB962C8B-B14F-4D97-AF65-F5344CB8AC3E}">
        <p14:creationId xmlns:p14="http://schemas.microsoft.com/office/powerpoint/2010/main" val="240250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687BE-6F96-C151-41CC-D89BD72F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43" y="78910"/>
            <a:ext cx="4730314" cy="670017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62420A-8F6F-9FEB-D3B2-19F1269A74C5}"/>
              </a:ext>
            </a:extLst>
          </p:cNvPr>
          <p:cNvCxnSpPr/>
          <p:nvPr/>
        </p:nvCxnSpPr>
        <p:spPr>
          <a:xfrm flipH="1">
            <a:off x="4440115" y="342900"/>
            <a:ext cx="246184" cy="158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015C4A-D8BF-969D-F02A-E97882A3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90" y="66869"/>
            <a:ext cx="6890420" cy="6712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3A981-EE5B-885F-ACE6-7DA42B542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754" y="73074"/>
            <a:ext cx="9794632" cy="67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1136850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&lt;h2&gt;: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h2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font-size: 1.75em;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28%;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#three 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width: 14%;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109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F3A981-EE5B-885F-ACE6-7DA42B542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4" y="73074"/>
            <a:ext cx="9794632" cy="6707839"/>
          </a:xfrm>
          <a:prstGeom prst="rect">
            <a:avLst/>
          </a:prstGeom>
        </p:spPr>
      </p:pic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62420A-8F6F-9FEB-D3B2-19F1269A74C5}"/>
              </a:ext>
            </a:extLst>
          </p:cNvPr>
          <p:cNvCxnSpPr/>
          <p:nvPr/>
        </p:nvCxnSpPr>
        <p:spPr>
          <a:xfrm flipH="1">
            <a:off x="1811215" y="334108"/>
            <a:ext cx="246184" cy="158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012DF1E-1907-F75C-2B54-EE39DB724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754" y="73074"/>
            <a:ext cx="9794632" cy="670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43424</TotalTime>
  <Words>306</Words>
  <Application>Microsoft Office PowerPoint</Application>
  <PresentationFormat>Widescreen</PresentationFormat>
  <Paragraphs>75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Sylfaen</vt:lpstr>
      <vt:lpstr>Office Theme</vt:lpstr>
      <vt:lpstr>PowerPoint Presentation</vt:lpstr>
      <vt:lpstr>Three-Section RWD With Content:</vt:lpstr>
      <vt:lpstr>Three-Section RWD With Content:</vt:lpstr>
      <vt:lpstr>Three-Section RWD With Content:</vt:lpstr>
      <vt:lpstr>PowerPoint Presentation</vt:lpstr>
      <vt:lpstr>Three-Section RWD With Content: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951</cp:revision>
  <cp:lastPrinted>2018-12-16T02:49:08Z</cp:lastPrinted>
  <dcterms:created xsi:type="dcterms:W3CDTF">2012-12-25T05:23:22Z</dcterms:created>
  <dcterms:modified xsi:type="dcterms:W3CDTF">2024-09-11T00:15:31Z</dcterms:modified>
</cp:coreProperties>
</file>