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296" r:id="rId2"/>
    <p:sldId id="2285" r:id="rId3"/>
    <p:sldId id="2305" r:id="rId4"/>
    <p:sldId id="2306" r:id="rId5"/>
    <p:sldId id="2287" r:id="rId6"/>
    <p:sldId id="2286" r:id="rId7"/>
    <p:sldId id="2304" r:id="rId8"/>
    <p:sldId id="2293" r:id="rId9"/>
    <p:sldId id="2292" r:id="rId10"/>
    <p:sldId id="2294" r:id="rId11"/>
    <p:sldId id="2297" r:id="rId12"/>
    <p:sldId id="2298" r:id="rId13"/>
    <p:sldId id="2295" r:id="rId14"/>
    <p:sldId id="2299" r:id="rId15"/>
    <p:sldId id="2300" r:id="rId1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984331-C9CD-42FF-B6ED-F032387AB931}">
          <p14:sldIdLst>
            <p14:sldId id="2296"/>
            <p14:sldId id="2285"/>
            <p14:sldId id="2305"/>
            <p14:sldId id="2306"/>
            <p14:sldId id="2287"/>
            <p14:sldId id="2286"/>
            <p14:sldId id="2304"/>
            <p14:sldId id="2293"/>
            <p14:sldId id="2292"/>
            <p14:sldId id="2294"/>
            <p14:sldId id="2297"/>
            <p14:sldId id="2298"/>
            <p14:sldId id="2295"/>
            <p14:sldId id="2299"/>
            <p14:sldId id="2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A5"/>
    <a:srgbClr val="FDD023"/>
    <a:srgbClr val="AF0000"/>
    <a:srgbClr val="FF00FF"/>
    <a:srgbClr val="008000"/>
    <a:srgbClr val="CCFF00"/>
    <a:srgbClr val="AFAF00"/>
    <a:srgbClr val="808000"/>
    <a:srgbClr val="BA0C2F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B8246-F903-445A-A43D-3C1F0C36A6D7}" v="343" dt="2023-09-12T15:58:16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5" autoAdjust="0"/>
    <p:restoredTop sz="96182" autoAdjust="0"/>
  </p:normalViewPr>
  <p:slideViewPr>
    <p:cSldViewPr snapToGrid="0">
      <p:cViewPr varScale="1">
        <p:scale>
          <a:sx n="109" d="100"/>
          <a:sy n="109" d="100"/>
        </p:scale>
        <p:origin x="43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254"/>
    </p:cViewPr>
  </p:outlin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Johnson" userId="f03b10e8-15b9-47ae-947f-5efaf92a5892" providerId="ADAL" clId="{75348B60-64DD-4B11-8864-7A2AE55851F0}"/>
    <pc:docChg chg="custSel delSld modSld modSection">
      <pc:chgData name="Steve Johnson" userId="f03b10e8-15b9-47ae-947f-5efaf92a5892" providerId="ADAL" clId="{75348B60-64DD-4B11-8864-7A2AE55851F0}" dt="2018-12-16T13:45:51.731" v="182" actId="478"/>
      <pc:docMkLst>
        <pc:docMk/>
      </pc:docMkLst>
      <pc:sldChg chg="modSp">
        <pc:chgData name="Steve Johnson" userId="f03b10e8-15b9-47ae-947f-5efaf92a5892" providerId="ADAL" clId="{75348B60-64DD-4B11-8864-7A2AE55851F0}" dt="2018-12-16T13:45:13.408" v="177" actId="13244"/>
        <pc:sldMkLst>
          <pc:docMk/>
          <pc:sldMk cId="2170769918" sldId="2176"/>
        </pc:sldMkLst>
        <pc:spChg chg="mod">
          <ac:chgData name="Steve Johnson" userId="f03b10e8-15b9-47ae-947f-5efaf92a5892" providerId="ADAL" clId="{75348B60-64DD-4B11-8864-7A2AE55851F0}" dt="2018-12-16T13:45:13.408" v="177" actId="13244"/>
          <ac:spMkLst>
            <pc:docMk/>
            <pc:sldMk cId="2170769918" sldId="2176"/>
            <ac:spMk id="13" creationId="{00000000-0000-0000-0000-000000000000}"/>
          </ac:spMkLst>
        </pc:spChg>
        <pc:spChg chg="mod">
          <ac:chgData name="Steve Johnson" userId="f03b10e8-15b9-47ae-947f-5efaf92a5892" providerId="ADAL" clId="{75348B60-64DD-4B11-8864-7A2AE55851F0}" dt="2018-12-16T13:45:08.968" v="176" actId="13244"/>
          <ac:spMkLst>
            <pc:docMk/>
            <pc:sldMk cId="2170769918" sldId="2176"/>
            <ac:spMk id="27" creationId="{D4CBCD6F-9EE5-4275-896C-ED8B7EC22B23}"/>
          </ac:spMkLst>
        </pc:spChg>
      </pc:sldChg>
    </pc:docChg>
  </pc:docChgLst>
  <pc:docChgLst>
    <pc:chgData name="Steve Johnson" userId="f03b10e8-15b9-47ae-947f-5efaf92a5892" providerId="ADAL" clId="{41A40D92-B6E0-4C4D-AA03-7A2F319173B9}"/>
    <pc:docChg chg="undo custSel addSld delSld modSld sldOrd modSection">
      <pc:chgData name="Steve Johnson" userId="f03b10e8-15b9-47ae-947f-5efaf92a5892" providerId="ADAL" clId="{41A40D92-B6E0-4C4D-AA03-7A2F319173B9}" dt="2018-12-17T06:30:05.053" v="2062"/>
      <pc:docMkLst>
        <pc:docMk/>
      </pc:docMkLst>
      <pc:sldChg chg="modSp">
        <pc:chgData name="Steve Johnson" userId="f03b10e8-15b9-47ae-947f-5efaf92a5892" providerId="ADAL" clId="{41A40D92-B6E0-4C4D-AA03-7A2F319173B9}" dt="2018-12-17T05:47:39.495" v="462" actId="20577"/>
        <pc:sldMkLst>
          <pc:docMk/>
          <pc:sldMk cId="2170769918" sldId="2176"/>
        </pc:sldMkLst>
        <pc:spChg chg="mod">
          <ac:chgData name="Steve Johnson" userId="f03b10e8-15b9-47ae-947f-5efaf92a5892" providerId="ADAL" clId="{41A40D92-B6E0-4C4D-AA03-7A2F319173B9}" dt="2018-12-17T05:14:55.812" v="143" actId="14100"/>
          <ac:spMkLst>
            <pc:docMk/>
            <pc:sldMk cId="2170769918" sldId="2176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5:47:39.495" v="462" actId="20577"/>
          <ac:spMkLst>
            <pc:docMk/>
            <pc:sldMk cId="2170769918" sldId="2176"/>
            <ac:spMk id="27" creationId="{D4CBCD6F-9EE5-4275-896C-ED8B7EC22B23}"/>
          </ac:spMkLst>
        </pc:spChg>
      </pc:sldChg>
      <pc:sldChg chg="modSp">
        <pc:chgData name="Steve Johnson" userId="f03b10e8-15b9-47ae-947f-5efaf92a5892" providerId="ADAL" clId="{41A40D92-B6E0-4C4D-AA03-7A2F319173B9}" dt="2018-12-17T05:47:45.565" v="475" actId="20577"/>
        <pc:sldMkLst>
          <pc:docMk/>
          <pc:sldMk cId="1298400075" sldId="2181"/>
        </pc:sldMkLst>
        <pc:spChg chg="mod">
          <ac:chgData name="Steve Johnson" userId="f03b10e8-15b9-47ae-947f-5efaf92a5892" providerId="ADAL" clId="{41A40D92-B6E0-4C4D-AA03-7A2F319173B9}" dt="2018-12-17T05:46:30.488" v="449" actId="1076"/>
          <ac:spMkLst>
            <pc:docMk/>
            <pc:sldMk cId="1298400075" sldId="2181"/>
            <ac:spMk id="5" creationId="{92DFBA17-EC79-4995-BC3B-626F1DF036F3}"/>
          </ac:spMkLst>
        </pc:spChg>
        <pc:spChg chg="mod">
          <ac:chgData name="Steve Johnson" userId="f03b10e8-15b9-47ae-947f-5efaf92a5892" providerId="ADAL" clId="{41A40D92-B6E0-4C4D-AA03-7A2F319173B9}" dt="2018-12-17T05:46:15.053" v="448" actId="6549"/>
          <ac:spMkLst>
            <pc:docMk/>
            <pc:sldMk cId="1298400075" sldId="2181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5:47:45.565" v="475" actId="20577"/>
          <ac:spMkLst>
            <pc:docMk/>
            <pc:sldMk cId="1298400075" sldId="2181"/>
            <ac:spMk id="27" creationId="{D4CBCD6F-9EE5-4275-896C-ED8B7EC22B23}"/>
          </ac:spMkLst>
        </pc:spChg>
      </pc:sldChg>
      <pc:sldChg chg="modSp add">
        <pc:chgData name="Steve Johnson" userId="f03b10e8-15b9-47ae-947f-5efaf92a5892" providerId="ADAL" clId="{41A40D92-B6E0-4C4D-AA03-7A2F319173B9}" dt="2018-12-17T05:53:13.884" v="753"/>
        <pc:sldMkLst>
          <pc:docMk/>
          <pc:sldMk cId="750206435" sldId="2182"/>
        </pc:sldMkLst>
        <pc:spChg chg="mod">
          <ac:chgData name="Steve Johnson" userId="f03b10e8-15b9-47ae-947f-5efaf92a5892" providerId="ADAL" clId="{41A40D92-B6E0-4C4D-AA03-7A2F319173B9}" dt="2018-12-17T05:53:13.884" v="753"/>
          <ac:spMkLst>
            <pc:docMk/>
            <pc:sldMk cId="750206435" sldId="2182"/>
            <ac:spMk id="5" creationId="{92DFBA17-EC79-4995-BC3B-626F1DF036F3}"/>
          </ac:spMkLst>
        </pc:spChg>
        <pc:spChg chg="mod">
          <ac:chgData name="Steve Johnson" userId="f03b10e8-15b9-47ae-947f-5efaf92a5892" providerId="ADAL" clId="{41A40D92-B6E0-4C4D-AA03-7A2F319173B9}" dt="2018-12-17T05:48:25.997" v="546" actId="20577"/>
          <ac:spMkLst>
            <pc:docMk/>
            <pc:sldMk cId="750206435" sldId="2182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5:47:51.380" v="488" actId="20577"/>
          <ac:spMkLst>
            <pc:docMk/>
            <pc:sldMk cId="750206435" sldId="2182"/>
            <ac:spMk id="27" creationId="{D4CBCD6F-9EE5-4275-896C-ED8B7EC22B23}"/>
          </ac:spMkLst>
        </pc:spChg>
      </pc:sldChg>
      <pc:sldChg chg="modSp add ord">
        <pc:chgData name="Steve Johnson" userId="f03b10e8-15b9-47ae-947f-5efaf92a5892" providerId="ADAL" clId="{41A40D92-B6E0-4C4D-AA03-7A2F319173B9}" dt="2018-12-17T05:51:33.284" v="751" actId="313"/>
        <pc:sldMkLst>
          <pc:docMk/>
          <pc:sldMk cId="3172103647" sldId="2183"/>
        </pc:sldMkLst>
        <pc:spChg chg="mod">
          <ac:chgData name="Steve Johnson" userId="f03b10e8-15b9-47ae-947f-5efaf92a5892" providerId="ADAL" clId="{41A40D92-B6E0-4C4D-AA03-7A2F319173B9}" dt="2018-12-17T05:51:33.284" v="751" actId="313"/>
          <ac:spMkLst>
            <pc:docMk/>
            <pc:sldMk cId="3172103647" sldId="2183"/>
            <ac:spMk id="5" creationId="{92DFBA17-EC79-4995-BC3B-626F1DF036F3}"/>
          </ac:spMkLst>
        </pc:spChg>
        <pc:spChg chg="mod">
          <ac:chgData name="Steve Johnson" userId="f03b10e8-15b9-47ae-947f-5efaf92a5892" providerId="ADAL" clId="{41A40D92-B6E0-4C4D-AA03-7A2F319173B9}" dt="2018-12-17T05:50:27.980" v="673" actId="20577"/>
          <ac:spMkLst>
            <pc:docMk/>
            <pc:sldMk cId="3172103647" sldId="2183"/>
            <ac:spMk id="6" creationId="{00000000-0000-0000-0000-000000000000}"/>
          </ac:spMkLst>
        </pc:spChg>
      </pc:sldChg>
      <pc:sldChg chg="addSp delSp modSp add">
        <pc:chgData name="Steve Johnson" userId="f03b10e8-15b9-47ae-947f-5efaf92a5892" providerId="ADAL" clId="{41A40D92-B6E0-4C4D-AA03-7A2F319173B9}" dt="2018-12-17T05:57:39.234" v="860" actId="1076"/>
        <pc:sldMkLst>
          <pc:docMk/>
          <pc:sldMk cId="707387840" sldId="2184"/>
        </pc:sldMkLst>
        <pc:spChg chg="del">
          <ac:chgData name="Steve Johnson" userId="f03b10e8-15b9-47ae-947f-5efaf92a5892" providerId="ADAL" clId="{41A40D92-B6E0-4C4D-AA03-7A2F319173B9}" dt="2018-12-17T05:54:14.875" v="824" actId="478"/>
          <ac:spMkLst>
            <pc:docMk/>
            <pc:sldMk cId="707387840" sldId="2184"/>
            <ac:spMk id="5" creationId="{92DFBA17-EC79-4995-BC3B-626F1DF036F3}"/>
          </ac:spMkLst>
        </pc:spChg>
        <pc:spChg chg="mod">
          <ac:chgData name="Steve Johnson" userId="f03b10e8-15b9-47ae-947f-5efaf92a5892" providerId="ADAL" clId="{41A40D92-B6E0-4C4D-AA03-7A2F319173B9}" dt="2018-12-17T05:53:39.618" v="823" actId="20577"/>
          <ac:spMkLst>
            <pc:docMk/>
            <pc:sldMk cId="707387840" sldId="2184"/>
            <ac:spMk id="6" creationId="{00000000-0000-0000-0000-000000000000}"/>
          </ac:spMkLst>
        </pc:spChg>
        <pc:spChg chg="add mod">
          <ac:chgData name="Steve Johnson" userId="f03b10e8-15b9-47ae-947f-5efaf92a5892" providerId="ADAL" clId="{41A40D92-B6E0-4C4D-AA03-7A2F319173B9}" dt="2018-12-17T05:57:39.234" v="860" actId="1076"/>
          <ac:spMkLst>
            <pc:docMk/>
            <pc:sldMk cId="707387840" sldId="2184"/>
            <ac:spMk id="7" creationId="{AB779179-0DFF-4753-9F98-CE5A82FF05AE}"/>
          </ac:spMkLst>
        </pc:spChg>
      </pc:sldChg>
      <pc:sldChg chg="addSp delSp modSp add">
        <pc:chgData name="Steve Johnson" userId="f03b10e8-15b9-47ae-947f-5efaf92a5892" providerId="ADAL" clId="{41A40D92-B6E0-4C4D-AA03-7A2F319173B9}" dt="2018-12-17T06:10:19.113" v="1481" actId="20577"/>
        <pc:sldMkLst>
          <pc:docMk/>
          <pc:sldMk cId="3673532851" sldId="2185"/>
        </pc:sldMkLst>
        <pc:spChg chg="mod">
          <ac:chgData name="Steve Johnson" userId="f03b10e8-15b9-47ae-947f-5efaf92a5892" providerId="ADAL" clId="{41A40D92-B6E0-4C4D-AA03-7A2F319173B9}" dt="2018-12-17T06:03:29.223" v="1218" actId="20577"/>
          <ac:spMkLst>
            <pc:docMk/>
            <pc:sldMk cId="3673532851" sldId="2185"/>
            <ac:spMk id="6" creationId="{00000000-0000-0000-0000-000000000000}"/>
          </ac:spMkLst>
        </pc:spChg>
        <pc:spChg chg="del mod">
          <ac:chgData name="Steve Johnson" userId="f03b10e8-15b9-47ae-947f-5efaf92a5892" providerId="ADAL" clId="{41A40D92-B6E0-4C4D-AA03-7A2F319173B9}" dt="2018-12-17T06:00:18.096" v="1058" actId="478"/>
          <ac:spMkLst>
            <pc:docMk/>
            <pc:sldMk cId="3673532851" sldId="2185"/>
            <ac:spMk id="7" creationId="{AB779179-0DFF-4753-9F98-CE5A82FF05AE}"/>
          </ac:spMkLst>
        </pc:spChg>
        <pc:spChg chg="add mod">
          <ac:chgData name="Steve Johnson" userId="f03b10e8-15b9-47ae-947f-5efaf92a5892" providerId="ADAL" clId="{41A40D92-B6E0-4C4D-AA03-7A2F319173B9}" dt="2018-12-17T06:10:19.113" v="1481" actId="20577"/>
          <ac:spMkLst>
            <pc:docMk/>
            <pc:sldMk cId="3673532851" sldId="2185"/>
            <ac:spMk id="8" creationId="{E288B4E6-E9D6-4841-A0B7-B9924F9BDB9B}"/>
          </ac:spMkLst>
        </pc:spChg>
      </pc:sldChg>
      <pc:sldChg chg="modSp add">
        <pc:chgData name="Steve Johnson" userId="f03b10e8-15b9-47ae-947f-5efaf92a5892" providerId="ADAL" clId="{41A40D92-B6E0-4C4D-AA03-7A2F319173B9}" dt="2018-12-17T06:10:16.193" v="1480" actId="20577"/>
        <pc:sldMkLst>
          <pc:docMk/>
          <pc:sldMk cId="1322686151" sldId="2186"/>
        </pc:sldMkLst>
        <pc:spChg chg="mod">
          <ac:chgData name="Steve Johnson" userId="f03b10e8-15b9-47ae-947f-5efaf92a5892" providerId="ADAL" clId="{41A40D92-B6E0-4C4D-AA03-7A2F319173B9}" dt="2018-12-17T06:04:30.688" v="1247" actId="20577"/>
          <ac:spMkLst>
            <pc:docMk/>
            <pc:sldMk cId="1322686151" sldId="2186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6:10:16.193" v="1480" actId="20577"/>
          <ac:spMkLst>
            <pc:docMk/>
            <pc:sldMk cId="1322686151" sldId="2186"/>
            <ac:spMk id="8" creationId="{E288B4E6-E9D6-4841-A0B7-B9924F9BDB9B}"/>
          </ac:spMkLst>
        </pc:spChg>
      </pc:sldChg>
      <pc:sldChg chg="modSp add">
        <pc:chgData name="Steve Johnson" userId="f03b10e8-15b9-47ae-947f-5efaf92a5892" providerId="ADAL" clId="{41A40D92-B6E0-4C4D-AA03-7A2F319173B9}" dt="2018-12-17T06:10:12.574" v="1479" actId="20577"/>
        <pc:sldMkLst>
          <pc:docMk/>
          <pc:sldMk cId="2385395347" sldId="2187"/>
        </pc:sldMkLst>
        <pc:spChg chg="mod">
          <ac:chgData name="Steve Johnson" userId="f03b10e8-15b9-47ae-947f-5efaf92a5892" providerId="ADAL" clId="{41A40D92-B6E0-4C4D-AA03-7A2F319173B9}" dt="2018-12-17T06:05:23.200" v="1280" actId="20577"/>
          <ac:spMkLst>
            <pc:docMk/>
            <pc:sldMk cId="2385395347" sldId="2187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6:10:12.574" v="1479" actId="20577"/>
          <ac:spMkLst>
            <pc:docMk/>
            <pc:sldMk cId="2385395347" sldId="2187"/>
            <ac:spMk id="8" creationId="{E288B4E6-E9D6-4841-A0B7-B9924F9BDB9B}"/>
          </ac:spMkLst>
        </pc:spChg>
      </pc:sldChg>
      <pc:sldChg chg="modSp add ord">
        <pc:chgData name="Steve Johnson" userId="f03b10e8-15b9-47ae-947f-5efaf92a5892" providerId="ADAL" clId="{41A40D92-B6E0-4C4D-AA03-7A2F319173B9}" dt="2018-12-17T06:10:22.174" v="1482" actId="20577"/>
        <pc:sldMkLst>
          <pc:docMk/>
          <pc:sldMk cId="4525223" sldId="2188"/>
        </pc:sldMkLst>
        <pc:spChg chg="mod">
          <ac:chgData name="Steve Johnson" userId="f03b10e8-15b9-47ae-947f-5efaf92a5892" providerId="ADAL" clId="{41A40D92-B6E0-4C4D-AA03-7A2F319173B9}" dt="2018-12-17T06:10:22.174" v="1482" actId="20577"/>
          <ac:spMkLst>
            <pc:docMk/>
            <pc:sldMk cId="4525223" sldId="2188"/>
            <ac:spMk id="8" creationId="{E288B4E6-E9D6-4841-A0B7-B9924F9BDB9B}"/>
          </ac:spMkLst>
        </pc:spChg>
      </pc:sldChg>
      <pc:sldChg chg="modSp add">
        <pc:chgData name="Steve Johnson" userId="f03b10e8-15b9-47ae-947f-5efaf92a5892" providerId="ADAL" clId="{41A40D92-B6E0-4C4D-AA03-7A2F319173B9}" dt="2018-12-17T06:07:38.890" v="1415" actId="255"/>
        <pc:sldMkLst>
          <pc:docMk/>
          <pc:sldMk cId="531065728" sldId="2189"/>
        </pc:sldMkLst>
        <pc:spChg chg="mod">
          <ac:chgData name="Steve Johnson" userId="f03b10e8-15b9-47ae-947f-5efaf92a5892" providerId="ADAL" clId="{41A40D92-B6E0-4C4D-AA03-7A2F319173B9}" dt="2018-12-17T06:07:38.890" v="1415" actId="255"/>
          <ac:spMkLst>
            <pc:docMk/>
            <pc:sldMk cId="531065728" sldId="2189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6:06:58.343" v="1316" actId="1076"/>
          <ac:spMkLst>
            <pc:docMk/>
            <pc:sldMk cId="531065728" sldId="2189"/>
            <ac:spMk id="8" creationId="{E288B4E6-E9D6-4841-A0B7-B9924F9BDB9B}"/>
          </ac:spMkLst>
        </pc:spChg>
      </pc:sldChg>
      <pc:sldChg chg="addSp delSp modSp add modAnim">
        <pc:chgData name="Steve Johnson" userId="f03b10e8-15b9-47ae-947f-5efaf92a5892" providerId="ADAL" clId="{41A40D92-B6E0-4C4D-AA03-7A2F319173B9}" dt="2018-12-17T06:13:33.132" v="1499"/>
        <pc:sldMkLst>
          <pc:docMk/>
          <pc:sldMk cId="2641695263" sldId="2190"/>
        </pc:sldMkLst>
        <pc:spChg chg="mod">
          <ac:chgData name="Steve Johnson" userId="f03b10e8-15b9-47ae-947f-5efaf92a5892" providerId="ADAL" clId="{41A40D92-B6E0-4C4D-AA03-7A2F319173B9}" dt="2018-12-17T06:08:16.019" v="1478" actId="20577"/>
          <ac:spMkLst>
            <pc:docMk/>
            <pc:sldMk cId="2641695263" sldId="2190"/>
            <ac:spMk id="6" creationId="{00000000-0000-0000-0000-000000000000}"/>
          </ac:spMkLst>
        </pc:spChg>
        <pc:spChg chg="del">
          <ac:chgData name="Steve Johnson" userId="f03b10e8-15b9-47ae-947f-5efaf92a5892" providerId="ADAL" clId="{41A40D92-B6E0-4C4D-AA03-7A2F319173B9}" dt="2018-12-17T06:07:59.023" v="1417" actId="478"/>
          <ac:spMkLst>
            <pc:docMk/>
            <pc:sldMk cId="2641695263" sldId="2190"/>
            <ac:spMk id="8" creationId="{E288B4E6-E9D6-4841-A0B7-B9924F9BDB9B}"/>
          </ac:spMkLst>
        </pc:spChg>
        <pc:picChg chg="add del">
          <ac:chgData name="Steve Johnson" userId="f03b10e8-15b9-47ae-947f-5efaf92a5892" providerId="ADAL" clId="{41A40D92-B6E0-4C4D-AA03-7A2F319173B9}" dt="2018-12-17T06:12:21.136" v="1487" actId="478"/>
          <ac:picMkLst>
            <pc:docMk/>
            <pc:sldMk cId="2641695263" sldId="2190"/>
            <ac:picMk id="2" creationId="{0D69019C-3CDF-4B0B-94EF-17E16C064F75}"/>
          </ac:picMkLst>
        </pc:picChg>
        <pc:picChg chg="add del mod">
          <ac:chgData name="Steve Johnson" userId="f03b10e8-15b9-47ae-947f-5efaf92a5892" providerId="ADAL" clId="{41A40D92-B6E0-4C4D-AA03-7A2F319173B9}" dt="2018-12-17T06:12:20.241" v="1486" actId="478"/>
          <ac:picMkLst>
            <pc:docMk/>
            <pc:sldMk cId="2641695263" sldId="2190"/>
            <ac:picMk id="3" creationId="{79484DC1-F63A-4009-AF6A-0E664D4097A5}"/>
          </ac:picMkLst>
        </pc:picChg>
        <pc:picChg chg="add mod">
          <ac:chgData name="Steve Johnson" userId="f03b10e8-15b9-47ae-947f-5efaf92a5892" providerId="ADAL" clId="{41A40D92-B6E0-4C4D-AA03-7A2F319173B9}" dt="2018-12-17T06:13:11.622" v="1495" actId="1076"/>
          <ac:picMkLst>
            <pc:docMk/>
            <pc:sldMk cId="2641695263" sldId="2190"/>
            <ac:picMk id="4" creationId="{017B10BF-4BB7-4928-AA03-D4F7E5C55FA9}"/>
          </ac:picMkLst>
        </pc:picChg>
        <pc:picChg chg="add mod">
          <ac:chgData name="Steve Johnson" userId="f03b10e8-15b9-47ae-947f-5efaf92a5892" providerId="ADAL" clId="{41A40D92-B6E0-4C4D-AA03-7A2F319173B9}" dt="2018-12-17T06:13:15.260" v="1496" actId="1076"/>
          <ac:picMkLst>
            <pc:docMk/>
            <pc:sldMk cId="2641695263" sldId="2190"/>
            <ac:picMk id="5" creationId="{796879C3-0A1F-4EFC-8784-D2BC608D320C}"/>
          </ac:picMkLst>
        </pc:picChg>
      </pc:sldChg>
      <pc:sldChg chg="addSp delSp modSp add delAnim modAnim">
        <pc:chgData name="Steve Johnson" userId="f03b10e8-15b9-47ae-947f-5efaf92a5892" providerId="ADAL" clId="{41A40D92-B6E0-4C4D-AA03-7A2F319173B9}" dt="2018-12-17T06:21:24.522" v="1841" actId="1076"/>
        <pc:sldMkLst>
          <pc:docMk/>
          <pc:sldMk cId="377945903" sldId="2191"/>
        </pc:sldMkLst>
        <pc:spChg chg="mod">
          <ac:chgData name="Steve Johnson" userId="f03b10e8-15b9-47ae-947f-5efaf92a5892" providerId="ADAL" clId="{41A40D92-B6E0-4C4D-AA03-7A2F319173B9}" dt="2018-12-17T06:16:46.637" v="1705" actId="20577"/>
          <ac:spMkLst>
            <pc:docMk/>
            <pc:sldMk cId="377945903" sldId="2191"/>
            <ac:spMk id="6" creationId="{00000000-0000-0000-0000-000000000000}"/>
          </ac:spMkLst>
        </pc:spChg>
        <pc:spChg chg="add mod">
          <ac:chgData name="Steve Johnson" userId="f03b10e8-15b9-47ae-947f-5efaf92a5892" providerId="ADAL" clId="{41A40D92-B6E0-4C4D-AA03-7A2F319173B9}" dt="2018-12-17T06:20:33.422" v="1838" actId="1076"/>
          <ac:spMkLst>
            <pc:docMk/>
            <pc:sldMk cId="377945903" sldId="2191"/>
            <ac:spMk id="7" creationId="{711528B0-293B-4D26-87E0-4436F151BA9F}"/>
          </ac:spMkLst>
        </pc:spChg>
        <pc:spChg chg="add mod">
          <ac:chgData name="Steve Johnson" userId="f03b10e8-15b9-47ae-947f-5efaf92a5892" providerId="ADAL" clId="{41A40D92-B6E0-4C4D-AA03-7A2F319173B9}" dt="2018-12-17T06:20:37.642" v="1839" actId="1076"/>
          <ac:spMkLst>
            <pc:docMk/>
            <pc:sldMk cId="377945903" sldId="2191"/>
            <ac:spMk id="8" creationId="{47501655-A3E8-4467-9845-C0F96CA98663}"/>
          </ac:spMkLst>
        </pc:spChg>
        <pc:spChg chg="add mod">
          <ac:chgData name="Steve Johnson" userId="f03b10e8-15b9-47ae-947f-5efaf92a5892" providerId="ADAL" clId="{41A40D92-B6E0-4C4D-AA03-7A2F319173B9}" dt="2018-12-17T06:21:24.522" v="1841" actId="1076"/>
          <ac:spMkLst>
            <pc:docMk/>
            <pc:sldMk cId="377945903" sldId="2191"/>
            <ac:spMk id="10" creationId="{95B9937B-004E-430A-9B3F-AA965BADC227}"/>
          </ac:spMkLst>
        </pc:spChg>
        <pc:spChg chg="add mod">
          <ac:chgData name="Steve Johnson" userId="f03b10e8-15b9-47ae-947f-5efaf92a5892" providerId="ADAL" clId="{41A40D92-B6E0-4C4D-AA03-7A2F319173B9}" dt="2018-12-17T06:21:24.522" v="1841" actId="1076"/>
          <ac:spMkLst>
            <pc:docMk/>
            <pc:sldMk cId="377945903" sldId="2191"/>
            <ac:spMk id="11" creationId="{0C3383F3-49CA-4A20-A7F8-06E51F168DBB}"/>
          </ac:spMkLst>
        </pc:spChg>
        <pc:picChg chg="del">
          <ac:chgData name="Steve Johnson" userId="f03b10e8-15b9-47ae-947f-5efaf92a5892" providerId="ADAL" clId="{41A40D92-B6E0-4C4D-AA03-7A2F319173B9}" dt="2018-12-17T06:13:45.944" v="1502" actId="478"/>
          <ac:picMkLst>
            <pc:docMk/>
            <pc:sldMk cId="377945903" sldId="2191"/>
            <ac:picMk id="4" creationId="{017B10BF-4BB7-4928-AA03-D4F7E5C55FA9}"/>
          </ac:picMkLst>
        </pc:picChg>
        <pc:picChg chg="del">
          <ac:chgData name="Steve Johnson" userId="f03b10e8-15b9-47ae-947f-5efaf92a5892" providerId="ADAL" clId="{41A40D92-B6E0-4C4D-AA03-7A2F319173B9}" dt="2018-12-17T06:13:45.183" v="1501" actId="478"/>
          <ac:picMkLst>
            <pc:docMk/>
            <pc:sldMk cId="377945903" sldId="2191"/>
            <ac:picMk id="5" creationId="{796879C3-0A1F-4EFC-8784-D2BC608D320C}"/>
          </ac:picMkLst>
        </pc:picChg>
        <pc:picChg chg="add mod">
          <ac:chgData name="Steve Johnson" userId="f03b10e8-15b9-47ae-947f-5efaf92a5892" providerId="ADAL" clId="{41A40D92-B6E0-4C4D-AA03-7A2F319173B9}" dt="2018-12-17T06:21:24.522" v="1841" actId="1076"/>
          <ac:picMkLst>
            <pc:docMk/>
            <pc:sldMk cId="377945903" sldId="2191"/>
            <ac:picMk id="9" creationId="{EACCB588-19C6-4A47-AE50-60D561ABFE59}"/>
          </ac:picMkLst>
        </pc:picChg>
        <pc:cxnChg chg="add mod">
          <ac:chgData name="Steve Johnson" userId="f03b10e8-15b9-47ae-947f-5efaf92a5892" providerId="ADAL" clId="{41A40D92-B6E0-4C4D-AA03-7A2F319173B9}" dt="2018-12-17T06:21:24.522" v="1841" actId="1076"/>
          <ac:cxnSpMkLst>
            <pc:docMk/>
            <pc:sldMk cId="377945903" sldId="2191"/>
            <ac:cxnSpMk id="12" creationId="{E063F316-178F-4BA9-91CF-A37A29CBE028}"/>
          </ac:cxnSpMkLst>
        </pc:cxnChg>
        <pc:cxnChg chg="add mod">
          <ac:chgData name="Steve Johnson" userId="f03b10e8-15b9-47ae-947f-5efaf92a5892" providerId="ADAL" clId="{41A40D92-B6E0-4C4D-AA03-7A2F319173B9}" dt="2018-12-17T06:21:24.522" v="1841" actId="1076"/>
          <ac:cxnSpMkLst>
            <pc:docMk/>
            <pc:sldMk cId="377945903" sldId="2191"/>
            <ac:cxnSpMk id="14" creationId="{F1AD1540-53D7-4199-91DD-D51FCEE8424E}"/>
          </ac:cxnSpMkLst>
        </pc:cxnChg>
      </pc:sldChg>
      <pc:sldChg chg="addSp modSp add">
        <pc:chgData name="Steve Johnson" userId="f03b10e8-15b9-47ae-947f-5efaf92a5892" providerId="ADAL" clId="{41A40D92-B6E0-4C4D-AA03-7A2F319173B9}" dt="2018-12-17T06:18:45.822" v="1833" actId="1076"/>
        <pc:sldMkLst>
          <pc:docMk/>
          <pc:sldMk cId="1732029418" sldId="2192"/>
        </pc:sldMkLst>
        <pc:spChg chg="mod">
          <ac:chgData name="Steve Johnson" userId="f03b10e8-15b9-47ae-947f-5efaf92a5892" providerId="ADAL" clId="{41A40D92-B6E0-4C4D-AA03-7A2F319173B9}" dt="2018-12-17T06:17:04.254" v="1725" actId="20577"/>
          <ac:spMkLst>
            <pc:docMk/>
            <pc:sldMk cId="1732029418" sldId="2192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6:18:22.763" v="1817" actId="1076"/>
          <ac:spMkLst>
            <pc:docMk/>
            <pc:sldMk cId="1732029418" sldId="2192"/>
            <ac:spMk id="7" creationId="{711528B0-293B-4D26-87E0-4436F151BA9F}"/>
          </ac:spMkLst>
        </pc:spChg>
        <pc:spChg chg="add mod">
          <ac:chgData name="Steve Johnson" userId="f03b10e8-15b9-47ae-947f-5efaf92a5892" providerId="ADAL" clId="{41A40D92-B6E0-4C4D-AA03-7A2F319173B9}" dt="2018-12-17T06:18:33.842" v="1831" actId="20577"/>
          <ac:spMkLst>
            <pc:docMk/>
            <pc:sldMk cId="1732029418" sldId="2192"/>
            <ac:spMk id="8" creationId="{9FBB7366-298A-499A-A4FB-FDDAC6D946D6}"/>
          </ac:spMkLst>
        </pc:spChg>
        <pc:spChg chg="add mod">
          <ac:chgData name="Steve Johnson" userId="f03b10e8-15b9-47ae-947f-5efaf92a5892" providerId="ADAL" clId="{41A40D92-B6E0-4C4D-AA03-7A2F319173B9}" dt="2018-12-17T06:18:45.822" v="1833" actId="1076"/>
          <ac:spMkLst>
            <pc:docMk/>
            <pc:sldMk cId="1732029418" sldId="2192"/>
            <ac:spMk id="9" creationId="{F0A359B8-34F5-4E41-AE92-B9E133267E68}"/>
          </ac:spMkLst>
        </pc:spChg>
        <pc:spChg chg="add mod">
          <ac:chgData name="Steve Johnson" userId="f03b10e8-15b9-47ae-947f-5efaf92a5892" providerId="ADAL" clId="{41A40D92-B6E0-4C4D-AA03-7A2F319173B9}" dt="2018-12-17T06:18:45.822" v="1833" actId="1076"/>
          <ac:spMkLst>
            <pc:docMk/>
            <pc:sldMk cId="1732029418" sldId="2192"/>
            <ac:spMk id="10" creationId="{33F5B2A3-1F48-4F6A-B148-4404CF018445}"/>
          </ac:spMkLst>
        </pc:spChg>
      </pc:sldChg>
      <pc:sldChg chg="addSp delSp modSp add modAnim">
        <pc:chgData name="Steve Johnson" userId="f03b10e8-15b9-47ae-947f-5efaf92a5892" providerId="ADAL" clId="{41A40D92-B6E0-4C4D-AA03-7A2F319173B9}" dt="2018-12-17T06:24:07.097" v="1909"/>
        <pc:sldMkLst>
          <pc:docMk/>
          <pc:sldMk cId="4125951665" sldId="2193"/>
        </pc:sldMkLst>
        <pc:spChg chg="mod">
          <ac:chgData name="Steve Johnson" userId="f03b10e8-15b9-47ae-947f-5efaf92a5892" providerId="ADAL" clId="{41A40D92-B6E0-4C4D-AA03-7A2F319173B9}" dt="2018-12-17T06:22:55.622" v="1866" actId="20577"/>
          <ac:spMkLst>
            <pc:docMk/>
            <pc:sldMk cId="4125951665" sldId="2193"/>
            <ac:spMk id="6" creationId="{00000000-0000-0000-0000-000000000000}"/>
          </ac:spMkLst>
        </pc:spChg>
        <pc:spChg chg="del">
          <ac:chgData name="Steve Johnson" userId="f03b10e8-15b9-47ae-947f-5efaf92a5892" providerId="ADAL" clId="{41A40D92-B6E0-4C4D-AA03-7A2F319173B9}" dt="2018-12-17T06:22:59.662" v="1867" actId="478"/>
          <ac:spMkLst>
            <pc:docMk/>
            <pc:sldMk cId="4125951665" sldId="2193"/>
            <ac:spMk id="7" creationId="{711528B0-293B-4D26-87E0-4436F151BA9F}"/>
          </ac:spMkLst>
        </pc:spChg>
        <pc:spChg chg="del">
          <ac:chgData name="Steve Johnson" userId="f03b10e8-15b9-47ae-947f-5efaf92a5892" providerId="ADAL" clId="{41A40D92-B6E0-4C4D-AA03-7A2F319173B9}" dt="2018-12-17T06:22:59.662" v="1867" actId="478"/>
          <ac:spMkLst>
            <pc:docMk/>
            <pc:sldMk cId="4125951665" sldId="2193"/>
            <ac:spMk id="8" creationId="{9FBB7366-298A-499A-A4FB-FDDAC6D946D6}"/>
          </ac:spMkLst>
        </pc:spChg>
        <pc:spChg chg="del">
          <ac:chgData name="Steve Johnson" userId="f03b10e8-15b9-47ae-947f-5efaf92a5892" providerId="ADAL" clId="{41A40D92-B6E0-4C4D-AA03-7A2F319173B9}" dt="2018-12-17T06:22:59.662" v="1867" actId="478"/>
          <ac:spMkLst>
            <pc:docMk/>
            <pc:sldMk cId="4125951665" sldId="2193"/>
            <ac:spMk id="9" creationId="{F0A359B8-34F5-4E41-AE92-B9E133267E68}"/>
          </ac:spMkLst>
        </pc:spChg>
        <pc:spChg chg="del">
          <ac:chgData name="Steve Johnson" userId="f03b10e8-15b9-47ae-947f-5efaf92a5892" providerId="ADAL" clId="{41A40D92-B6E0-4C4D-AA03-7A2F319173B9}" dt="2018-12-17T06:22:59.662" v="1867" actId="478"/>
          <ac:spMkLst>
            <pc:docMk/>
            <pc:sldMk cId="4125951665" sldId="2193"/>
            <ac:spMk id="10" creationId="{33F5B2A3-1F48-4F6A-B148-4404CF018445}"/>
          </ac:spMkLst>
        </pc:spChg>
        <pc:spChg chg="add mod">
          <ac:chgData name="Steve Johnson" userId="f03b10e8-15b9-47ae-947f-5efaf92a5892" providerId="ADAL" clId="{41A40D92-B6E0-4C4D-AA03-7A2F319173B9}" dt="2018-12-17T06:23:46.094" v="1900" actId="1036"/>
          <ac:spMkLst>
            <pc:docMk/>
            <pc:sldMk cId="4125951665" sldId="2193"/>
            <ac:spMk id="16" creationId="{8A38AD17-1FED-46C3-B1D4-0ED9C2D73FAF}"/>
          </ac:spMkLst>
        </pc:spChg>
        <pc:spChg chg="add mod">
          <ac:chgData name="Steve Johnson" userId="f03b10e8-15b9-47ae-947f-5efaf92a5892" providerId="ADAL" clId="{41A40D92-B6E0-4C4D-AA03-7A2F319173B9}" dt="2018-12-17T06:23:21.385" v="1870" actId="1076"/>
          <ac:spMkLst>
            <pc:docMk/>
            <pc:sldMk cId="4125951665" sldId="2193"/>
            <ac:spMk id="17" creationId="{AEA4213F-5FB8-481D-95D8-70227AB341BA}"/>
          </ac:spMkLst>
        </pc:spChg>
        <pc:spChg chg="add mod">
          <ac:chgData name="Steve Johnson" userId="f03b10e8-15b9-47ae-947f-5efaf92a5892" providerId="ADAL" clId="{41A40D92-B6E0-4C4D-AA03-7A2F319173B9}" dt="2018-12-17T06:23:50.115" v="1905" actId="1036"/>
          <ac:spMkLst>
            <pc:docMk/>
            <pc:sldMk cId="4125951665" sldId="2193"/>
            <ac:spMk id="18" creationId="{370C9FA0-2ED7-4171-9D74-749525D3D36E}"/>
          </ac:spMkLst>
        </pc:spChg>
        <pc:spChg chg="add mod">
          <ac:chgData name="Steve Johnson" userId="f03b10e8-15b9-47ae-947f-5efaf92a5892" providerId="ADAL" clId="{41A40D92-B6E0-4C4D-AA03-7A2F319173B9}" dt="2018-12-17T06:23:36.194" v="1890" actId="1036"/>
          <ac:spMkLst>
            <pc:docMk/>
            <pc:sldMk cId="4125951665" sldId="2193"/>
            <ac:spMk id="19" creationId="{897D254E-4487-4EEA-A59A-ED89753CCDED}"/>
          </ac:spMkLst>
        </pc:spChg>
        <pc:spChg chg="add del">
          <ac:chgData name="Steve Johnson" userId="f03b10e8-15b9-47ae-947f-5efaf92a5892" providerId="ADAL" clId="{41A40D92-B6E0-4C4D-AA03-7A2F319173B9}" dt="2018-12-17T06:24:01.888" v="1907"/>
          <ac:spMkLst>
            <pc:docMk/>
            <pc:sldMk cId="4125951665" sldId="2193"/>
            <ac:spMk id="21" creationId="{017E9482-13EB-4092-AB2B-3793960B86F5}"/>
          </ac:spMkLst>
        </pc:spChg>
        <pc:spChg chg="add del">
          <ac:chgData name="Steve Johnson" userId="f03b10e8-15b9-47ae-947f-5efaf92a5892" providerId="ADAL" clId="{41A40D92-B6E0-4C4D-AA03-7A2F319173B9}" dt="2018-12-17T06:24:07.097" v="1909"/>
          <ac:spMkLst>
            <pc:docMk/>
            <pc:sldMk cId="4125951665" sldId="2193"/>
            <ac:spMk id="23" creationId="{02271745-F5AA-4640-9ABE-8390088AD03E}"/>
          </ac:spMkLst>
        </pc:spChg>
        <pc:picChg chg="add mod">
          <ac:chgData name="Steve Johnson" userId="f03b10e8-15b9-47ae-947f-5efaf92a5892" providerId="ADAL" clId="{41A40D92-B6E0-4C4D-AA03-7A2F319173B9}" dt="2018-12-17T06:23:21.385" v="1870" actId="1076"/>
          <ac:picMkLst>
            <pc:docMk/>
            <pc:sldMk cId="4125951665" sldId="2193"/>
            <ac:picMk id="11" creationId="{0C11C43C-A775-40A3-AD16-A744ACA25548}"/>
          </ac:picMkLst>
        </pc:picChg>
        <pc:picChg chg="add mod">
          <ac:chgData name="Steve Johnson" userId="f03b10e8-15b9-47ae-947f-5efaf92a5892" providerId="ADAL" clId="{41A40D92-B6E0-4C4D-AA03-7A2F319173B9}" dt="2018-12-17T06:23:50.115" v="1905" actId="1036"/>
          <ac:picMkLst>
            <pc:docMk/>
            <pc:sldMk cId="4125951665" sldId="2193"/>
            <ac:picMk id="12" creationId="{3923EE88-3120-491F-970B-6E1D11941B70}"/>
          </ac:picMkLst>
        </pc:picChg>
        <pc:picChg chg="add mod">
          <ac:chgData name="Steve Johnson" userId="f03b10e8-15b9-47ae-947f-5efaf92a5892" providerId="ADAL" clId="{41A40D92-B6E0-4C4D-AA03-7A2F319173B9}" dt="2018-12-17T06:23:46.094" v="1900" actId="1036"/>
          <ac:picMkLst>
            <pc:docMk/>
            <pc:sldMk cId="4125951665" sldId="2193"/>
            <ac:picMk id="14" creationId="{6CE80DDF-664A-4FFF-A0D1-C58BE4500103}"/>
          </ac:picMkLst>
        </pc:picChg>
        <pc:picChg chg="add mod">
          <ac:chgData name="Steve Johnson" userId="f03b10e8-15b9-47ae-947f-5efaf92a5892" providerId="ADAL" clId="{41A40D92-B6E0-4C4D-AA03-7A2F319173B9}" dt="2018-12-17T06:23:36.194" v="1890" actId="1036"/>
          <ac:picMkLst>
            <pc:docMk/>
            <pc:sldMk cId="4125951665" sldId="2193"/>
            <ac:picMk id="15" creationId="{4325D423-F572-44FE-A054-111CEBF01B7B}"/>
          </ac:picMkLst>
        </pc:picChg>
        <pc:picChg chg="add del">
          <ac:chgData name="Steve Johnson" userId="f03b10e8-15b9-47ae-947f-5efaf92a5892" providerId="ADAL" clId="{41A40D92-B6E0-4C4D-AA03-7A2F319173B9}" dt="2018-12-17T06:24:01.888" v="1907"/>
          <ac:picMkLst>
            <pc:docMk/>
            <pc:sldMk cId="4125951665" sldId="2193"/>
            <ac:picMk id="20" creationId="{EE2184FF-B005-40AE-90A4-AA85BEB3A7B6}"/>
          </ac:picMkLst>
        </pc:picChg>
        <pc:picChg chg="add del">
          <ac:chgData name="Steve Johnson" userId="f03b10e8-15b9-47ae-947f-5efaf92a5892" providerId="ADAL" clId="{41A40D92-B6E0-4C4D-AA03-7A2F319173B9}" dt="2018-12-17T06:24:07.097" v="1909"/>
          <ac:picMkLst>
            <pc:docMk/>
            <pc:sldMk cId="4125951665" sldId="2193"/>
            <ac:picMk id="22" creationId="{64F823A4-3B4C-458E-923C-B42B34C992A1}"/>
          </ac:picMkLst>
        </pc:picChg>
      </pc:sldChg>
      <pc:sldChg chg="addSp delSp modSp add delAnim modAnim">
        <pc:chgData name="Steve Johnson" userId="f03b10e8-15b9-47ae-947f-5efaf92a5892" providerId="ADAL" clId="{41A40D92-B6E0-4C4D-AA03-7A2F319173B9}" dt="2018-12-17T06:25:35.118" v="1920" actId="1076"/>
        <pc:sldMkLst>
          <pc:docMk/>
          <pc:sldMk cId="1231218868" sldId="2194"/>
        </pc:sldMkLst>
        <pc:spChg chg="del">
          <ac:chgData name="Steve Johnson" userId="f03b10e8-15b9-47ae-947f-5efaf92a5892" providerId="ADAL" clId="{41A40D92-B6E0-4C4D-AA03-7A2F319173B9}" dt="2018-12-17T06:24:15.769" v="1911" actId="478"/>
          <ac:spMkLst>
            <pc:docMk/>
            <pc:sldMk cId="1231218868" sldId="2194"/>
            <ac:spMk id="16" creationId="{8A38AD17-1FED-46C3-B1D4-0ED9C2D73FAF}"/>
          </ac:spMkLst>
        </pc:spChg>
        <pc:spChg chg="del">
          <ac:chgData name="Steve Johnson" userId="f03b10e8-15b9-47ae-947f-5efaf92a5892" providerId="ADAL" clId="{41A40D92-B6E0-4C4D-AA03-7A2F319173B9}" dt="2018-12-17T06:24:15.769" v="1911" actId="478"/>
          <ac:spMkLst>
            <pc:docMk/>
            <pc:sldMk cId="1231218868" sldId="2194"/>
            <ac:spMk id="17" creationId="{AEA4213F-5FB8-481D-95D8-70227AB341BA}"/>
          </ac:spMkLst>
        </pc:spChg>
        <pc:spChg chg="del">
          <ac:chgData name="Steve Johnson" userId="f03b10e8-15b9-47ae-947f-5efaf92a5892" providerId="ADAL" clId="{41A40D92-B6E0-4C4D-AA03-7A2F319173B9}" dt="2018-12-17T06:24:15.769" v="1911" actId="478"/>
          <ac:spMkLst>
            <pc:docMk/>
            <pc:sldMk cId="1231218868" sldId="2194"/>
            <ac:spMk id="18" creationId="{370C9FA0-2ED7-4171-9D74-749525D3D36E}"/>
          </ac:spMkLst>
        </pc:spChg>
        <pc:spChg chg="del">
          <ac:chgData name="Steve Johnson" userId="f03b10e8-15b9-47ae-947f-5efaf92a5892" providerId="ADAL" clId="{41A40D92-B6E0-4C4D-AA03-7A2F319173B9}" dt="2018-12-17T06:24:15.769" v="1911" actId="478"/>
          <ac:spMkLst>
            <pc:docMk/>
            <pc:sldMk cId="1231218868" sldId="2194"/>
            <ac:spMk id="19" creationId="{897D254E-4487-4EEA-A59A-ED89753CCDED}"/>
          </ac:spMkLst>
        </pc:spChg>
        <pc:picChg chg="add mod">
          <ac:chgData name="Steve Johnson" userId="f03b10e8-15b9-47ae-947f-5efaf92a5892" providerId="ADAL" clId="{41A40D92-B6E0-4C4D-AA03-7A2F319173B9}" dt="2018-12-17T06:25:35.118" v="1920" actId="1076"/>
          <ac:picMkLst>
            <pc:docMk/>
            <pc:sldMk cId="1231218868" sldId="2194"/>
            <ac:picMk id="2" creationId="{9E8351B5-510A-4979-B307-04190F781A59}"/>
          </ac:picMkLst>
        </pc:picChg>
        <pc:picChg chg="add mod">
          <ac:chgData name="Steve Johnson" userId="f03b10e8-15b9-47ae-947f-5efaf92a5892" providerId="ADAL" clId="{41A40D92-B6E0-4C4D-AA03-7A2F319173B9}" dt="2018-12-17T06:25:35.118" v="1920" actId="1076"/>
          <ac:picMkLst>
            <pc:docMk/>
            <pc:sldMk cId="1231218868" sldId="2194"/>
            <ac:picMk id="3" creationId="{20335A97-1CF3-4BDF-82C2-104D7D54E7F2}"/>
          </ac:picMkLst>
        </pc:picChg>
        <pc:picChg chg="del">
          <ac:chgData name="Steve Johnson" userId="f03b10e8-15b9-47ae-947f-5efaf92a5892" providerId="ADAL" clId="{41A40D92-B6E0-4C4D-AA03-7A2F319173B9}" dt="2018-12-17T06:24:15.769" v="1911" actId="478"/>
          <ac:picMkLst>
            <pc:docMk/>
            <pc:sldMk cId="1231218868" sldId="2194"/>
            <ac:picMk id="11" creationId="{0C11C43C-A775-40A3-AD16-A744ACA25548}"/>
          </ac:picMkLst>
        </pc:picChg>
        <pc:picChg chg="del">
          <ac:chgData name="Steve Johnson" userId="f03b10e8-15b9-47ae-947f-5efaf92a5892" providerId="ADAL" clId="{41A40D92-B6E0-4C4D-AA03-7A2F319173B9}" dt="2018-12-17T06:24:15.769" v="1911" actId="478"/>
          <ac:picMkLst>
            <pc:docMk/>
            <pc:sldMk cId="1231218868" sldId="2194"/>
            <ac:picMk id="12" creationId="{3923EE88-3120-491F-970B-6E1D11941B70}"/>
          </ac:picMkLst>
        </pc:picChg>
        <pc:picChg chg="del">
          <ac:chgData name="Steve Johnson" userId="f03b10e8-15b9-47ae-947f-5efaf92a5892" providerId="ADAL" clId="{41A40D92-B6E0-4C4D-AA03-7A2F319173B9}" dt="2018-12-17T06:24:15.769" v="1911" actId="478"/>
          <ac:picMkLst>
            <pc:docMk/>
            <pc:sldMk cId="1231218868" sldId="2194"/>
            <ac:picMk id="14" creationId="{6CE80DDF-664A-4FFF-A0D1-C58BE4500103}"/>
          </ac:picMkLst>
        </pc:picChg>
        <pc:picChg chg="del">
          <ac:chgData name="Steve Johnson" userId="f03b10e8-15b9-47ae-947f-5efaf92a5892" providerId="ADAL" clId="{41A40D92-B6E0-4C4D-AA03-7A2F319173B9}" dt="2018-12-17T06:24:15.769" v="1911" actId="478"/>
          <ac:picMkLst>
            <pc:docMk/>
            <pc:sldMk cId="1231218868" sldId="2194"/>
            <ac:picMk id="15" creationId="{4325D423-F572-44FE-A054-111CEBF01B7B}"/>
          </ac:picMkLst>
        </pc:picChg>
      </pc:sldChg>
      <pc:sldChg chg="addSp delSp modSp add delAnim">
        <pc:chgData name="Steve Johnson" userId="f03b10e8-15b9-47ae-947f-5efaf92a5892" providerId="ADAL" clId="{41A40D92-B6E0-4C4D-AA03-7A2F319173B9}" dt="2018-12-17T06:26:25.677" v="1928"/>
        <pc:sldMkLst>
          <pc:docMk/>
          <pc:sldMk cId="930387325" sldId="2195"/>
        </pc:sldMkLst>
        <pc:spChg chg="mod">
          <ac:chgData name="Steve Johnson" userId="f03b10e8-15b9-47ae-947f-5efaf92a5892" providerId="ADAL" clId="{41A40D92-B6E0-4C4D-AA03-7A2F319173B9}" dt="2018-12-17T06:25:57.862" v="1925" actId="20577"/>
          <ac:spMkLst>
            <pc:docMk/>
            <pc:sldMk cId="930387325" sldId="2195"/>
            <ac:spMk id="6" creationId="{00000000-0000-0000-0000-000000000000}"/>
          </ac:spMkLst>
        </pc:spChg>
        <pc:spChg chg="add">
          <ac:chgData name="Steve Johnson" userId="f03b10e8-15b9-47ae-947f-5efaf92a5892" providerId="ADAL" clId="{41A40D92-B6E0-4C4D-AA03-7A2F319173B9}" dt="2018-12-17T06:26:08.137" v="1926"/>
          <ac:spMkLst>
            <pc:docMk/>
            <pc:sldMk cId="930387325" sldId="2195"/>
            <ac:spMk id="9" creationId="{E108F1BF-1E69-484A-9E9D-560B57116AA2}"/>
          </ac:spMkLst>
        </pc:spChg>
        <pc:spChg chg="add">
          <ac:chgData name="Steve Johnson" userId="f03b10e8-15b9-47ae-947f-5efaf92a5892" providerId="ADAL" clId="{41A40D92-B6E0-4C4D-AA03-7A2F319173B9}" dt="2018-12-17T06:26:08.137" v="1926"/>
          <ac:spMkLst>
            <pc:docMk/>
            <pc:sldMk cId="930387325" sldId="2195"/>
            <ac:spMk id="10" creationId="{6E5EA707-17A1-462E-9B30-D6DEBC4B528D}"/>
          </ac:spMkLst>
        </pc:spChg>
        <pc:spChg chg="add del">
          <ac:chgData name="Steve Johnson" userId="f03b10e8-15b9-47ae-947f-5efaf92a5892" providerId="ADAL" clId="{41A40D92-B6E0-4C4D-AA03-7A2F319173B9}" dt="2018-12-17T06:26:25.677" v="1928"/>
          <ac:spMkLst>
            <pc:docMk/>
            <pc:sldMk cId="930387325" sldId="2195"/>
            <ac:spMk id="15" creationId="{C860B20D-6014-4A66-8C3C-CDC765FEFE8B}"/>
          </ac:spMkLst>
        </pc:spChg>
        <pc:spChg chg="add del">
          <ac:chgData name="Steve Johnson" userId="f03b10e8-15b9-47ae-947f-5efaf92a5892" providerId="ADAL" clId="{41A40D92-B6E0-4C4D-AA03-7A2F319173B9}" dt="2018-12-17T06:26:25.677" v="1928"/>
          <ac:spMkLst>
            <pc:docMk/>
            <pc:sldMk cId="930387325" sldId="2195"/>
            <ac:spMk id="16" creationId="{F131E854-EED8-4223-A5C4-4BF91F9EB518}"/>
          </ac:spMkLst>
        </pc:spChg>
        <pc:picChg chg="del">
          <ac:chgData name="Steve Johnson" userId="f03b10e8-15b9-47ae-947f-5efaf92a5892" providerId="ADAL" clId="{41A40D92-B6E0-4C4D-AA03-7A2F319173B9}" dt="2018-12-17T06:25:38.721" v="1922" actId="478"/>
          <ac:picMkLst>
            <pc:docMk/>
            <pc:sldMk cId="930387325" sldId="2195"/>
            <ac:picMk id="2" creationId="{9E8351B5-510A-4979-B307-04190F781A59}"/>
          </ac:picMkLst>
        </pc:picChg>
        <pc:picChg chg="del">
          <ac:chgData name="Steve Johnson" userId="f03b10e8-15b9-47ae-947f-5efaf92a5892" providerId="ADAL" clId="{41A40D92-B6E0-4C4D-AA03-7A2F319173B9}" dt="2018-12-17T06:25:38.049" v="1921" actId="478"/>
          <ac:picMkLst>
            <pc:docMk/>
            <pc:sldMk cId="930387325" sldId="2195"/>
            <ac:picMk id="3" creationId="{20335A97-1CF3-4BDF-82C2-104D7D54E7F2}"/>
          </ac:picMkLst>
        </pc:picChg>
        <pc:picChg chg="add">
          <ac:chgData name="Steve Johnson" userId="f03b10e8-15b9-47ae-947f-5efaf92a5892" providerId="ADAL" clId="{41A40D92-B6E0-4C4D-AA03-7A2F319173B9}" dt="2018-12-17T06:26:08.137" v="1926"/>
          <ac:picMkLst>
            <pc:docMk/>
            <pc:sldMk cId="930387325" sldId="2195"/>
            <ac:picMk id="7" creationId="{5D8BE76E-BE95-49E7-896C-FD9703A8A0AF}"/>
          </ac:picMkLst>
        </pc:picChg>
        <pc:picChg chg="add">
          <ac:chgData name="Steve Johnson" userId="f03b10e8-15b9-47ae-947f-5efaf92a5892" providerId="ADAL" clId="{41A40D92-B6E0-4C4D-AA03-7A2F319173B9}" dt="2018-12-17T06:26:08.137" v="1926"/>
          <ac:picMkLst>
            <pc:docMk/>
            <pc:sldMk cId="930387325" sldId="2195"/>
            <ac:picMk id="8" creationId="{657C31CC-20F7-40A0-AED2-0220F47BDB0C}"/>
          </ac:picMkLst>
        </pc:picChg>
        <pc:picChg chg="add del">
          <ac:chgData name="Steve Johnson" userId="f03b10e8-15b9-47ae-947f-5efaf92a5892" providerId="ADAL" clId="{41A40D92-B6E0-4C4D-AA03-7A2F319173B9}" dt="2018-12-17T06:26:25.677" v="1928"/>
          <ac:picMkLst>
            <pc:docMk/>
            <pc:sldMk cId="930387325" sldId="2195"/>
            <ac:picMk id="12" creationId="{42F7C7C8-4C0F-43F1-B0BD-16A81DFC1E28}"/>
          </ac:picMkLst>
        </pc:picChg>
        <pc:picChg chg="add del">
          <ac:chgData name="Steve Johnson" userId="f03b10e8-15b9-47ae-947f-5efaf92a5892" providerId="ADAL" clId="{41A40D92-B6E0-4C4D-AA03-7A2F319173B9}" dt="2018-12-17T06:26:25.677" v="1928"/>
          <ac:picMkLst>
            <pc:docMk/>
            <pc:sldMk cId="930387325" sldId="2195"/>
            <ac:picMk id="14" creationId="{083EB8B6-B8D3-4773-9D2F-75E9029D4F64}"/>
          </ac:picMkLst>
        </pc:picChg>
        <pc:cxnChg chg="add">
          <ac:chgData name="Steve Johnson" userId="f03b10e8-15b9-47ae-947f-5efaf92a5892" providerId="ADAL" clId="{41A40D92-B6E0-4C4D-AA03-7A2F319173B9}" dt="2018-12-17T06:26:08.137" v="1926"/>
          <ac:cxnSpMkLst>
            <pc:docMk/>
            <pc:sldMk cId="930387325" sldId="2195"/>
            <ac:cxnSpMk id="11" creationId="{0B1D2E57-C249-4300-9D48-A7E85E0E70E1}"/>
          </ac:cxnSpMkLst>
        </pc:cxnChg>
        <pc:cxnChg chg="add del">
          <ac:chgData name="Steve Johnson" userId="f03b10e8-15b9-47ae-947f-5efaf92a5892" providerId="ADAL" clId="{41A40D92-B6E0-4C4D-AA03-7A2F319173B9}" dt="2018-12-17T06:26:25.677" v="1928"/>
          <ac:cxnSpMkLst>
            <pc:docMk/>
            <pc:sldMk cId="930387325" sldId="2195"/>
            <ac:cxnSpMk id="17" creationId="{49FA3250-0C92-4324-9B58-B6DAF9DB883E}"/>
          </ac:cxnSpMkLst>
        </pc:cxnChg>
      </pc:sldChg>
      <pc:sldChg chg="addSp delSp modSp add">
        <pc:chgData name="Steve Johnson" userId="f03b10e8-15b9-47ae-947f-5efaf92a5892" providerId="ADAL" clId="{41A40D92-B6E0-4C4D-AA03-7A2F319173B9}" dt="2018-12-17T06:27:35.697" v="1985" actId="20577"/>
        <pc:sldMkLst>
          <pc:docMk/>
          <pc:sldMk cId="2905541362" sldId="2196"/>
        </pc:sldMkLst>
        <pc:spChg chg="mod">
          <ac:chgData name="Steve Johnson" userId="f03b10e8-15b9-47ae-947f-5efaf92a5892" providerId="ADAL" clId="{41A40D92-B6E0-4C4D-AA03-7A2F319173B9}" dt="2018-12-17T06:27:35.697" v="1985" actId="20577"/>
          <ac:spMkLst>
            <pc:docMk/>
            <pc:sldMk cId="2905541362" sldId="2196"/>
            <ac:spMk id="6" creationId="{00000000-0000-0000-0000-000000000000}"/>
          </ac:spMkLst>
        </pc:spChg>
        <pc:spChg chg="del">
          <ac:chgData name="Steve Johnson" userId="f03b10e8-15b9-47ae-947f-5efaf92a5892" providerId="ADAL" clId="{41A40D92-B6E0-4C4D-AA03-7A2F319173B9}" dt="2018-12-17T06:26:53.978" v="1930" actId="478"/>
          <ac:spMkLst>
            <pc:docMk/>
            <pc:sldMk cId="2905541362" sldId="2196"/>
            <ac:spMk id="9" creationId="{E108F1BF-1E69-484A-9E9D-560B57116AA2}"/>
          </ac:spMkLst>
        </pc:spChg>
        <pc:spChg chg="del">
          <ac:chgData name="Steve Johnson" userId="f03b10e8-15b9-47ae-947f-5efaf92a5892" providerId="ADAL" clId="{41A40D92-B6E0-4C4D-AA03-7A2F319173B9}" dt="2018-12-17T06:26:53.978" v="1930" actId="478"/>
          <ac:spMkLst>
            <pc:docMk/>
            <pc:sldMk cId="2905541362" sldId="2196"/>
            <ac:spMk id="10" creationId="{6E5EA707-17A1-462E-9B30-D6DEBC4B528D}"/>
          </ac:spMkLst>
        </pc:spChg>
        <pc:spChg chg="add mod">
          <ac:chgData name="Steve Johnson" userId="f03b10e8-15b9-47ae-947f-5efaf92a5892" providerId="ADAL" clId="{41A40D92-B6E0-4C4D-AA03-7A2F319173B9}" dt="2018-12-17T06:27:20.651" v="1934" actId="1076"/>
          <ac:spMkLst>
            <pc:docMk/>
            <pc:sldMk cId="2905541362" sldId="2196"/>
            <ac:spMk id="12" creationId="{B580B75D-521F-43BB-9D4B-1732CB094D92}"/>
          </ac:spMkLst>
        </pc:spChg>
        <pc:picChg chg="del">
          <ac:chgData name="Steve Johnson" userId="f03b10e8-15b9-47ae-947f-5efaf92a5892" providerId="ADAL" clId="{41A40D92-B6E0-4C4D-AA03-7A2F319173B9}" dt="2018-12-17T06:26:53.978" v="1930" actId="478"/>
          <ac:picMkLst>
            <pc:docMk/>
            <pc:sldMk cId="2905541362" sldId="2196"/>
            <ac:picMk id="7" creationId="{5D8BE76E-BE95-49E7-896C-FD9703A8A0AF}"/>
          </ac:picMkLst>
        </pc:picChg>
        <pc:picChg chg="del">
          <ac:chgData name="Steve Johnson" userId="f03b10e8-15b9-47ae-947f-5efaf92a5892" providerId="ADAL" clId="{41A40D92-B6E0-4C4D-AA03-7A2F319173B9}" dt="2018-12-17T06:26:53.978" v="1930" actId="478"/>
          <ac:picMkLst>
            <pc:docMk/>
            <pc:sldMk cId="2905541362" sldId="2196"/>
            <ac:picMk id="8" creationId="{657C31CC-20F7-40A0-AED2-0220F47BDB0C}"/>
          </ac:picMkLst>
        </pc:picChg>
        <pc:cxnChg chg="del">
          <ac:chgData name="Steve Johnson" userId="f03b10e8-15b9-47ae-947f-5efaf92a5892" providerId="ADAL" clId="{41A40D92-B6E0-4C4D-AA03-7A2F319173B9}" dt="2018-12-17T06:26:53.978" v="1930" actId="478"/>
          <ac:cxnSpMkLst>
            <pc:docMk/>
            <pc:sldMk cId="2905541362" sldId="2196"/>
            <ac:cxnSpMk id="11" creationId="{0B1D2E57-C249-4300-9D48-A7E85E0E70E1}"/>
          </ac:cxnSpMkLst>
        </pc:cxnChg>
      </pc:sldChg>
      <pc:sldChg chg="modSp add modAnim">
        <pc:chgData name="Steve Johnson" userId="f03b10e8-15b9-47ae-947f-5efaf92a5892" providerId="ADAL" clId="{41A40D92-B6E0-4C4D-AA03-7A2F319173B9}" dt="2018-12-17T06:30:05.053" v="2062"/>
        <pc:sldMkLst>
          <pc:docMk/>
          <pc:sldMk cId="150846951" sldId="2198"/>
        </pc:sldMkLst>
        <pc:spChg chg="mod">
          <ac:chgData name="Steve Johnson" userId="f03b10e8-15b9-47ae-947f-5efaf92a5892" providerId="ADAL" clId="{41A40D92-B6E0-4C4D-AA03-7A2F319173B9}" dt="2018-12-17T06:29:26.397" v="2054" actId="6549"/>
          <ac:spMkLst>
            <pc:docMk/>
            <pc:sldMk cId="150846951" sldId="2198"/>
            <ac:spMk id="6" creationId="{00000000-0000-0000-0000-000000000000}"/>
          </ac:spMkLst>
        </pc:spChg>
        <pc:picChg chg="mod">
          <ac:chgData name="Steve Johnson" userId="f03b10e8-15b9-47ae-947f-5efaf92a5892" providerId="ADAL" clId="{41A40D92-B6E0-4C4D-AA03-7A2F319173B9}" dt="2018-12-17T06:29:45.306" v="2058" actId="1076"/>
          <ac:picMkLst>
            <pc:docMk/>
            <pc:sldMk cId="150846951" sldId="2198"/>
            <ac:picMk id="2" creationId="{E32D93CC-6879-48F1-86A7-07ACB2A531A8}"/>
          </ac:picMkLst>
        </pc:picChg>
        <pc:picChg chg="mod">
          <ac:chgData name="Steve Johnson" userId="f03b10e8-15b9-47ae-947f-5efaf92a5892" providerId="ADAL" clId="{41A40D92-B6E0-4C4D-AA03-7A2F319173B9}" dt="2018-12-17T06:29:49.437" v="2059" actId="1076"/>
          <ac:picMkLst>
            <pc:docMk/>
            <pc:sldMk cId="150846951" sldId="2198"/>
            <ac:picMk id="3" creationId="{0C4651D0-5175-4B57-B5FC-540F23DF5ACB}"/>
          </ac:picMkLst>
        </pc:picChg>
      </pc:sldChg>
    </pc:docChg>
  </pc:docChgLst>
  <pc:docChgLst>
    <pc:chgData name="Steve Johnson" userId="f03b10e8-15b9-47ae-947f-5efaf92a5892" providerId="ADAL" clId="{C959F3CC-8AB8-4C5D-9B9B-2F2AC2D8F3DC}"/>
    <pc:docChg chg="undo custSel addSld delSld modSld sldOrd modSection">
      <pc:chgData name="Steve Johnson" userId="f03b10e8-15b9-47ae-947f-5efaf92a5892" providerId="ADAL" clId="{C959F3CC-8AB8-4C5D-9B9B-2F2AC2D8F3DC}" dt="2018-12-16T20:08:40.586" v="3216" actId="478"/>
      <pc:docMkLst>
        <pc:docMk/>
      </pc:docMkLst>
      <pc:sldChg chg="delSp modSp ord delAnim">
        <pc:chgData name="Steve Johnson" userId="f03b10e8-15b9-47ae-947f-5efaf92a5892" providerId="ADAL" clId="{C959F3CC-8AB8-4C5D-9B9B-2F2AC2D8F3DC}" dt="2018-12-16T18:52:23.129" v="1430"/>
        <pc:sldMkLst>
          <pc:docMk/>
          <pc:sldMk cId="2170769918" sldId="2176"/>
        </pc:sldMkLst>
        <pc:spChg chg="mod">
          <ac:chgData name="Steve Johnson" userId="f03b10e8-15b9-47ae-947f-5efaf92a5892" providerId="ADAL" clId="{C959F3CC-8AB8-4C5D-9B9B-2F2AC2D8F3DC}" dt="2018-12-16T18:20:33.435" v="195" actId="20577"/>
          <ac:spMkLst>
            <pc:docMk/>
            <pc:sldMk cId="2170769918" sldId="2176"/>
            <ac:spMk id="6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8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9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0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1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2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4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5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6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7" creationId="{00000000-0000-0000-0000-000000000000}"/>
          </ac:spMkLst>
        </pc:spChg>
        <pc:spChg chg="mod">
          <ac:chgData name="Steve Johnson" userId="f03b10e8-15b9-47ae-947f-5efaf92a5892" providerId="ADAL" clId="{C959F3CC-8AB8-4C5D-9B9B-2F2AC2D8F3DC}" dt="2018-12-16T18:03:57.059" v="7" actId="20577"/>
          <ac:spMkLst>
            <pc:docMk/>
            <pc:sldMk cId="2170769918" sldId="2176"/>
            <ac:spMk id="27" creationId="{D4CBCD6F-9EE5-4275-896C-ED8B7EC22B23}"/>
          </ac:spMkLst>
        </pc:spChg>
        <pc:picChg chg="del">
          <ac:chgData name="Steve Johnson" userId="f03b10e8-15b9-47ae-947f-5efaf92a5892" providerId="ADAL" clId="{C959F3CC-8AB8-4C5D-9B9B-2F2AC2D8F3DC}" dt="2018-12-16T18:04:01.348" v="8" actId="478"/>
          <ac:picMkLst>
            <pc:docMk/>
            <pc:sldMk cId="2170769918" sldId="2176"/>
            <ac:picMk id="21" creationId="{00000000-0000-0000-0000-000000000000}"/>
          </ac:picMkLst>
        </pc:picChg>
        <pc:cxnChg chg="del">
          <ac:chgData name="Steve Johnson" userId="f03b10e8-15b9-47ae-947f-5efaf92a5892" providerId="ADAL" clId="{C959F3CC-8AB8-4C5D-9B9B-2F2AC2D8F3DC}" dt="2018-12-16T18:04:01.348" v="8" actId="478"/>
          <ac:cxnSpMkLst>
            <pc:docMk/>
            <pc:sldMk cId="2170769918" sldId="2176"/>
            <ac:cxnSpMk id="18" creationId="{00000000-0000-0000-0000-000000000000}"/>
          </ac:cxnSpMkLst>
        </pc:cxnChg>
        <pc:cxnChg chg="del">
          <ac:chgData name="Steve Johnson" userId="f03b10e8-15b9-47ae-947f-5efaf92a5892" providerId="ADAL" clId="{C959F3CC-8AB8-4C5D-9B9B-2F2AC2D8F3DC}" dt="2018-12-16T18:04:01.348" v="8" actId="478"/>
          <ac:cxnSpMkLst>
            <pc:docMk/>
            <pc:sldMk cId="2170769918" sldId="2176"/>
            <ac:cxnSpMk id="19" creationId="{00000000-0000-0000-0000-000000000000}"/>
          </ac:cxnSpMkLst>
        </pc:cxnChg>
        <pc:cxnChg chg="del">
          <ac:chgData name="Steve Johnson" userId="f03b10e8-15b9-47ae-947f-5efaf92a5892" providerId="ADAL" clId="{C959F3CC-8AB8-4C5D-9B9B-2F2AC2D8F3DC}" dt="2018-12-16T18:04:01.348" v="8" actId="478"/>
          <ac:cxnSpMkLst>
            <pc:docMk/>
            <pc:sldMk cId="2170769918" sldId="2176"/>
            <ac:cxnSpMk id="20" creationId="{00000000-0000-0000-0000-000000000000}"/>
          </ac:cxnSpMkLst>
        </pc:cxnChg>
        <pc:cxnChg chg="del">
          <ac:chgData name="Steve Johnson" userId="f03b10e8-15b9-47ae-947f-5efaf92a5892" providerId="ADAL" clId="{C959F3CC-8AB8-4C5D-9B9B-2F2AC2D8F3DC}" dt="2018-12-16T18:04:01.348" v="8" actId="478"/>
          <ac:cxnSpMkLst>
            <pc:docMk/>
            <pc:sldMk cId="2170769918" sldId="2176"/>
            <ac:cxnSpMk id="23" creationId="{00000000-0000-0000-0000-000000000000}"/>
          </ac:cxnSpMkLst>
        </pc:cxnChg>
        <pc:cxnChg chg="del">
          <ac:chgData name="Steve Johnson" userId="f03b10e8-15b9-47ae-947f-5efaf92a5892" providerId="ADAL" clId="{C959F3CC-8AB8-4C5D-9B9B-2F2AC2D8F3DC}" dt="2018-12-16T18:04:01.348" v="8" actId="478"/>
          <ac:cxnSpMkLst>
            <pc:docMk/>
            <pc:sldMk cId="2170769918" sldId="2176"/>
            <ac:cxnSpMk id="24" creationId="{00000000-0000-0000-0000-000000000000}"/>
          </ac:cxnSpMkLst>
        </pc:cxnChg>
        <pc:cxnChg chg="del">
          <ac:chgData name="Steve Johnson" userId="f03b10e8-15b9-47ae-947f-5efaf92a5892" providerId="ADAL" clId="{C959F3CC-8AB8-4C5D-9B9B-2F2AC2D8F3DC}" dt="2018-12-16T18:04:01.348" v="8" actId="478"/>
          <ac:cxnSpMkLst>
            <pc:docMk/>
            <pc:sldMk cId="2170769918" sldId="2176"/>
            <ac:cxnSpMk id="25" creationId="{00000000-0000-0000-0000-000000000000}"/>
          </ac:cxnSpMkLst>
        </pc:cxnChg>
      </pc:sldChg>
      <pc:sldChg chg="addSp modSp add ord">
        <pc:chgData name="Steve Johnson" userId="f03b10e8-15b9-47ae-947f-5efaf92a5892" providerId="ADAL" clId="{C959F3CC-8AB8-4C5D-9B9B-2F2AC2D8F3DC}" dt="2018-12-16T19:58:14.997" v="2955" actId="1076"/>
        <pc:sldMkLst>
          <pc:docMk/>
          <pc:sldMk cId="1298400075" sldId="2181"/>
        </pc:sldMkLst>
        <pc:spChg chg="add mod">
          <ac:chgData name="Steve Johnson" userId="f03b10e8-15b9-47ae-947f-5efaf92a5892" providerId="ADAL" clId="{C959F3CC-8AB8-4C5D-9B9B-2F2AC2D8F3DC}" dt="2018-12-16T19:58:14.997" v="2955" actId="1076"/>
          <ac:spMkLst>
            <pc:docMk/>
            <pc:sldMk cId="1298400075" sldId="2181"/>
            <ac:spMk id="5" creationId="{92DFBA17-EC79-4995-BC3B-626F1DF036F3}"/>
          </ac:spMkLst>
        </pc:spChg>
        <pc:spChg chg="mod">
          <ac:chgData name="Steve Johnson" userId="f03b10e8-15b9-47ae-947f-5efaf92a5892" providerId="ADAL" clId="{C959F3CC-8AB8-4C5D-9B9B-2F2AC2D8F3DC}" dt="2018-12-16T19:58:07.435" v="2954" actId="20577"/>
          <ac:spMkLst>
            <pc:docMk/>
            <pc:sldMk cId="1298400075" sldId="2181"/>
            <ac:spMk id="6" creationId="{00000000-0000-0000-0000-000000000000}"/>
          </ac:spMkLst>
        </pc:spChg>
      </pc:sldChg>
    </pc:docChg>
  </pc:docChgLst>
  <pc:docChgLst>
    <pc:chgData name="Steven W Johnson" userId="33beb849-2479-4801-af12-e9583e9b5ba1" providerId="ADAL" clId="{141B8246-F903-445A-A43D-3C1F0C36A6D7}"/>
    <pc:docChg chg="undo redo custSel addSld delSld modSld sldOrd modSection">
      <pc:chgData name="Steven W Johnson" userId="33beb849-2479-4801-af12-e9583e9b5ba1" providerId="ADAL" clId="{141B8246-F903-445A-A43D-3C1F0C36A6D7}" dt="2023-09-12T15:58:33.390" v="3172" actId="20577"/>
      <pc:docMkLst>
        <pc:docMk/>
      </pc:docMkLst>
      <pc:sldChg chg="delSp modSp mod ord">
        <pc:chgData name="Steven W Johnson" userId="33beb849-2479-4801-af12-e9583e9b5ba1" providerId="ADAL" clId="{141B8246-F903-445A-A43D-3C1F0C36A6D7}" dt="2023-09-12T13:48:02.094" v="444" actId="6549"/>
        <pc:sldMkLst>
          <pc:docMk/>
          <pc:sldMk cId="1298400075" sldId="2181"/>
        </pc:sldMkLst>
        <pc:spChg chg="del">
          <ac:chgData name="Steven W Johnson" userId="33beb849-2479-4801-af12-e9583e9b5ba1" providerId="ADAL" clId="{141B8246-F903-445A-A43D-3C1F0C36A6D7}" dt="2023-09-12T13:45:59.559" v="300" actId="478"/>
          <ac:spMkLst>
            <pc:docMk/>
            <pc:sldMk cId="1298400075" sldId="2181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3:48:02.094" v="444" actId="6549"/>
          <ac:spMkLst>
            <pc:docMk/>
            <pc:sldMk cId="1298400075" sldId="2181"/>
            <ac:spMk id="6" creationId="{00000000-0000-0000-0000-000000000000}"/>
          </ac:spMkLst>
        </pc:spChg>
        <pc:spChg chg="mod">
          <ac:chgData name="Steven W Johnson" userId="33beb849-2479-4801-af12-e9583e9b5ba1" providerId="ADAL" clId="{141B8246-F903-445A-A43D-3C1F0C36A6D7}" dt="2023-09-12T13:39:48.220" v="9" actId="20577"/>
          <ac:spMkLst>
            <pc:docMk/>
            <pc:sldMk cId="1298400075" sldId="2181"/>
            <ac:spMk id="27" creationId="{D4CBCD6F-9EE5-4275-896C-ED8B7EC22B23}"/>
          </ac:spMkLst>
        </pc:spChg>
      </pc:sldChg>
      <pc:sldChg chg="del">
        <pc:chgData name="Steven W Johnson" userId="33beb849-2479-4801-af12-e9583e9b5ba1" providerId="ADAL" clId="{141B8246-F903-445A-A43D-3C1F0C36A6D7}" dt="2023-09-12T14:59:13.394" v="1751" actId="47"/>
        <pc:sldMkLst>
          <pc:docMk/>
          <pc:sldMk cId="750206435" sldId="2182"/>
        </pc:sldMkLst>
      </pc:sldChg>
      <pc:sldChg chg="del">
        <pc:chgData name="Steven W Johnson" userId="33beb849-2479-4801-af12-e9583e9b5ba1" providerId="ADAL" clId="{141B8246-F903-445A-A43D-3C1F0C36A6D7}" dt="2023-09-12T14:51:25.783" v="1667" actId="47"/>
        <pc:sldMkLst>
          <pc:docMk/>
          <pc:sldMk cId="3172103647" sldId="2183"/>
        </pc:sldMkLst>
      </pc:sldChg>
      <pc:sldChg chg="del">
        <pc:chgData name="Steven W Johnson" userId="33beb849-2479-4801-af12-e9583e9b5ba1" providerId="ADAL" clId="{141B8246-F903-445A-A43D-3C1F0C36A6D7}" dt="2023-09-12T14:27:30.270" v="1426" actId="47"/>
        <pc:sldMkLst>
          <pc:docMk/>
          <pc:sldMk cId="707387840" sldId="2184"/>
        </pc:sldMkLst>
      </pc:sldChg>
      <pc:sldChg chg="del">
        <pc:chgData name="Steven W Johnson" userId="33beb849-2479-4801-af12-e9583e9b5ba1" providerId="ADAL" clId="{141B8246-F903-445A-A43D-3C1F0C36A6D7}" dt="2023-09-12T15:17:46.201" v="1755" actId="47"/>
        <pc:sldMkLst>
          <pc:docMk/>
          <pc:sldMk cId="3673532851" sldId="2185"/>
        </pc:sldMkLst>
      </pc:sldChg>
      <pc:sldChg chg="del">
        <pc:chgData name="Steven W Johnson" userId="33beb849-2479-4801-af12-e9583e9b5ba1" providerId="ADAL" clId="{141B8246-F903-445A-A43D-3C1F0C36A6D7}" dt="2023-09-12T15:17:47.526" v="1756" actId="47"/>
        <pc:sldMkLst>
          <pc:docMk/>
          <pc:sldMk cId="1322686151" sldId="2186"/>
        </pc:sldMkLst>
      </pc:sldChg>
      <pc:sldChg chg="del">
        <pc:chgData name="Steven W Johnson" userId="33beb849-2479-4801-af12-e9583e9b5ba1" providerId="ADAL" clId="{141B8246-F903-445A-A43D-3C1F0C36A6D7}" dt="2023-09-12T15:18:54.172" v="1763" actId="47"/>
        <pc:sldMkLst>
          <pc:docMk/>
          <pc:sldMk cId="2385395347" sldId="2187"/>
        </pc:sldMkLst>
      </pc:sldChg>
      <pc:sldChg chg="del">
        <pc:chgData name="Steven W Johnson" userId="33beb849-2479-4801-af12-e9583e9b5ba1" providerId="ADAL" clId="{141B8246-F903-445A-A43D-3C1F0C36A6D7}" dt="2023-09-12T14:59:17.116" v="1753" actId="47"/>
        <pc:sldMkLst>
          <pc:docMk/>
          <pc:sldMk cId="4525223" sldId="2188"/>
        </pc:sldMkLst>
      </pc:sldChg>
      <pc:sldChg chg="del">
        <pc:chgData name="Steven W Johnson" userId="33beb849-2479-4801-af12-e9583e9b5ba1" providerId="ADAL" clId="{141B8246-F903-445A-A43D-3C1F0C36A6D7}" dt="2023-09-12T15:18:56.253" v="1765" actId="47"/>
        <pc:sldMkLst>
          <pc:docMk/>
          <pc:sldMk cId="531065728" sldId="2189"/>
        </pc:sldMkLst>
      </pc:sldChg>
      <pc:sldChg chg="del">
        <pc:chgData name="Steven W Johnson" userId="33beb849-2479-4801-af12-e9583e9b5ba1" providerId="ADAL" clId="{141B8246-F903-445A-A43D-3C1F0C36A6D7}" dt="2023-09-12T15:18:57.239" v="1766" actId="47"/>
        <pc:sldMkLst>
          <pc:docMk/>
          <pc:sldMk cId="2641695263" sldId="2190"/>
        </pc:sldMkLst>
      </pc:sldChg>
      <pc:sldChg chg="del">
        <pc:chgData name="Steven W Johnson" userId="33beb849-2479-4801-af12-e9583e9b5ba1" providerId="ADAL" clId="{141B8246-F903-445A-A43D-3C1F0C36A6D7}" dt="2023-09-12T15:18:58.256" v="1767" actId="47"/>
        <pc:sldMkLst>
          <pc:docMk/>
          <pc:sldMk cId="377945903" sldId="2191"/>
        </pc:sldMkLst>
      </pc:sldChg>
      <pc:sldChg chg="del">
        <pc:chgData name="Steven W Johnson" userId="33beb849-2479-4801-af12-e9583e9b5ba1" providerId="ADAL" clId="{141B8246-F903-445A-A43D-3C1F0C36A6D7}" dt="2023-09-12T15:18:59.358" v="1768" actId="47"/>
        <pc:sldMkLst>
          <pc:docMk/>
          <pc:sldMk cId="1732029418" sldId="2192"/>
        </pc:sldMkLst>
      </pc:sldChg>
      <pc:sldChg chg="del">
        <pc:chgData name="Steven W Johnson" userId="33beb849-2479-4801-af12-e9583e9b5ba1" providerId="ADAL" clId="{141B8246-F903-445A-A43D-3C1F0C36A6D7}" dt="2023-09-12T15:19:00.660" v="1769" actId="47"/>
        <pc:sldMkLst>
          <pc:docMk/>
          <pc:sldMk cId="4125951665" sldId="2193"/>
        </pc:sldMkLst>
      </pc:sldChg>
      <pc:sldChg chg="del">
        <pc:chgData name="Steven W Johnson" userId="33beb849-2479-4801-af12-e9583e9b5ba1" providerId="ADAL" clId="{141B8246-F903-445A-A43D-3C1F0C36A6D7}" dt="2023-09-12T15:19:02.319" v="1770" actId="47"/>
        <pc:sldMkLst>
          <pc:docMk/>
          <pc:sldMk cId="1231218868" sldId="2194"/>
        </pc:sldMkLst>
      </pc:sldChg>
      <pc:sldChg chg="del">
        <pc:chgData name="Steven W Johnson" userId="33beb849-2479-4801-af12-e9583e9b5ba1" providerId="ADAL" clId="{141B8246-F903-445A-A43D-3C1F0C36A6D7}" dt="2023-09-12T15:19:03.754" v="1771" actId="47"/>
        <pc:sldMkLst>
          <pc:docMk/>
          <pc:sldMk cId="930387325" sldId="2195"/>
        </pc:sldMkLst>
      </pc:sldChg>
      <pc:sldChg chg="del">
        <pc:chgData name="Steven W Johnson" userId="33beb849-2479-4801-af12-e9583e9b5ba1" providerId="ADAL" clId="{141B8246-F903-445A-A43D-3C1F0C36A6D7}" dt="2023-09-12T15:19:04.809" v="1772" actId="47"/>
        <pc:sldMkLst>
          <pc:docMk/>
          <pc:sldMk cId="2905541362" sldId="2196"/>
        </pc:sldMkLst>
      </pc:sldChg>
      <pc:sldChg chg="del">
        <pc:chgData name="Steven W Johnson" userId="33beb849-2479-4801-af12-e9583e9b5ba1" providerId="ADAL" clId="{141B8246-F903-445A-A43D-3C1F0C36A6D7}" dt="2023-09-12T15:19:05.863" v="1773" actId="47"/>
        <pc:sldMkLst>
          <pc:docMk/>
          <pc:sldMk cId="150846951" sldId="2198"/>
        </pc:sldMkLst>
      </pc:sldChg>
      <pc:sldChg chg="addSp delSp mod">
        <pc:chgData name="Steven W Johnson" userId="33beb849-2479-4801-af12-e9583e9b5ba1" providerId="ADAL" clId="{141B8246-F903-445A-A43D-3C1F0C36A6D7}" dt="2023-09-12T13:39:27.281" v="1" actId="22"/>
        <pc:sldMkLst>
          <pc:docMk/>
          <pc:sldMk cId="2343085015" sldId="2201"/>
        </pc:sldMkLst>
        <pc:picChg chg="add">
          <ac:chgData name="Steven W Johnson" userId="33beb849-2479-4801-af12-e9583e9b5ba1" providerId="ADAL" clId="{141B8246-F903-445A-A43D-3C1F0C36A6D7}" dt="2023-09-12T13:39:27.281" v="1" actId="22"/>
          <ac:picMkLst>
            <pc:docMk/>
            <pc:sldMk cId="2343085015" sldId="2201"/>
            <ac:picMk id="3" creationId="{74237ED4-DD93-4195-C6A3-1CC0F5A25AC4}"/>
          </ac:picMkLst>
        </pc:picChg>
        <pc:picChg chg="del">
          <ac:chgData name="Steven W Johnson" userId="33beb849-2479-4801-af12-e9583e9b5ba1" providerId="ADAL" clId="{141B8246-F903-445A-A43D-3C1F0C36A6D7}" dt="2023-09-12T13:38:24.207" v="0" actId="478"/>
          <ac:picMkLst>
            <pc:docMk/>
            <pc:sldMk cId="2343085015" sldId="2201"/>
            <ac:picMk id="14" creationId="{2AEDA61D-D8BA-4CF7-838B-FF887591AC3A}"/>
          </ac:picMkLst>
        </pc:picChg>
      </pc:sldChg>
      <pc:sldChg chg="del">
        <pc:chgData name="Steven W Johnson" userId="33beb849-2479-4801-af12-e9583e9b5ba1" providerId="ADAL" clId="{141B8246-F903-445A-A43D-3C1F0C36A6D7}" dt="2023-09-12T14:59:14.433" v="1752" actId="47"/>
        <pc:sldMkLst>
          <pc:docMk/>
          <pc:sldMk cId="2727622466" sldId="2205"/>
        </pc:sldMkLst>
      </pc:sldChg>
      <pc:sldChg chg="del">
        <pc:chgData name="Steven W Johnson" userId="33beb849-2479-4801-af12-e9583e9b5ba1" providerId="ADAL" clId="{141B8246-F903-445A-A43D-3C1F0C36A6D7}" dt="2023-09-12T14:59:18.720" v="1754" actId="47"/>
        <pc:sldMkLst>
          <pc:docMk/>
          <pc:sldMk cId="3276350783" sldId="2206"/>
        </pc:sldMkLst>
      </pc:sldChg>
      <pc:sldChg chg="del">
        <pc:chgData name="Steven W Johnson" userId="33beb849-2479-4801-af12-e9583e9b5ba1" providerId="ADAL" clId="{141B8246-F903-445A-A43D-3C1F0C36A6D7}" dt="2023-09-12T15:18:55.336" v="1764" actId="47"/>
        <pc:sldMkLst>
          <pc:docMk/>
          <pc:sldMk cId="4096112372" sldId="2207"/>
        </pc:sldMkLst>
      </pc:sldChg>
      <pc:sldChg chg="del">
        <pc:chgData name="Steven W Johnson" userId="33beb849-2479-4801-af12-e9583e9b5ba1" providerId="ADAL" clId="{141B8246-F903-445A-A43D-3C1F0C36A6D7}" dt="2023-09-12T15:19:06.876" v="1774" actId="47"/>
        <pc:sldMkLst>
          <pc:docMk/>
          <pc:sldMk cId="3279333243" sldId="2208"/>
        </pc:sldMkLst>
      </pc:sldChg>
      <pc:sldChg chg="del">
        <pc:chgData name="Steven W Johnson" userId="33beb849-2479-4801-af12-e9583e9b5ba1" providerId="ADAL" clId="{141B8246-F903-445A-A43D-3C1F0C36A6D7}" dt="2023-09-12T15:19:07.800" v="1775" actId="47"/>
        <pc:sldMkLst>
          <pc:docMk/>
          <pc:sldMk cId="4089220706" sldId="2209"/>
        </pc:sldMkLst>
      </pc:sldChg>
      <pc:sldChg chg="addSp delSp modSp add mod">
        <pc:chgData name="Steven W Johnson" userId="33beb849-2479-4801-af12-e9583e9b5ba1" providerId="ADAL" clId="{141B8246-F903-445A-A43D-3C1F0C36A6D7}" dt="2023-09-12T14:57:22.476" v="1741" actId="478"/>
        <pc:sldMkLst>
          <pc:docMk/>
          <pc:sldMk cId="3787564000" sldId="2210"/>
        </pc:sldMkLst>
        <pc:spChg chg="del">
          <ac:chgData name="Steven W Johnson" userId="33beb849-2479-4801-af12-e9583e9b5ba1" providerId="ADAL" clId="{141B8246-F903-445A-A43D-3C1F0C36A6D7}" dt="2023-09-12T14:25:38.429" v="1332" actId="478"/>
          <ac:spMkLst>
            <pc:docMk/>
            <pc:sldMk cId="3787564000" sldId="2210"/>
            <ac:spMk id="5" creationId="{92DFBA17-EC79-4995-BC3B-626F1DF036F3}"/>
          </ac:spMkLst>
        </pc:spChg>
        <pc:spChg chg="del mod">
          <ac:chgData name="Steven W Johnson" userId="33beb849-2479-4801-af12-e9583e9b5ba1" providerId="ADAL" clId="{141B8246-F903-445A-A43D-3C1F0C36A6D7}" dt="2023-09-12T14:57:07.705" v="1737" actId="478"/>
          <ac:spMkLst>
            <pc:docMk/>
            <pc:sldMk cId="3787564000" sldId="2210"/>
            <ac:spMk id="6" creationId="{00000000-0000-0000-0000-000000000000}"/>
          </ac:spMkLst>
        </pc:spChg>
        <pc:spChg chg="add del mod">
          <ac:chgData name="Steven W Johnson" userId="33beb849-2479-4801-af12-e9583e9b5ba1" providerId="ADAL" clId="{141B8246-F903-445A-A43D-3C1F0C36A6D7}" dt="2023-09-12T14:57:14.665" v="1739" actId="478"/>
          <ac:spMkLst>
            <pc:docMk/>
            <pc:sldMk cId="3787564000" sldId="2210"/>
            <ac:spMk id="7" creationId="{8A09C403-2DE5-FE42-149A-D4E65FD02812}"/>
          </ac:spMkLst>
        </pc:spChg>
        <pc:spChg chg="add del mod">
          <ac:chgData name="Steven W Johnson" userId="33beb849-2479-4801-af12-e9583e9b5ba1" providerId="ADAL" clId="{141B8246-F903-445A-A43D-3C1F0C36A6D7}" dt="2023-09-12T14:57:22.476" v="1741" actId="478"/>
          <ac:spMkLst>
            <pc:docMk/>
            <pc:sldMk cId="3787564000" sldId="2210"/>
            <ac:spMk id="9" creationId="{13D38E3B-8F3D-880B-7C16-36292FCAB68B}"/>
          </ac:spMkLst>
        </pc:spChg>
        <pc:spChg chg="add del">
          <ac:chgData name="Steven W Johnson" userId="33beb849-2479-4801-af12-e9583e9b5ba1" providerId="ADAL" clId="{141B8246-F903-445A-A43D-3C1F0C36A6D7}" dt="2023-09-12T14:57:22.476" v="1741" actId="478"/>
          <ac:spMkLst>
            <pc:docMk/>
            <pc:sldMk cId="3787564000" sldId="2210"/>
            <ac:spMk id="27" creationId="{D4CBCD6F-9EE5-4275-896C-ED8B7EC22B23}"/>
          </ac:spMkLst>
        </pc:spChg>
        <pc:picChg chg="add">
          <ac:chgData name="Steven W Johnson" userId="33beb849-2479-4801-af12-e9583e9b5ba1" providerId="ADAL" clId="{141B8246-F903-445A-A43D-3C1F0C36A6D7}" dt="2023-09-12T14:56:59.391" v="1735" actId="22"/>
          <ac:picMkLst>
            <pc:docMk/>
            <pc:sldMk cId="3787564000" sldId="2210"/>
            <ac:picMk id="3" creationId="{AD458960-F4B2-E1E1-CF65-ECC6BD17BAA4}"/>
          </ac:picMkLst>
        </pc:picChg>
      </pc:sldChg>
      <pc:sldChg chg="addSp delSp modSp add mod ord">
        <pc:chgData name="Steven W Johnson" userId="33beb849-2479-4801-af12-e9583e9b5ba1" providerId="ADAL" clId="{141B8246-F903-445A-A43D-3C1F0C36A6D7}" dt="2023-09-12T13:44:44.541" v="210" actId="20578"/>
        <pc:sldMkLst>
          <pc:docMk/>
          <pc:sldMk cId="2102085627" sldId="2211"/>
        </pc:sldMkLst>
        <pc:spChg chg="add del mod">
          <ac:chgData name="Steven W Johnson" userId="33beb849-2479-4801-af12-e9583e9b5ba1" providerId="ADAL" clId="{141B8246-F903-445A-A43D-3C1F0C36A6D7}" dt="2023-09-12T13:42:26.444" v="122"/>
          <ac:spMkLst>
            <pc:docMk/>
            <pc:sldMk cId="2102085627" sldId="2211"/>
            <ac:spMk id="2" creationId="{D24CD47A-8724-3BEB-F4E6-6CBF2B77BC9E}"/>
          </ac:spMkLst>
        </pc:spChg>
        <pc:spChg chg="del mod">
          <ac:chgData name="Steven W Johnson" userId="33beb849-2479-4801-af12-e9583e9b5ba1" providerId="ADAL" clId="{141B8246-F903-445A-A43D-3C1F0C36A6D7}" dt="2023-09-12T13:42:33.187" v="124" actId="478"/>
          <ac:spMkLst>
            <pc:docMk/>
            <pc:sldMk cId="2102085627" sldId="2211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3:44:44.541" v="210" actId="20578"/>
          <ac:spMkLst>
            <pc:docMk/>
            <pc:sldMk cId="2102085627" sldId="2211"/>
            <ac:spMk id="6" creationId="{00000000-0000-0000-0000-000000000000}"/>
          </ac:spMkLst>
        </pc:spChg>
      </pc:sldChg>
      <pc:sldChg chg="addSp modSp add mod modAnim">
        <pc:chgData name="Steven W Johnson" userId="33beb849-2479-4801-af12-e9583e9b5ba1" providerId="ADAL" clId="{141B8246-F903-445A-A43D-3C1F0C36A6D7}" dt="2023-09-12T13:43:34.295" v="156"/>
        <pc:sldMkLst>
          <pc:docMk/>
          <pc:sldMk cId="1396774355" sldId="2212"/>
        </pc:sldMkLst>
        <pc:spChg chg="mod">
          <ac:chgData name="Steven W Johnson" userId="33beb849-2479-4801-af12-e9583e9b5ba1" providerId="ADAL" clId="{141B8246-F903-445A-A43D-3C1F0C36A6D7}" dt="2023-09-12T13:42:51.417" v="148" actId="20577"/>
          <ac:spMkLst>
            <pc:docMk/>
            <pc:sldMk cId="1396774355" sldId="2212"/>
            <ac:spMk id="5" creationId="{92DFBA17-EC79-4995-BC3B-626F1DF036F3}"/>
          </ac:spMkLst>
        </pc:spChg>
        <pc:cxnChg chg="add mod">
          <ac:chgData name="Steven W Johnson" userId="33beb849-2479-4801-af12-e9583e9b5ba1" providerId="ADAL" clId="{141B8246-F903-445A-A43D-3C1F0C36A6D7}" dt="2023-09-12T13:43:29.491" v="155" actId="553"/>
          <ac:cxnSpMkLst>
            <pc:docMk/>
            <pc:sldMk cId="1396774355" sldId="2212"/>
            <ac:cxnSpMk id="3" creationId="{BA8F003F-837F-0F68-8F9D-9AA43CDD7648}"/>
          </ac:cxnSpMkLst>
        </pc:cxnChg>
        <pc:cxnChg chg="add mod">
          <ac:chgData name="Steven W Johnson" userId="33beb849-2479-4801-af12-e9583e9b5ba1" providerId="ADAL" clId="{141B8246-F903-445A-A43D-3C1F0C36A6D7}" dt="2023-09-12T13:43:29.491" v="155" actId="553"/>
          <ac:cxnSpMkLst>
            <pc:docMk/>
            <pc:sldMk cId="1396774355" sldId="2212"/>
            <ac:cxnSpMk id="4" creationId="{DAC0218D-13F4-47ED-D553-8EAC41B1ADD7}"/>
          </ac:cxnSpMkLst>
        </pc:cxnChg>
        <pc:cxnChg chg="add mod">
          <ac:chgData name="Steven W Johnson" userId="33beb849-2479-4801-af12-e9583e9b5ba1" providerId="ADAL" clId="{141B8246-F903-445A-A43D-3C1F0C36A6D7}" dt="2023-09-12T13:43:29.491" v="155" actId="553"/>
          <ac:cxnSpMkLst>
            <pc:docMk/>
            <pc:sldMk cId="1396774355" sldId="2212"/>
            <ac:cxnSpMk id="7" creationId="{C4A57726-C971-D3DE-CD75-574CFA2D7C96}"/>
          </ac:cxnSpMkLst>
        </pc:cxnChg>
      </pc:sldChg>
      <pc:sldChg chg="addSp delSp modSp add mod modAnim">
        <pc:chgData name="Steven W Johnson" userId="33beb849-2479-4801-af12-e9583e9b5ba1" providerId="ADAL" clId="{141B8246-F903-445A-A43D-3C1F0C36A6D7}" dt="2023-09-12T14:03:48.402" v="716"/>
        <pc:sldMkLst>
          <pc:docMk/>
          <pc:sldMk cId="2160864043" sldId="2213"/>
        </pc:sldMkLst>
        <pc:spChg chg="del">
          <ac:chgData name="Steven W Johnson" userId="33beb849-2479-4801-af12-e9583e9b5ba1" providerId="ADAL" clId="{141B8246-F903-445A-A43D-3C1F0C36A6D7}" dt="2023-09-12T14:02:52.475" v="701" actId="478"/>
          <ac:spMkLst>
            <pc:docMk/>
            <pc:sldMk cId="2160864043" sldId="2213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4:02:58.665" v="711" actId="20577"/>
          <ac:spMkLst>
            <pc:docMk/>
            <pc:sldMk cId="2160864043" sldId="2213"/>
            <ac:spMk id="6" creationId="{00000000-0000-0000-0000-000000000000}"/>
          </ac:spMkLst>
        </pc:spChg>
        <pc:picChg chg="add mod">
          <ac:chgData name="Steven W Johnson" userId="33beb849-2479-4801-af12-e9583e9b5ba1" providerId="ADAL" clId="{141B8246-F903-445A-A43D-3C1F0C36A6D7}" dt="2023-09-12T14:03:28.779" v="715" actId="1076"/>
          <ac:picMkLst>
            <pc:docMk/>
            <pc:sldMk cId="2160864043" sldId="2213"/>
            <ac:picMk id="3" creationId="{C5D189FF-7A4E-2C25-C2F1-AACAA7FE409B}"/>
          </ac:picMkLst>
        </pc:picChg>
        <pc:picChg chg="add mod ord">
          <ac:chgData name="Steven W Johnson" userId="33beb849-2479-4801-af12-e9583e9b5ba1" providerId="ADAL" clId="{141B8246-F903-445A-A43D-3C1F0C36A6D7}" dt="2023-09-12T14:03:28.779" v="715" actId="1076"/>
          <ac:picMkLst>
            <pc:docMk/>
            <pc:sldMk cId="2160864043" sldId="2213"/>
            <ac:picMk id="7" creationId="{845F05AF-4BD1-E1AE-4702-EA1605B2FDDD}"/>
          </ac:picMkLst>
        </pc:picChg>
      </pc:sldChg>
      <pc:sldChg chg="addSp modSp add mod modAnim">
        <pc:chgData name="Steven W Johnson" userId="33beb849-2479-4801-af12-e9583e9b5ba1" providerId="ADAL" clId="{141B8246-F903-445A-A43D-3C1F0C36A6D7}" dt="2023-09-12T13:53:34.743" v="588"/>
        <pc:sldMkLst>
          <pc:docMk/>
          <pc:sldMk cId="4212842214" sldId="2214"/>
        </pc:sldMkLst>
        <pc:spChg chg="mod">
          <ac:chgData name="Steven W Johnson" userId="33beb849-2479-4801-af12-e9583e9b5ba1" providerId="ADAL" clId="{141B8246-F903-445A-A43D-3C1F0C36A6D7}" dt="2023-09-12T13:53:14.687" v="585" actId="20578"/>
          <ac:spMkLst>
            <pc:docMk/>
            <pc:sldMk cId="4212842214" sldId="2214"/>
            <ac:spMk id="6" creationId="{00000000-0000-0000-0000-000000000000}"/>
          </ac:spMkLst>
        </pc:spChg>
        <pc:picChg chg="add mod">
          <ac:chgData name="Steven W Johnson" userId="33beb849-2479-4801-af12-e9583e9b5ba1" providerId="ADAL" clId="{141B8246-F903-445A-A43D-3C1F0C36A6D7}" dt="2023-09-12T13:52:37.071" v="573" actId="1076"/>
          <ac:picMkLst>
            <pc:docMk/>
            <pc:sldMk cId="4212842214" sldId="2214"/>
            <ac:picMk id="3" creationId="{C8C0D7C5-7B2A-5EFF-05A2-2E5256516763}"/>
          </ac:picMkLst>
        </pc:picChg>
        <pc:cxnChg chg="add mod">
          <ac:chgData name="Steven W Johnson" userId="33beb849-2479-4801-af12-e9583e9b5ba1" providerId="ADAL" clId="{141B8246-F903-445A-A43D-3C1F0C36A6D7}" dt="2023-09-12T13:52:58.546" v="582" actId="1036"/>
          <ac:cxnSpMkLst>
            <pc:docMk/>
            <pc:sldMk cId="4212842214" sldId="2214"/>
            <ac:cxnSpMk id="5" creationId="{73E9EE2B-A6FC-A73E-0399-568E703CCF8F}"/>
          </ac:cxnSpMkLst>
        </pc:cxnChg>
        <pc:cxnChg chg="add mod">
          <ac:chgData name="Steven W Johnson" userId="33beb849-2479-4801-af12-e9583e9b5ba1" providerId="ADAL" clId="{141B8246-F903-445A-A43D-3C1F0C36A6D7}" dt="2023-09-12T13:53:06.761" v="584" actId="1076"/>
          <ac:cxnSpMkLst>
            <pc:docMk/>
            <pc:sldMk cId="4212842214" sldId="2214"/>
            <ac:cxnSpMk id="7" creationId="{535BD642-CBC8-FA0E-B9CF-76C8A623C87D}"/>
          </ac:cxnSpMkLst>
        </pc:cxnChg>
      </pc:sldChg>
      <pc:sldChg chg="addSp delSp modSp add mod delAnim modAnim">
        <pc:chgData name="Steven W Johnson" userId="33beb849-2479-4801-af12-e9583e9b5ba1" providerId="ADAL" clId="{141B8246-F903-445A-A43D-3C1F0C36A6D7}" dt="2023-09-12T13:56:43.069" v="654" actId="166"/>
        <pc:sldMkLst>
          <pc:docMk/>
          <pc:sldMk cId="1348774627" sldId="2215"/>
        </pc:sldMkLst>
        <pc:spChg chg="mod">
          <ac:chgData name="Steven W Johnson" userId="33beb849-2479-4801-af12-e9583e9b5ba1" providerId="ADAL" clId="{141B8246-F903-445A-A43D-3C1F0C36A6D7}" dt="2023-09-12T13:54:58.645" v="637" actId="20577"/>
          <ac:spMkLst>
            <pc:docMk/>
            <pc:sldMk cId="1348774627" sldId="2215"/>
            <ac:spMk id="6" creationId="{00000000-0000-0000-0000-000000000000}"/>
          </ac:spMkLst>
        </pc:spChg>
        <pc:picChg chg="add mod">
          <ac:chgData name="Steven W Johnson" userId="33beb849-2479-4801-af12-e9583e9b5ba1" providerId="ADAL" clId="{141B8246-F903-445A-A43D-3C1F0C36A6D7}" dt="2023-09-12T13:56:01.418" v="643" actId="1076"/>
          <ac:picMkLst>
            <pc:docMk/>
            <pc:sldMk cId="1348774627" sldId="2215"/>
            <ac:picMk id="9" creationId="{32EE9CC2-7901-F1AB-15C3-19BCDB87D46D}"/>
          </ac:picMkLst>
        </pc:picChg>
        <pc:cxnChg chg="add mod">
          <ac:chgData name="Steven W Johnson" userId="33beb849-2479-4801-af12-e9583e9b5ba1" providerId="ADAL" clId="{141B8246-F903-445A-A43D-3C1F0C36A6D7}" dt="2023-09-12T13:54:45.336" v="622" actId="1076"/>
          <ac:cxnSpMkLst>
            <pc:docMk/>
            <pc:sldMk cId="1348774627" sldId="2215"/>
            <ac:cxnSpMk id="4" creationId="{DD1300F1-332B-DC49-3B66-7B6F5A648608}"/>
          </ac:cxnSpMkLst>
        </pc:cxnChg>
        <pc:cxnChg chg="del">
          <ac:chgData name="Steven W Johnson" userId="33beb849-2479-4801-af12-e9583e9b5ba1" providerId="ADAL" clId="{141B8246-F903-445A-A43D-3C1F0C36A6D7}" dt="2023-09-12T13:54:30.692" v="619" actId="478"/>
          <ac:cxnSpMkLst>
            <pc:docMk/>
            <pc:sldMk cId="1348774627" sldId="2215"/>
            <ac:cxnSpMk id="5" creationId="{73E9EE2B-A6FC-A73E-0399-568E703CCF8F}"/>
          </ac:cxnSpMkLst>
        </pc:cxnChg>
        <pc:cxnChg chg="mod ord">
          <ac:chgData name="Steven W Johnson" userId="33beb849-2479-4801-af12-e9583e9b5ba1" providerId="ADAL" clId="{141B8246-F903-445A-A43D-3C1F0C36A6D7}" dt="2023-09-12T13:56:43.069" v="654" actId="166"/>
          <ac:cxnSpMkLst>
            <pc:docMk/>
            <pc:sldMk cId="1348774627" sldId="2215"/>
            <ac:cxnSpMk id="7" creationId="{535BD642-CBC8-FA0E-B9CF-76C8A623C87D}"/>
          </ac:cxnSpMkLst>
        </pc:cxnChg>
      </pc:sldChg>
      <pc:sldChg chg="addSp delSp modSp add mod delAnim modAnim">
        <pc:chgData name="Steven W Johnson" userId="33beb849-2479-4801-af12-e9583e9b5ba1" providerId="ADAL" clId="{141B8246-F903-445A-A43D-3C1F0C36A6D7}" dt="2023-09-12T14:01:13.046" v="699"/>
        <pc:sldMkLst>
          <pc:docMk/>
          <pc:sldMk cId="394716037" sldId="2216"/>
        </pc:sldMkLst>
        <pc:spChg chg="mod">
          <ac:chgData name="Steven W Johnson" userId="33beb849-2479-4801-af12-e9583e9b5ba1" providerId="ADAL" clId="{141B8246-F903-445A-A43D-3C1F0C36A6D7}" dt="2023-09-12T14:00:21.001" v="698" actId="20577"/>
          <ac:spMkLst>
            <pc:docMk/>
            <pc:sldMk cId="394716037" sldId="2216"/>
            <ac:spMk id="5" creationId="{92DFBA17-EC79-4995-BC3B-626F1DF036F3}"/>
          </ac:spMkLst>
        </pc:spChg>
        <pc:cxnChg chg="del">
          <ac:chgData name="Steven W Johnson" userId="33beb849-2479-4801-af12-e9583e9b5ba1" providerId="ADAL" clId="{141B8246-F903-445A-A43D-3C1F0C36A6D7}" dt="2023-09-12T13:58:31.686" v="656" actId="478"/>
          <ac:cxnSpMkLst>
            <pc:docMk/>
            <pc:sldMk cId="394716037" sldId="2216"/>
            <ac:cxnSpMk id="3" creationId="{BA8F003F-837F-0F68-8F9D-9AA43CDD7648}"/>
          </ac:cxnSpMkLst>
        </pc:cxnChg>
        <pc:cxnChg chg="del">
          <ac:chgData name="Steven W Johnson" userId="33beb849-2479-4801-af12-e9583e9b5ba1" providerId="ADAL" clId="{141B8246-F903-445A-A43D-3C1F0C36A6D7}" dt="2023-09-12T13:58:31.686" v="656" actId="478"/>
          <ac:cxnSpMkLst>
            <pc:docMk/>
            <pc:sldMk cId="394716037" sldId="2216"/>
            <ac:cxnSpMk id="4" creationId="{DAC0218D-13F4-47ED-D553-8EAC41B1ADD7}"/>
          </ac:cxnSpMkLst>
        </pc:cxnChg>
        <pc:cxnChg chg="del">
          <ac:chgData name="Steven W Johnson" userId="33beb849-2479-4801-af12-e9583e9b5ba1" providerId="ADAL" clId="{141B8246-F903-445A-A43D-3C1F0C36A6D7}" dt="2023-09-12T13:58:31.686" v="656" actId="478"/>
          <ac:cxnSpMkLst>
            <pc:docMk/>
            <pc:sldMk cId="394716037" sldId="2216"/>
            <ac:cxnSpMk id="7" creationId="{C4A57726-C971-D3DE-CD75-574CFA2D7C96}"/>
          </ac:cxnSpMkLst>
        </pc:cxnChg>
        <pc:cxnChg chg="add mod">
          <ac:chgData name="Steven W Johnson" userId="33beb849-2479-4801-af12-e9583e9b5ba1" providerId="ADAL" clId="{141B8246-F903-445A-A43D-3C1F0C36A6D7}" dt="2023-09-12T13:59:17.388" v="671" actId="1036"/>
          <ac:cxnSpMkLst>
            <pc:docMk/>
            <pc:sldMk cId="394716037" sldId="2216"/>
            <ac:cxnSpMk id="8" creationId="{6512C5DA-EAC2-893D-FC90-C05FF7C018C6}"/>
          </ac:cxnSpMkLst>
        </pc:cxnChg>
        <pc:cxnChg chg="add mod">
          <ac:chgData name="Steven W Johnson" userId="33beb849-2479-4801-af12-e9583e9b5ba1" providerId="ADAL" clId="{141B8246-F903-445A-A43D-3C1F0C36A6D7}" dt="2023-09-12T13:59:56.532" v="682" actId="14100"/>
          <ac:cxnSpMkLst>
            <pc:docMk/>
            <pc:sldMk cId="394716037" sldId="2216"/>
            <ac:cxnSpMk id="9" creationId="{C7A20EC5-C0FE-14A3-F358-D72244CCDC34}"/>
          </ac:cxnSpMkLst>
        </pc:cxnChg>
        <pc:cxnChg chg="add mod">
          <ac:chgData name="Steven W Johnson" userId="33beb849-2479-4801-af12-e9583e9b5ba1" providerId="ADAL" clId="{141B8246-F903-445A-A43D-3C1F0C36A6D7}" dt="2023-09-12T13:59:52.294" v="681" actId="14100"/>
          <ac:cxnSpMkLst>
            <pc:docMk/>
            <pc:sldMk cId="394716037" sldId="2216"/>
            <ac:cxnSpMk id="10" creationId="{5D994CEE-3A43-1446-039B-9FB44045497A}"/>
          </ac:cxnSpMkLst>
        </pc:cxnChg>
        <pc:cxnChg chg="add mod">
          <ac:chgData name="Steven W Johnson" userId="33beb849-2479-4801-af12-e9583e9b5ba1" providerId="ADAL" clId="{141B8246-F903-445A-A43D-3C1F0C36A6D7}" dt="2023-09-12T13:59:48.536" v="680" actId="14100"/>
          <ac:cxnSpMkLst>
            <pc:docMk/>
            <pc:sldMk cId="394716037" sldId="2216"/>
            <ac:cxnSpMk id="11" creationId="{DD624FA2-A5A6-6553-BF79-5415D11AAE59}"/>
          </ac:cxnSpMkLst>
        </pc:cxnChg>
      </pc:sldChg>
      <pc:sldChg chg="addSp delSp modSp add mod">
        <pc:chgData name="Steven W Johnson" userId="33beb849-2479-4801-af12-e9583e9b5ba1" providerId="ADAL" clId="{141B8246-F903-445A-A43D-3C1F0C36A6D7}" dt="2023-09-12T14:17:45.832" v="1003" actId="20577"/>
        <pc:sldMkLst>
          <pc:docMk/>
          <pc:sldMk cId="633157806" sldId="2217"/>
        </pc:sldMkLst>
        <pc:spChg chg="mod">
          <ac:chgData name="Steven W Johnson" userId="33beb849-2479-4801-af12-e9583e9b5ba1" providerId="ADAL" clId="{141B8246-F903-445A-A43D-3C1F0C36A6D7}" dt="2023-09-12T14:08:58.290" v="916" actId="20577"/>
          <ac:spMkLst>
            <pc:docMk/>
            <pc:sldMk cId="633157806" sldId="2217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4:04:50.495" v="776" actId="20577"/>
          <ac:spMkLst>
            <pc:docMk/>
            <pc:sldMk cId="633157806" sldId="2217"/>
            <ac:spMk id="6" creationId="{00000000-0000-0000-0000-000000000000}"/>
          </ac:spMkLst>
        </pc:spChg>
        <pc:spChg chg="add mod ord">
          <ac:chgData name="Steven W Johnson" userId="33beb849-2479-4801-af12-e9583e9b5ba1" providerId="ADAL" clId="{141B8246-F903-445A-A43D-3C1F0C36A6D7}" dt="2023-09-12T14:14:08.898" v="954" actId="1076"/>
          <ac:spMkLst>
            <pc:docMk/>
            <pc:sldMk cId="633157806" sldId="2217"/>
            <ac:spMk id="7" creationId="{6EFA2C7A-B7A5-873F-FBB2-77E662EA248A}"/>
          </ac:spMkLst>
        </pc:spChg>
        <pc:spChg chg="add mod">
          <ac:chgData name="Steven W Johnson" userId="33beb849-2479-4801-af12-e9583e9b5ba1" providerId="ADAL" clId="{141B8246-F903-445A-A43D-3C1F0C36A6D7}" dt="2023-09-12T14:14:08.898" v="954" actId="1076"/>
          <ac:spMkLst>
            <pc:docMk/>
            <pc:sldMk cId="633157806" sldId="2217"/>
            <ac:spMk id="9" creationId="{B82479B2-810B-2CD0-C962-99430F0D78AD}"/>
          </ac:spMkLst>
        </pc:spChg>
        <pc:spChg chg="add mod">
          <ac:chgData name="Steven W Johnson" userId="33beb849-2479-4801-af12-e9583e9b5ba1" providerId="ADAL" clId="{141B8246-F903-445A-A43D-3C1F0C36A6D7}" dt="2023-09-12T14:14:25.500" v="967" actId="20577"/>
          <ac:spMkLst>
            <pc:docMk/>
            <pc:sldMk cId="633157806" sldId="2217"/>
            <ac:spMk id="10" creationId="{F9E8EF23-33A7-C5E0-51DD-003315445666}"/>
          </ac:spMkLst>
        </pc:spChg>
        <pc:spChg chg="add mod">
          <ac:chgData name="Steven W Johnson" userId="33beb849-2479-4801-af12-e9583e9b5ba1" providerId="ADAL" clId="{141B8246-F903-445A-A43D-3C1F0C36A6D7}" dt="2023-09-12T14:14:40.487" v="971" actId="1076"/>
          <ac:spMkLst>
            <pc:docMk/>
            <pc:sldMk cId="633157806" sldId="2217"/>
            <ac:spMk id="11" creationId="{E6053736-F483-5826-36CE-C1D379870984}"/>
          </ac:spMkLst>
        </pc:spChg>
        <pc:spChg chg="add mod">
          <ac:chgData name="Steven W Johnson" userId="33beb849-2479-4801-af12-e9583e9b5ba1" providerId="ADAL" clId="{141B8246-F903-445A-A43D-3C1F0C36A6D7}" dt="2023-09-12T14:14:55.686" v="979" actId="1076"/>
          <ac:spMkLst>
            <pc:docMk/>
            <pc:sldMk cId="633157806" sldId="2217"/>
            <ac:spMk id="12" creationId="{ADD12C06-C32D-DAF9-6182-CFB5E12BC990}"/>
          </ac:spMkLst>
        </pc:spChg>
        <pc:spChg chg="add mod">
          <ac:chgData name="Steven W Johnson" userId="33beb849-2479-4801-af12-e9583e9b5ba1" providerId="ADAL" clId="{141B8246-F903-445A-A43D-3C1F0C36A6D7}" dt="2023-09-12T14:16:21.973" v="985" actId="692"/>
          <ac:spMkLst>
            <pc:docMk/>
            <pc:sldMk cId="633157806" sldId="2217"/>
            <ac:spMk id="17" creationId="{BDB779FE-9D85-58C0-E3CE-5919F5F09B53}"/>
          </ac:spMkLst>
        </pc:spChg>
        <pc:spChg chg="add mod">
          <ac:chgData name="Steven W Johnson" userId="33beb849-2479-4801-af12-e9583e9b5ba1" providerId="ADAL" clId="{141B8246-F903-445A-A43D-3C1F0C36A6D7}" dt="2023-09-12T14:17:45.832" v="1003" actId="20577"/>
          <ac:spMkLst>
            <pc:docMk/>
            <pc:sldMk cId="633157806" sldId="2217"/>
            <ac:spMk id="19" creationId="{D82DBBD7-AAB6-FDDB-D632-3B99EB74DE69}"/>
          </ac:spMkLst>
        </pc:spChg>
        <pc:grpChg chg="add mod">
          <ac:chgData name="Steven W Johnson" userId="33beb849-2479-4801-af12-e9583e9b5ba1" providerId="ADAL" clId="{141B8246-F903-445A-A43D-3C1F0C36A6D7}" dt="2023-09-12T14:14:08.898" v="954" actId="1076"/>
          <ac:grpSpMkLst>
            <pc:docMk/>
            <pc:sldMk cId="633157806" sldId="2217"/>
            <ac:grpSpMk id="8" creationId="{E27BEEBB-E47A-5E1B-16BF-F3EEB6E18EC8}"/>
          </ac:grpSpMkLst>
        </pc:grpChg>
        <pc:picChg chg="add mod">
          <ac:chgData name="Steven W Johnson" userId="33beb849-2479-4801-af12-e9583e9b5ba1" providerId="ADAL" clId="{141B8246-F903-445A-A43D-3C1F0C36A6D7}" dt="2023-09-12T14:11:08.116" v="923" actId="1076"/>
          <ac:picMkLst>
            <pc:docMk/>
            <pc:sldMk cId="633157806" sldId="2217"/>
            <ac:picMk id="2" creationId="{FE61BE62-A2B6-3F06-A4F7-1E6FE553A98D}"/>
          </ac:picMkLst>
        </pc:picChg>
        <pc:picChg chg="add mod">
          <ac:chgData name="Steven W Johnson" userId="33beb849-2479-4801-af12-e9583e9b5ba1" providerId="ADAL" clId="{141B8246-F903-445A-A43D-3C1F0C36A6D7}" dt="2023-09-12T14:12:33.803" v="932" actId="1076"/>
          <ac:picMkLst>
            <pc:docMk/>
            <pc:sldMk cId="633157806" sldId="2217"/>
            <ac:picMk id="4" creationId="{F417BB7E-6643-13E0-B961-1BE0C5CF328E}"/>
          </ac:picMkLst>
        </pc:picChg>
        <pc:picChg chg="add mod">
          <ac:chgData name="Steven W Johnson" userId="33beb849-2479-4801-af12-e9583e9b5ba1" providerId="ADAL" clId="{141B8246-F903-445A-A43D-3C1F0C36A6D7}" dt="2023-09-12T14:17:25.631" v="989" actId="14100"/>
          <ac:picMkLst>
            <pc:docMk/>
            <pc:sldMk cId="633157806" sldId="2217"/>
            <ac:picMk id="18" creationId="{24171539-14D7-0452-3D79-06341A6E8635}"/>
          </ac:picMkLst>
        </pc:picChg>
        <pc:picChg chg="add mod">
          <ac:chgData name="Steven W Johnson" userId="33beb849-2479-4801-af12-e9583e9b5ba1" providerId="ADAL" clId="{141B8246-F903-445A-A43D-3C1F0C36A6D7}" dt="2023-09-12T14:14:08.898" v="954" actId="1076"/>
          <ac:picMkLst>
            <pc:docMk/>
            <pc:sldMk cId="633157806" sldId="2217"/>
            <ac:picMk id="1026" creationId="{CD6F5581-9658-76EE-24E3-3B5DCC9E5BBC}"/>
          </ac:picMkLst>
        </pc:picChg>
        <pc:picChg chg="add mod">
          <ac:chgData name="Steven W Johnson" userId="33beb849-2479-4801-af12-e9583e9b5ba1" providerId="ADAL" clId="{141B8246-F903-445A-A43D-3C1F0C36A6D7}" dt="2023-09-12T14:14:08.898" v="954" actId="1076"/>
          <ac:picMkLst>
            <pc:docMk/>
            <pc:sldMk cId="633157806" sldId="2217"/>
            <ac:picMk id="1028" creationId="{24BAEFAD-EAD4-D23E-0D3D-D61D6D8F434B}"/>
          </ac:picMkLst>
        </pc:picChg>
        <pc:cxnChg chg="add del mod">
          <ac:chgData name="Steven W Johnson" userId="33beb849-2479-4801-af12-e9583e9b5ba1" providerId="ADAL" clId="{141B8246-F903-445A-A43D-3C1F0C36A6D7}" dt="2023-09-12T14:15:32.188" v="982" actId="478"/>
          <ac:cxnSpMkLst>
            <pc:docMk/>
            <pc:sldMk cId="633157806" sldId="2217"/>
            <ac:cxnSpMk id="15" creationId="{80E74AED-D978-D82B-42FC-00DE81CE3759}"/>
          </ac:cxnSpMkLst>
        </pc:cxnChg>
      </pc:sldChg>
      <pc:sldChg chg="addSp delSp modSp add mod modAnim">
        <pc:chgData name="Steven W Johnson" userId="33beb849-2479-4801-af12-e9583e9b5ba1" providerId="ADAL" clId="{141B8246-F903-445A-A43D-3C1F0C36A6D7}" dt="2023-09-12T14:23:58.935" v="1230" actId="20577"/>
        <pc:sldMkLst>
          <pc:docMk/>
          <pc:sldMk cId="2850790106" sldId="2218"/>
        </pc:sldMkLst>
        <pc:spChg chg="mod">
          <ac:chgData name="Steven W Johnson" userId="33beb849-2479-4801-af12-e9583e9b5ba1" providerId="ADAL" clId="{141B8246-F903-445A-A43D-3C1F0C36A6D7}" dt="2023-09-12T14:18:53.023" v="1049" actId="1076"/>
          <ac:spMkLst>
            <pc:docMk/>
            <pc:sldMk cId="2850790106" sldId="2218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4:23:58.935" v="1230" actId="20577"/>
          <ac:spMkLst>
            <pc:docMk/>
            <pc:sldMk cId="2850790106" sldId="2218"/>
            <ac:spMk id="6" creationId="{00000000-0000-0000-0000-000000000000}"/>
          </ac:spMkLst>
        </pc:spChg>
        <pc:spChg chg="mod">
          <ac:chgData name="Steven W Johnson" userId="33beb849-2479-4801-af12-e9583e9b5ba1" providerId="ADAL" clId="{141B8246-F903-445A-A43D-3C1F0C36A6D7}" dt="2023-09-12T14:19:02.345" v="1090" actId="1035"/>
          <ac:spMkLst>
            <pc:docMk/>
            <pc:sldMk cId="2850790106" sldId="2218"/>
            <ac:spMk id="7" creationId="{6EFA2C7A-B7A5-873F-FBB2-77E662EA248A}"/>
          </ac:spMkLst>
        </pc:spChg>
        <pc:spChg chg="mod">
          <ac:chgData name="Steven W Johnson" userId="33beb849-2479-4801-af12-e9583e9b5ba1" providerId="ADAL" clId="{141B8246-F903-445A-A43D-3C1F0C36A6D7}" dt="2023-09-12T14:19:02.345" v="1090" actId="1035"/>
          <ac:spMkLst>
            <pc:docMk/>
            <pc:sldMk cId="2850790106" sldId="2218"/>
            <ac:spMk id="9" creationId="{B82479B2-810B-2CD0-C962-99430F0D78AD}"/>
          </ac:spMkLst>
        </pc:spChg>
        <pc:spChg chg="mod">
          <ac:chgData name="Steven W Johnson" userId="33beb849-2479-4801-af12-e9583e9b5ba1" providerId="ADAL" clId="{141B8246-F903-445A-A43D-3C1F0C36A6D7}" dt="2023-09-12T14:23:12.891" v="1193" actId="1037"/>
          <ac:spMkLst>
            <pc:docMk/>
            <pc:sldMk cId="2850790106" sldId="2218"/>
            <ac:spMk id="10" creationId="{F9E8EF23-33A7-C5E0-51DD-003315445666}"/>
          </ac:spMkLst>
        </pc:spChg>
        <pc:spChg chg="mod">
          <ac:chgData name="Steven W Johnson" userId="33beb849-2479-4801-af12-e9583e9b5ba1" providerId="ADAL" clId="{141B8246-F903-445A-A43D-3C1F0C36A6D7}" dt="2023-09-12T14:19:02.345" v="1090" actId="1035"/>
          <ac:spMkLst>
            <pc:docMk/>
            <pc:sldMk cId="2850790106" sldId="2218"/>
            <ac:spMk id="11" creationId="{E6053736-F483-5826-36CE-C1D379870984}"/>
          </ac:spMkLst>
        </pc:spChg>
        <pc:spChg chg="mod">
          <ac:chgData name="Steven W Johnson" userId="33beb849-2479-4801-af12-e9583e9b5ba1" providerId="ADAL" clId="{141B8246-F903-445A-A43D-3C1F0C36A6D7}" dt="2023-09-12T14:23:12.891" v="1193" actId="1037"/>
          <ac:spMkLst>
            <pc:docMk/>
            <pc:sldMk cId="2850790106" sldId="2218"/>
            <ac:spMk id="12" creationId="{ADD12C06-C32D-DAF9-6182-CFB5E12BC990}"/>
          </ac:spMkLst>
        </pc:spChg>
        <pc:spChg chg="del mod">
          <ac:chgData name="Steven W Johnson" userId="33beb849-2479-4801-af12-e9583e9b5ba1" providerId="ADAL" clId="{141B8246-F903-445A-A43D-3C1F0C36A6D7}" dt="2023-09-12T14:20:50.309" v="1120" actId="478"/>
          <ac:spMkLst>
            <pc:docMk/>
            <pc:sldMk cId="2850790106" sldId="2218"/>
            <ac:spMk id="17" creationId="{BDB779FE-9D85-58C0-E3CE-5919F5F09B53}"/>
          </ac:spMkLst>
        </pc:spChg>
        <pc:spChg chg="mod">
          <ac:chgData name="Steven W Johnson" userId="33beb849-2479-4801-af12-e9583e9b5ba1" providerId="ADAL" clId="{141B8246-F903-445A-A43D-3C1F0C36A6D7}" dt="2023-09-12T14:19:02.345" v="1090" actId="1035"/>
          <ac:spMkLst>
            <pc:docMk/>
            <pc:sldMk cId="2850790106" sldId="2218"/>
            <ac:spMk id="19" creationId="{D82DBBD7-AAB6-FDDB-D632-3B99EB74DE69}"/>
          </ac:spMkLst>
        </pc:spChg>
        <pc:grpChg chg="mod">
          <ac:chgData name="Steven W Johnson" userId="33beb849-2479-4801-af12-e9583e9b5ba1" providerId="ADAL" clId="{141B8246-F903-445A-A43D-3C1F0C36A6D7}" dt="2023-09-12T14:19:02.345" v="1090" actId="1035"/>
          <ac:grpSpMkLst>
            <pc:docMk/>
            <pc:sldMk cId="2850790106" sldId="2218"/>
            <ac:grpSpMk id="8" creationId="{E27BEEBB-E47A-5E1B-16BF-F3EEB6E18EC8}"/>
          </ac:grpSpMkLst>
        </pc:grpChg>
        <pc:picChg chg="mod">
          <ac:chgData name="Steven W Johnson" userId="33beb849-2479-4801-af12-e9583e9b5ba1" providerId="ADAL" clId="{141B8246-F903-445A-A43D-3C1F0C36A6D7}" dt="2023-09-12T14:23:12.891" v="1193" actId="1037"/>
          <ac:picMkLst>
            <pc:docMk/>
            <pc:sldMk cId="2850790106" sldId="2218"/>
            <ac:picMk id="2" creationId="{FE61BE62-A2B6-3F06-A4F7-1E6FE553A98D}"/>
          </ac:picMkLst>
        </pc:picChg>
        <pc:picChg chg="del mod">
          <ac:chgData name="Steven W Johnson" userId="33beb849-2479-4801-af12-e9583e9b5ba1" providerId="ADAL" clId="{141B8246-F903-445A-A43D-3C1F0C36A6D7}" dt="2023-09-12T14:22:44.713" v="1147" actId="478"/>
          <ac:picMkLst>
            <pc:docMk/>
            <pc:sldMk cId="2850790106" sldId="2218"/>
            <ac:picMk id="4" creationId="{F417BB7E-6643-13E0-B961-1BE0C5CF328E}"/>
          </ac:picMkLst>
        </pc:picChg>
        <pc:picChg chg="mod">
          <ac:chgData name="Steven W Johnson" userId="33beb849-2479-4801-af12-e9583e9b5ba1" providerId="ADAL" clId="{141B8246-F903-445A-A43D-3C1F0C36A6D7}" dt="2023-09-12T14:19:02.345" v="1090" actId="1035"/>
          <ac:picMkLst>
            <pc:docMk/>
            <pc:sldMk cId="2850790106" sldId="2218"/>
            <ac:picMk id="18" creationId="{24171539-14D7-0452-3D79-06341A6E8635}"/>
          </ac:picMkLst>
        </pc:picChg>
        <pc:picChg chg="add mod">
          <ac:chgData name="Steven W Johnson" userId="33beb849-2479-4801-af12-e9583e9b5ba1" providerId="ADAL" clId="{141B8246-F903-445A-A43D-3C1F0C36A6D7}" dt="2023-09-12T14:23:12.891" v="1193" actId="1037"/>
          <ac:picMkLst>
            <pc:docMk/>
            <pc:sldMk cId="2850790106" sldId="2218"/>
            <ac:picMk id="23" creationId="{D4A724F7-099C-2D59-252E-58F48E179715}"/>
          </ac:picMkLst>
        </pc:picChg>
        <pc:picChg chg="mod">
          <ac:chgData name="Steven W Johnson" userId="33beb849-2479-4801-af12-e9583e9b5ba1" providerId="ADAL" clId="{141B8246-F903-445A-A43D-3C1F0C36A6D7}" dt="2023-09-12T14:19:02.345" v="1090" actId="1035"/>
          <ac:picMkLst>
            <pc:docMk/>
            <pc:sldMk cId="2850790106" sldId="2218"/>
            <ac:picMk id="1026" creationId="{CD6F5581-9658-76EE-24E3-3B5DCC9E5BBC}"/>
          </ac:picMkLst>
        </pc:picChg>
        <pc:picChg chg="mod">
          <ac:chgData name="Steven W Johnson" userId="33beb849-2479-4801-af12-e9583e9b5ba1" providerId="ADAL" clId="{141B8246-F903-445A-A43D-3C1F0C36A6D7}" dt="2023-09-12T14:19:02.345" v="1090" actId="1035"/>
          <ac:picMkLst>
            <pc:docMk/>
            <pc:sldMk cId="2850790106" sldId="2218"/>
            <ac:picMk id="1028" creationId="{24BAEFAD-EAD4-D23E-0D3D-D61D6D8F434B}"/>
          </ac:picMkLst>
        </pc:picChg>
        <pc:cxnChg chg="add mod">
          <ac:chgData name="Steven W Johnson" userId="33beb849-2479-4801-af12-e9583e9b5ba1" providerId="ADAL" clId="{141B8246-F903-445A-A43D-3C1F0C36A6D7}" dt="2023-09-12T14:20:22.686" v="1115" actId="1037"/>
          <ac:cxnSpMkLst>
            <pc:docMk/>
            <pc:sldMk cId="2850790106" sldId="2218"/>
            <ac:cxnSpMk id="14" creationId="{B16FE250-7A8E-100F-A622-5130EA938647}"/>
          </ac:cxnSpMkLst>
        </pc:cxnChg>
        <pc:cxnChg chg="add mod">
          <ac:chgData name="Steven W Johnson" userId="33beb849-2479-4801-af12-e9583e9b5ba1" providerId="ADAL" clId="{141B8246-F903-445A-A43D-3C1F0C36A6D7}" dt="2023-09-12T14:23:26.779" v="1228" actId="14100"/>
          <ac:cxnSpMkLst>
            <pc:docMk/>
            <pc:sldMk cId="2850790106" sldId="2218"/>
            <ac:cxnSpMk id="15" creationId="{8C7C6EB8-BD1D-23B0-1D5E-FE5B06FF32DE}"/>
          </ac:cxnSpMkLst>
        </pc:cxnChg>
        <pc:cxnChg chg="add mod">
          <ac:chgData name="Steven W Johnson" userId="33beb849-2479-4801-af12-e9583e9b5ba1" providerId="ADAL" clId="{141B8246-F903-445A-A43D-3C1F0C36A6D7}" dt="2023-09-12T14:23:22.241" v="1227" actId="1038"/>
          <ac:cxnSpMkLst>
            <pc:docMk/>
            <pc:sldMk cId="2850790106" sldId="2218"/>
            <ac:cxnSpMk id="16" creationId="{248CFA79-C4B3-13B0-B86C-3044CEE125E6}"/>
          </ac:cxnSpMkLst>
        </pc:cxnChg>
      </pc:sldChg>
      <pc:sldChg chg="delSp modSp add mod ord modAnim">
        <pc:chgData name="Steven W Johnson" userId="33beb849-2479-4801-af12-e9583e9b5ba1" providerId="ADAL" clId="{141B8246-F903-445A-A43D-3C1F0C36A6D7}" dt="2023-09-12T14:27:02.850" v="1425" actId="20577"/>
        <pc:sldMkLst>
          <pc:docMk/>
          <pc:sldMk cId="2083383799" sldId="2219"/>
        </pc:sldMkLst>
        <pc:spChg chg="mod">
          <ac:chgData name="Steven W Johnson" userId="33beb849-2479-4801-af12-e9583e9b5ba1" providerId="ADAL" clId="{141B8246-F903-445A-A43D-3C1F0C36A6D7}" dt="2023-09-12T14:27:02.850" v="1425" actId="20577"/>
          <ac:spMkLst>
            <pc:docMk/>
            <pc:sldMk cId="2083383799" sldId="2219"/>
            <ac:spMk id="5" creationId="{92DFBA17-EC79-4995-BC3B-626F1DF036F3}"/>
          </ac:spMkLst>
        </pc:spChg>
        <pc:spChg chg="del">
          <ac:chgData name="Steven W Johnson" userId="33beb849-2479-4801-af12-e9583e9b5ba1" providerId="ADAL" clId="{141B8246-F903-445A-A43D-3C1F0C36A6D7}" dt="2023-09-12T14:26:21.936" v="1345" actId="478"/>
          <ac:spMkLst>
            <pc:docMk/>
            <pc:sldMk cId="2083383799" sldId="2219"/>
            <ac:spMk id="9" creationId="{B82479B2-810B-2CD0-C962-99430F0D78AD}"/>
          </ac:spMkLst>
        </pc:spChg>
        <pc:spChg chg="del">
          <ac:chgData name="Steven W Johnson" userId="33beb849-2479-4801-af12-e9583e9b5ba1" providerId="ADAL" clId="{141B8246-F903-445A-A43D-3C1F0C36A6D7}" dt="2023-09-12T14:26:21.936" v="1345" actId="478"/>
          <ac:spMkLst>
            <pc:docMk/>
            <pc:sldMk cId="2083383799" sldId="2219"/>
            <ac:spMk id="10" creationId="{F9E8EF23-33A7-C5E0-51DD-003315445666}"/>
          </ac:spMkLst>
        </pc:spChg>
        <pc:spChg chg="del">
          <ac:chgData name="Steven W Johnson" userId="33beb849-2479-4801-af12-e9583e9b5ba1" providerId="ADAL" clId="{141B8246-F903-445A-A43D-3C1F0C36A6D7}" dt="2023-09-12T14:26:21.936" v="1345" actId="478"/>
          <ac:spMkLst>
            <pc:docMk/>
            <pc:sldMk cId="2083383799" sldId="2219"/>
            <ac:spMk id="11" creationId="{E6053736-F483-5826-36CE-C1D379870984}"/>
          </ac:spMkLst>
        </pc:spChg>
        <pc:spChg chg="del">
          <ac:chgData name="Steven W Johnson" userId="33beb849-2479-4801-af12-e9583e9b5ba1" providerId="ADAL" clId="{141B8246-F903-445A-A43D-3C1F0C36A6D7}" dt="2023-09-12T14:26:21.936" v="1345" actId="478"/>
          <ac:spMkLst>
            <pc:docMk/>
            <pc:sldMk cId="2083383799" sldId="2219"/>
            <ac:spMk id="12" creationId="{ADD12C06-C32D-DAF9-6182-CFB5E12BC990}"/>
          </ac:spMkLst>
        </pc:spChg>
        <pc:spChg chg="del">
          <ac:chgData name="Steven W Johnson" userId="33beb849-2479-4801-af12-e9583e9b5ba1" providerId="ADAL" clId="{141B8246-F903-445A-A43D-3C1F0C36A6D7}" dt="2023-09-12T14:26:21.936" v="1345" actId="478"/>
          <ac:spMkLst>
            <pc:docMk/>
            <pc:sldMk cId="2083383799" sldId="2219"/>
            <ac:spMk id="19" creationId="{D82DBBD7-AAB6-FDDB-D632-3B99EB74DE69}"/>
          </ac:spMkLst>
        </pc:spChg>
        <pc:grpChg chg="del">
          <ac:chgData name="Steven W Johnson" userId="33beb849-2479-4801-af12-e9583e9b5ba1" providerId="ADAL" clId="{141B8246-F903-445A-A43D-3C1F0C36A6D7}" dt="2023-09-12T14:26:21.936" v="1345" actId="478"/>
          <ac:grpSpMkLst>
            <pc:docMk/>
            <pc:sldMk cId="2083383799" sldId="2219"/>
            <ac:grpSpMk id="8" creationId="{E27BEEBB-E47A-5E1B-16BF-F3EEB6E18EC8}"/>
          </ac:grpSpMkLst>
        </pc:grpChg>
        <pc:picChg chg="del">
          <ac:chgData name="Steven W Johnson" userId="33beb849-2479-4801-af12-e9583e9b5ba1" providerId="ADAL" clId="{141B8246-F903-445A-A43D-3C1F0C36A6D7}" dt="2023-09-12T14:26:21.936" v="1345" actId="478"/>
          <ac:picMkLst>
            <pc:docMk/>
            <pc:sldMk cId="2083383799" sldId="2219"/>
            <ac:picMk id="2" creationId="{FE61BE62-A2B6-3F06-A4F7-1E6FE553A98D}"/>
          </ac:picMkLst>
        </pc:picChg>
        <pc:picChg chg="del">
          <ac:chgData name="Steven W Johnson" userId="33beb849-2479-4801-af12-e9583e9b5ba1" providerId="ADAL" clId="{141B8246-F903-445A-A43D-3C1F0C36A6D7}" dt="2023-09-12T14:26:21.936" v="1345" actId="478"/>
          <ac:picMkLst>
            <pc:docMk/>
            <pc:sldMk cId="2083383799" sldId="2219"/>
            <ac:picMk id="18" creationId="{24171539-14D7-0452-3D79-06341A6E8635}"/>
          </ac:picMkLst>
        </pc:picChg>
        <pc:picChg chg="del">
          <ac:chgData name="Steven W Johnson" userId="33beb849-2479-4801-af12-e9583e9b5ba1" providerId="ADAL" clId="{141B8246-F903-445A-A43D-3C1F0C36A6D7}" dt="2023-09-12T14:26:21.936" v="1345" actId="478"/>
          <ac:picMkLst>
            <pc:docMk/>
            <pc:sldMk cId="2083383799" sldId="2219"/>
            <ac:picMk id="23" creationId="{D4A724F7-099C-2D59-252E-58F48E179715}"/>
          </ac:picMkLst>
        </pc:picChg>
        <pc:picChg chg="del">
          <ac:chgData name="Steven W Johnson" userId="33beb849-2479-4801-af12-e9583e9b5ba1" providerId="ADAL" clId="{141B8246-F903-445A-A43D-3C1F0C36A6D7}" dt="2023-09-12T14:26:21.936" v="1345" actId="478"/>
          <ac:picMkLst>
            <pc:docMk/>
            <pc:sldMk cId="2083383799" sldId="2219"/>
            <ac:picMk id="1026" creationId="{CD6F5581-9658-76EE-24E3-3B5DCC9E5BBC}"/>
          </ac:picMkLst>
        </pc:picChg>
        <pc:cxnChg chg="del">
          <ac:chgData name="Steven W Johnson" userId="33beb849-2479-4801-af12-e9583e9b5ba1" providerId="ADAL" clId="{141B8246-F903-445A-A43D-3C1F0C36A6D7}" dt="2023-09-12T14:26:21.936" v="1345" actId="478"/>
          <ac:cxnSpMkLst>
            <pc:docMk/>
            <pc:sldMk cId="2083383799" sldId="2219"/>
            <ac:cxnSpMk id="14" creationId="{B16FE250-7A8E-100F-A622-5130EA938647}"/>
          </ac:cxnSpMkLst>
        </pc:cxnChg>
        <pc:cxnChg chg="del">
          <ac:chgData name="Steven W Johnson" userId="33beb849-2479-4801-af12-e9583e9b5ba1" providerId="ADAL" clId="{141B8246-F903-445A-A43D-3C1F0C36A6D7}" dt="2023-09-12T14:26:21.936" v="1345" actId="478"/>
          <ac:cxnSpMkLst>
            <pc:docMk/>
            <pc:sldMk cId="2083383799" sldId="2219"/>
            <ac:cxnSpMk id="15" creationId="{8C7C6EB8-BD1D-23B0-1D5E-FE5B06FF32DE}"/>
          </ac:cxnSpMkLst>
        </pc:cxnChg>
        <pc:cxnChg chg="del">
          <ac:chgData name="Steven W Johnson" userId="33beb849-2479-4801-af12-e9583e9b5ba1" providerId="ADAL" clId="{141B8246-F903-445A-A43D-3C1F0C36A6D7}" dt="2023-09-12T14:26:21.936" v="1345" actId="478"/>
          <ac:cxnSpMkLst>
            <pc:docMk/>
            <pc:sldMk cId="2083383799" sldId="2219"/>
            <ac:cxnSpMk id="16" creationId="{248CFA79-C4B3-13B0-B86C-3044CEE125E6}"/>
          </ac:cxnSpMkLst>
        </pc:cxnChg>
      </pc:sldChg>
      <pc:sldChg chg="addSp delSp modSp add mod ord modAnim">
        <pc:chgData name="Steven W Johnson" userId="33beb849-2479-4801-af12-e9583e9b5ba1" providerId="ADAL" clId="{141B8246-F903-445A-A43D-3C1F0C36A6D7}" dt="2023-09-12T14:58:35.535" v="1749"/>
        <pc:sldMkLst>
          <pc:docMk/>
          <pc:sldMk cId="3681110371" sldId="2220"/>
        </pc:sldMkLst>
        <pc:spChg chg="add del mod">
          <ac:chgData name="Steven W Johnson" userId="33beb849-2479-4801-af12-e9583e9b5ba1" providerId="ADAL" clId="{141B8246-F903-445A-A43D-3C1F0C36A6D7}" dt="2023-09-12T14:48:03.489" v="1657" actId="555"/>
          <ac:spMkLst>
            <pc:docMk/>
            <pc:sldMk cId="3681110371" sldId="2220"/>
            <ac:spMk id="2" creationId="{F4C0F655-634F-4CC0-ADA4-E44978AB52F2}"/>
          </ac:spMkLst>
        </pc:spChg>
        <pc:spChg chg="add del mod">
          <ac:chgData name="Steven W Johnson" userId="33beb849-2479-4801-af12-e9583e9b5ba1" providerId="ADAL" clId="{141B8246-F903-445A-A43D-3C1F0C36A6D7}" dt="2023-09-12T14:33:15.206" v="1486" actId="478"/>
          <ac:spMkLst>
            <pc:docMk/>
            <pc:sldMk cId="3681110371" sldId="2220"/>
            <ac:spMk id="3" creationId="{BDF54404-0ED6-E0DB-C4BA-7FA1BB4291A0}"/>
          </ac:spMkLst>
        </pc:spChg>
        <pc:spChg chg="ord">
          <ac:chgData name="Steven W Johnson" userId="33beb849-2479-4801-af12-e9583e9b5ba1" providerId="ADAL" clId="{141B8246-F903-445A-A43D-3C1F0C36A6D7}" dt="2023-09-12T14:48:42.186" v="1662" actId="167"/>
          <ac:spMkLst>
            <pc:docMk/>
            <pc:sldMk cId="3681110371" sldId="2220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4:30:41.319" v="1469" actId="20577"/>
          <ac:spMkLst>
            <pc:docMk/>
            <pc:sldMk cId="3681110371" sldId="2220"/>
            <ac:spMk id="6" creationId="{00000000-0000-0000-0000-000000000000}"/>
          </ac:spMkLst>
        </pc:spChg>
        <pc:spChg chg="add mod">
          <ac:chgData name="Steven W Johnson" userId="33beb849-2479-4801-af12-e9583e9b5ba1" providerId="ADAL" clId="{141B8246-F903-445A-A43D-3C1F0C36A6D7}" dt="2023-09-12T14:46:33.620" v="1650" actId="1035"/>
          <ac:spMkLst>
            <pc:docMk/>
            <pc:sldMk cId="3681110371" sldId="2220"/>
            <ac:spMk id="11" creationId="{B8F37D67-865B-B6AA-07D9-4CBF45F0E899}"/>
          </ac:spMkLst>
        </pc:spChg>
        <pc:spChg chg="add mod">
          <ac:chgData name="Steven W Johnson" userId="33beb849-2479-4801-af12-e9583e9b5ba1" providerId="ADAL" clId="{141B8246-F903-445A-A43D-3C1F0C36A6D7}" dt="2023-09-12T14:46:33.620" v="1650" actId="1035"/>
          <ac:spMkLst>
            <pc:docMk/>
            <pc:sldMk cId="3681110371" sldId="2220"/>
            <ac:spMk id="12" creationId="{641C0083-633A-6400-5C14-43BC86AEDE00}"/>
          </ac:spMkLst>
        </pc:spChg>
        <pc:spChg chg="add mod">
          <ac:chgData name="Steven W Johnson" userId="33beb849-2479-4801-af12-e9583e9b5ba1" providerId="ADAL" clId="{141B8246-F903-445A-A43D-3C1F0C36A6D7}" dt="2023-09-12T14:46:33.620" v="1650" actId="1035"/>
          <ac:spMkLst>
            <pc:docMk/>
            <pc:sldMk cId="3681110371" sldId="2220"/>
            <ac:spMk id="18" creationId="{9A966048-A7C8-9482-5D23-03E419885794}"/>
          </ac:spMkLst>
        </pc:spChg>
        <pc:spChg chg="add mod">
          <ac:chgData name="Steven W Johnson" userId="33beb849-2479-4801-af12-e9583e9b5ba1" providerId="ADAL" clId="{141B8246-F903-445A-A43D-3C1F0C36A6D7}" dt="2023-09-12T14:49:35.001" v="1664" actId="20577"/>
          <ac:spMkLst>
            <pc:docMk/>
            <pc:sldMk cId="3681110371" sldId="2220"/>
            <ac:spMk id="19" creationId="{6CD09627-FA86-6FD8-1353-0B92A34F98DE}"/>
          </ac:spMkLst>
        </pc:spChg>
        <pc:spChg chg="add mod ord">
          <ac:chgData name="Steven W Johnson" userId="33beb849-2479-4801-af12-e9583e9b5ba1" providerId="ADAL" clId="{141B8246-F903-445A-A43D-3C1F0C36A6D7}" dt="2023-09-12T14:48:27.343" v="1661" actId="167"/>
          <ac:spMkLst>
            <pc:docMk/>
            <pc:sldMk cId="3681110371" sldId="2220"/>
            <ac:spMk id="22" creationId="{81798650-2C7F-37BE-B74F-A65BAECC4AE7}"/>
          </ac:spMkLst>
        </pc:spChg>
        <pc:cxnChg chg="add mod">
          <ac:chgData name="Steven W Johnson" userId="33beb849-2479-4801-af12-e9583e9b5ba1" providerId="ADAL" clId="{141B8246-F903-445A-A43D-3C1F0C36A6D7}" dt="2023-09-12T14:46:33.620" v="1650" actId="1035"/>
          <ac:cxnSpMkLst>
            <pc:docMk/>
            <pc:sldMk cId="3681110371" sldId="2220"/>
            <ac:cxnSpMk id="7" creationId="{B97111C0-89E3-1069-266C-AF3F783D3596}"/>
          </ac:cxnSpMkLst>
        </pc:cxnChg>
        <pc:cxnChg chg="add mod">
          <ac:chgData name="Steven W Johnson" userId="33beb849-2479-4801-af12-e9583e9b5ba1" providerId="ADAL" clId="{141B8246-F903-445A-A43D-3C1F0C36A6D7}" dt="2023-09-12T14:46:33.620" v="1650" actId="1035"/>
          <ac:cxnSpMkLst>
            <pc:docMk/>
            <pc:sldMk cId="3681110371" sldId="2220"/>
            <ac:cxnSpMk id="8" creationId="{FBB57B3A-47E4-7534-EB7D-7513F0D2194A}"/>
          </ac:cxnSpMkLst>
        </pc:cxnChg>
        <pc:cxnChg chg="add del mod">
          <ac:chgData name="Steven W Johnson" userId="33beb849-2479-4801-af12-e9583e9b5ba1" providerId="ADAL" clId="{141B8246-F903-445A-A43D-3C1F0C36A6D7}" dt="2023-09-12T14:37:55.910" v="1561" actId="478"/>
          <ac:cxnSpMkLst>
            <pc:docMk/>
            <pc:sldMk cId="3681110371" sldId="2220"/>
            <ac:cxnSpMk id="9" creationId="{00271763-78B1-B75B-E90E-26672753C8A0}"/>
          </ac:cxnSpMkLst>
        </pc:cxnChg>
        <pc:cxnChg chg="add mod">
          <ac:chgData name="Steven W Johnson" userId="33beb849-2479-4801-af12-e9583e9b5ba1" providerId="ADAL" clId="{141B8246-F903-445A-A43D-3C1F0C36A6D7}" dt="2023-09-12T14:46:33.620" v="1650" actId="1035"/>
          <ac:cxnSpMkLst>
            <pc:docMk/>
            <pc:sldMk cId="3681110371" sldId="2220"/>
            <ac:cxnSpMk id="10" creationId="{A7B9B9EB-2ECB-5772-732F-CACA858FF197}"/>
          </ac:cxnSpMkLst>
        </pc:cxnChg>
        <pc:cxnChg chg="add mod">
          <ac:chgData name="Steven W Johnson" userId="33beb849-2479-4801-af12-e9583e9b5ba1" providerId="ADAL" clId="{141B8246-F903-445A-A43D-3C1F0C36A6D7}" dt="2023-09-12T14:46:33.620" v="1650" actId="1035"/>
          <ac:cxnSpMkLst>
            <pc:docMk/>
            <pc:sldMk cId="3681110371" sldId="2220"/>
            <ac:cxnSpMk id="15" creationId="{19194506-7949-C4DA-6254-ED1DB469CACD}"/>
          </ac:cxnSpMkLst>
        </pc:cxnChg>
        <pc:cxnChg chg="add mod">
          <ac:chgData name="Steven W Johnson" userId="33beb849-2479-4801-af12-e9583e9b5ba1" providerId="ADAL" clId="{141B8246-F903-445A-A43D-3C1F0C36A6D7}" dt="2023-09-12T14:46:33.620" v="1650" actId="1035"/>
          <ac:cxnSpMkLst>
            <pc:docMk/>
            <pc:sldMk cId="3681110371" sldId="2220"/>
            <ac:cxnSpMk id="16" creationId="{9C837F08-BEB5-5A6E-7AE5-0FE7ADF6F8BA}"/>
          </ac:cxnSpMkLst>
        </pc:cxnChg>
        <pc:cxnChg chg="add mod">
          <ac:chgData name="Steven W Johnson" userId="33beb849-2479-4801-af12-e9583e9b5ba1" providerId="ADAL" clId="{141B8246-F903-445A-A43D-3C1F0C36A6D7}" dt="2023-09-12T14:46:33.620" v="1650" actId="1035"/>
          <ac:cxnSpMkLst>
            <pc:docMk/>
            <pc:sldMk cId="3681110371" sldId="2220"/>
            <ac:cxnSpMk id="20" creationId="{6ACA75BD-A8A9-53AF-85E4-7C57887FA903}"/>
          </ac:cxnSpMkLst>
        </pc:cxnChg>
        <pc:cxnChg chg="add mod">
          <ac:chgData name="Steven W Johnson" userId="33beb849-2479-4801-af12-e9583e9b5ba1" providerId="ADAL" clId="{141B8246-F903-445A-A43D-3C1F0C36A6D7}" dt="2023-09-12T14:46:33.620" v="1650" actId="1035"/>
          <ac:cxnSpMkLst>
            <pc:docMk/>
            <pc:sldMk cId="3681110371" sldId="2220"/>
            <ac:cxnSpMk id="21" creationId="{3032D2C6-B822-4A5B-68E8-7A6CF89FE8ED}"/>
          </ac:cxnSpMkLst>
        </pc:cxnChg>
      </pc:sldChg>
      <pc:sldChg chg="add del">
        <pc:chgData name="Steven W Johnson" userId="33beb849-2479-4801-af12-e9583e9b5ba1" providerId="ADAL" clId="{141B8246-F903-445A-A43D-3C1F0C36A6D7}" dt="2023-09-12T14:46:12.238" v="1638" actId="47"/>
        <pc:sldMkLst>
          <pc:docMk/>
          <pc:sldMk cId="2638546750" sldId="2221"/>
        </pc:sldMkLst>
      </pc:sldChg>
      <pc:sldChg chg="delSp modSp add mod delAnim">
        <pc:chgData name="Steven W Johnson" userId="33beb849-2479-4801-af12-e9583e9b5ba1" providerId="ADAL" clId="{141B8246-F903-445A-A43D-3C1F0C36A6D7}" dt="2023-09-12T14:52:52.958" v="1734" actId="20577"/>
        <pc:sldMkLst>
          <pc:docMk/>
          <pc:sldMk cId="2845049030" sldId="2221"/>
        </pc:sldMkLst>
        <pc:spChg chg="del">
          <ac:chgData name="Steven W Johnson" userId="33beb849-2479-4801-af12-e9583e9b5ba1" providerId="ADAL" clId="{141B8246-F903-445A-A43D-3C1F0C36A6D7}" dt="2023-09-12T14:52:07.140" v="1676" actId="478"/>
          <ac:spMkLst>
            <pc:docMk/>
            <pc:sldMk cId="2845049030" sldId="2221"/>
            <ac:spMk id="2" creationId="{F4C0F655-634F-4CC0-ADA4-E44978AB52F2}"/>
          </ac:spMkLst>
        </pc:spChg>
        <pc:spChg chg="mod">
          <ac:chgData name="Steven W Johnson" userId="33beb849-2479-4801-af12-e9583e9b5ba1" providerId="ADAL" clId="{141B8246-F903-445A-A43D-3C1F0C36A6D7}" dt="2023-09-12T14:52:52.958" v="1734" actId="20577"/>
          <ac:spMkLst>
            <pc:docMk/>
            <pc:sldMk cId="2845049030" sldId="2221"/>
            <ac:spMk id="5" creationId="{92DFBA17-EC79-4995-BC3B-626F1DF036F3}"/>
          </ac:spMkLst>
        </pc:spChg>
        <pc:spChg chg="del">
          <ac:chgData name="Steven W Johnson" userId="33beb849-2479-4801-af12-e9583e9b5ba1" providerId="ADAL" clId="{141B8246-F903-445A-A43D-3C1F0C36A6D7}" dt="2023-09-12T14:52:07.140" v="1676" actId="478"/>
          <ac:spMkLst>
            <pc:docMk/>
            <pc:sldMk cId="2845049030" sldId="2221"/>
            <ac:spMk id="11" creationId="{B8F37D67-865B-B6AA-07D9-4CBF45F0E899}"/>
          </ac:spMkLst>
        </pc:spChg>
        <pc:spChg chg="del">
          <ac:chgData name="Steven W Johnson" userId="33beb849-2479-4801-af12-e9583e9b5ba1" providerId="ADAL" clId="{141B8246-F903-445A-A43D-3C1F0C36A6D7}" dt="2023-09-12T14:52:07.140" v="1676" actId="478"/>
          <ac:spMkLst>
            <pc:docMk/>
            <pc:sldMk cId="2845049030" sldId="2221"/>
            <ac:spMk id="12" creationId="{641C0083-633A-6400-5C14-43BC86AEDE00}"/>
          </ac:spMkLst>
        </pc:spChg>
        <pc:spChg chg="del">
          <ac:chgData name="Steven W Johnson" userId="33beb849-2479-4801-af12-e9583e9b5ba1" providerId="ADAL" clId="{141B8246-F903-445A-A43D-3C1F0C36A6D7}" dt="2023-09-12T14:52:07.140" v="1676" actId="478"/>
          <ac:spMkLst>
            <pc:docMk/>
            <pc:sldMk cId="2845049030" sldId="2221"/>
            <ac:spMk id="18" creationId="{9A966048-A7C8-9482-5D23-03E419885794}"/>
          </ac:spMkLst>
        </pc:spChg>
        <pc:spChg chg="del">
          <ac:chgData name="Steven W Johnson" userId="33beb849-2479-4801-af12-e9583e9b5ba1" providerId="ADAL" clId="{141B8246-F903-445A-A43D-3C1F0C36A6D7}" dt="2023-09-12T14:52:07.140" v="1676" actId="478"/>
          <ac:spMkLst>
            <pc:docMk/>
            <pc:sldMk cId="2845049030" sldId="2221"/>
            <ac:spMk id="19" creationId="{6CD09627-FA86-6FD8-1353-0B92A34F98DE}"/>
          </ac:spMkLst>
        </pc:spChg>
        <pc:spChg chg="del">
          <ac:chgData name="Steven W Johnson" userId="33beb849-2479-4801-af12-e9583e9b5ba1" providerId="ADAL" clId="{141B8246-F903-445A-A43D-3C1F0C36A6D7}" dt="2023-09-12T14:52:07.140" v="1676" actId="478"/>
          <ac:spMkLst>
            <pc:docMk/>
            <pc:sldMk cId="2845049030" sldId="2221"/>
            <ac:spMk id="22" creationId="{81798650-2C7F-37BE-B74F-A65BAECC4AE7}"/>
          </ac:spMkLst>
        </pc:spChg>
        <pc:cxnChg chg="del">
          <ac:chgData name="Steven W Johnson" userId="33beb849-2479-4801-af12-e9583e9b5ba1" providerId="ADAL" clId="{141B8246-F903-445A-A43D-3C1F0C36A6D7}" dt="2023-09-12T14:52:07.140" v="1676" actId="478"/>
          <ac:cxnSpMkLst>
            <pc:docMk/>
            <pc:sldMk cId="2845049030" sldId="2221"/>
            <ac:cxnSpMk id="7" creationId="{B97111C0-89E3-1069-266C-AF3F783D3596}"/>
          </ac:cxnSpMkLst>
        </pc:cxnChg>
        <pc:cxnChg chg="del">
          <ac:chgData name="Steven W Johnson" userId="33beb849-2479-4801-af12-e9583e9b5ba1" providerId="ADAL" clId="{141B8246-F903-445A-A43D-3C1F0C36A6D7}" dt="2023-09-12T14:52:07.140" v="1676" actId="478"/>
          <ac:cxnSpMkLst>
            <pc:docMk/>
            <pc:sldMk cId="2845049030" sldId="2221"/>
            <ac:cxnSpMk id="8" creationId="{FBB57B3A-47E4-7534-EB7D-7513F0D2194A}"/>
          </ac:cxnSpMkLst>
        </pc:cxnChg>
        <pc:cxnChg chg="del">
          <ac:chgData name="Steven W Johnson" userId="33beb849-2479-4801-af12-e9583e9b5ba1" providerId="ADAL" clId="{141B8246-F903-445A-A43D-3C1F0C36A6D7}" dt="2023-09-12T14:52:07.140" v="1676" actId="478"/>
          <ac:cxnSpMkLst>
            <pc:docMk/>
            <pc:sldMk cId="2845049030" sldId="2221"/>
            <ac:cxnSpMk id="10" creationId="{A7B9B9EB-2ECB-5772-732F-CACA858FF197}"/>
          </ac:cxnSpMkLst>
        </pc:cxnChg>
        <pc:cxnChg chg="del">
          <ac:chgData name="Steven W Johnson" userId="33beb849-2479-4801-af12-e9583e9b5ba1" providerId="ADAL" clId="{141B8246-F903-445A-A43D-3C1F0C36A6D7}" dt="2023-09-12T14:52:07.140" v="1676" actId="478"/>
          <ac:cxnSpMkLst>
            <pc:docMk/>
            <pc:sldMk cId="2845049030" sldId="2221"/>
            <ac:cxnSpMk id="15" creationId="{19194506-7949-C4DA-6254-ED1DB469CACD}"/>
          </ac:cxnSpMkLst>
        </pc:cxnChg>
        <pc:cxnChg chg="del">
          <ac:chgData name="Steven W Johnson" userId="33beb849-2479-4801-af12-e9583e9b5ba1" providerId="ADAL" clId="{141B8246-F903-445A-A43D-3C1F0C36A6D7}" dt="2023-09-12T14:52:07.140" v="1676" actId="478"/>
          <ac:cxnSpMkLst>
            <pc:docMk/>
            <pc:sldMk cId="2845049030" sldId="2221"/>
            <ac:cxnSpMk id="16" creationId="{9C837F08-BEB5-5A6E-7AE5-0FE7ADF6F8BA}"/>
          </ac:cxnSpMkLst>
        </pc:cxnChg>
        <pc:cxnChg chg="del">
          <ac:chgData name="Steven W Johnson" userId="33beb849-2479-4801-af12-e9583e9b5ba1" providerId="ADAL" clId="{141B8246-F903-445A-A43D-3C1F0C36A6D7}" dt="2023-09-12T14:52:07.140" v="1676" actId="478"/>
          <ac:cxnSpMkLst>
            <pc:docMk/>
            <pc:sldMk cId="2845049030" sldId="2221"/>
            <ac:cxnSpMk id="20" creationId="{6ACA75BD-A8A9-53AF-85E4-7C57887FA903}"/>
          </ac:cxnSpMkLst>
        </pc:cxnChg>
        <pc:cxnChg chg="del">
          <ac:chgData name="Steven W Johnson" userId="33beb849-2479-4801-af12-e9583e9b5ba1" providerId="ADAL" clId="{141B8246-F903-445A-A43D-3C1F0C36A6D7}" dt="2023-09-12T14:52:07.140" v="1676" actId="478"/>
          <ac:cxnSpMkLst>
            <pc:docMk/>
            <pc:sldMk cId="2845049030" sldId="2221"/>
            <ac:cxnSpMk id="21" creationId="{3032D2C6-B822-4A5B-68E8-7A6CF89FE8ED}"/>
          </ac:cxnSpMkLst>
        </pc:cxnChg>
      </pc:sldChg>
      <pc:sldChg chg="delSp add mod">
        <pc:chgData name="Steven W Johnson" userId="33beb849-2479-4801-af12-e9583e9b5ba1" providerId="ADAL" clId="{141B8246-F903-445A-A43D-3C1F0C36A6D7}" dt="2023-09-12T14:57:38.309" v="1742" actId="478"/>
        <pc:sldMkLst>
          <pc:docMk/>
          <pc:sldMk cId="867261564" sldId="2222"/>
        </pc:sldMkLst>
        <pc:picChg chg="del">
          <ac:chgData name="Steven W Johnson" userId="33beb849-2479-4801-af12-e9583e9b5ba1" providerId="ADAL" clId="{141B8246-F903-445A-A43D-3C1F0C36A6D7}" dt="2023-09-12T14:57:38.309" v="1742" actId="478"/>
          <ac:picMkLst>
            <pc:docMk/>
            <pc:sldMk cId="867261564" sldId="2222"/>
            <ac:picMk id="3" creationId="{AD458960-F4B2-E1E1-CF65-ECC6BD17BAA4}"/>
          </ac:picMkLst>
        </pc:picChg>
      </pc:sldChg>
      <pc:sldChg chg="addSp delSp modSp add mod">
        <pc:chgData name="Steven W Johnson" userId="33beb849-2479-4801-af12-e9583e9b5ba1" providerId="ADAL" clId="{141B8246-F903-445A-A43D-3C1F0C36A6D7}" dt="2023-09-12T14:58:27.356" v="1747" actId="22"/>
        <pc:sldMkLst>
          <pc:docMk/>
          <pc:sldMk cId="909692160" sldId="2223"/>
        </pc:sldMkLst>
        <pc:spChg chg="del">
          <ac:chgData name="Steven W Johnson" userId="33beb849-2479-4801-af12-e9583e9b5ba1" providerId="ADAL" clId="{141B8246-F903-445A-A43D-3C1F0C36A6D7}" dt="2023-09-12T14:57:51.378" v="1744" actId="478"/>
          <ac:spMkLst>
            <pc:docMk/>
            <pc:sldMk cId="909692160" sldId="2223"/>
            <ac:spMk id="5" creationId="{92DFBA17-EC79-4995-BC3B-626F1DF036F3}"/>
          </ac:spMkLst>
        </pc:spChg>
        <pc:spChg chg="del mod">
          <ac:chgData name="Steven W Johnson" userId="33beb849-2479-4801-af12-e9583e9b5ba1" providerId="ADAL" clId="{141B8246-F903-445A-A43D-3C1F0C36A6D7}" dt="2023-09-12T14:57:56.605" v="1746" actId="478"/>
          <ac:spMkLst>
            <pc:docMk/>
            <pc:sldMk cId="909692160" sldId="2223"/>
            <ac:spMk id="6" creationId="{00000000-0000-0000-0000-000000000000}"/>
          </ac:spMkLst>
        </pc:spChg>
        <pc:picChg chg="add">
          <ac:chgData name="Steven W Johnson" userId="33beb849-2479-4801-af12-e9583e9b5ba1" providerId="ADAL" clId="{141B8246-F903-445A-A43D-3C1F0C36A6D7}" dt="2023-09-12T14:58:27.356" v="1747" actId="22"/>
          <ac:picMkLst>
            <pc:docMk/>
            <pc:sldMk cId="909692160" sldId="2223"/>
            <ac:picMk id="3" creationId="{01EDAF47-64B7-66BE-58CF-EF8EB9FA4165}"/>
          </ac:picMkLst>
        </pc:picChg>
      </pc:sldChg>
      <pc:sldChg chg="addSp delSp modSp add mod modAnim">
        <pc:chgData name="Steven W Johnson" userId="33beb849-2479-4801-af12-e9583e9b5ba1" providerId="ADAL" clId="{141B8246-F903-445A-A43D-3C1F0C36A6D7}" dt="2023-09-12T15:18:42.957" v="1762"/>
        <pc:sldMkLst>
          <pc:docMk/>
          <pc:sldMk cId="3498886221" sldId="2224"/>
        </pc:sldMkLst>
        <pc:spChg chg="del">
          <ac:chgData name="Steven W Johnson" userId="33beb849-2479-4801-af12-e9583e9b5ba1" providerId="ADAL" clId="{141B8246-F903-445A-A43D-3C1F0C36A6D7}" dt="2023-09-12T15:18:17.242" v="1758" actId="478"/>
          <ac:spMkLst>
            <pc:docMk/>
            <pc:sldMk cId="3498886221" sldId="2224"/>
            <ac:spMk id="5" creationId="{92DFBA17-EC79-4995-BC3B-626F1DF036F3}"/>
          </ac:spMkLst>
        </pc:spChg>
        <pc:spChg chg="del">
          <ac:chgData name="Steven W Johnson" userId="33beb849-2479-4801-af12-e9583e9b5ba1" providerId="ADAL" clId="{141B8246-F903-445A-A43D-3C1F0C36A6D7}" dt="2023-09-12T15:18:25.487" v="1759" actId="478"/>
          <ac:spMkLst>
            <pc:docMk/>
            <pc:sldMk cId="3498886221" sldId="2224"/>
            <ac:spMk id="6" creationId="{00000000-0000-0000-0000-000000000000}"/>
          </ac:spMkLst>
        </pc:spChg>
        <pc:picChg chg="add mod">
          <ac:chgData name="Steven W Johnson" userId="33beb849-2479-4801-af12-e9583e9b5ba1" providerId="ADAL" clId="{141B8246-F903-445A-A43D-3C1F0C36A6D7}" dt="2023-09-12T15:18:26.056" v="1760"/>
          <ac:picMkLst>
            <pc:docMk/>
            <pc:sldMk cId="3498886221" sldId="2224"/>
            <ac:picMk id="2" creationId="{5AA0585E-36E7-5CE0-C53C-D5F9D0B09E32}"/>
          </ac:picMkLst>
        </pc:picChg>
        <pc:picChg chg="add">
          <ac:chgData name="Steven W Johnson" userId="33beb849-2479-4801-af12-e9583e9b5ba1" providerId="ADAL" clId="{141B8246-F903-445A-A43D-3C1F0C36A6D7}" dt="2023-09-12T15:18:35.018" v="1761" actId="22"/>
          <ac:picMkLst>
            <pc:docMk/>
            <pc:sldMk cId="3498886221" sldId="2224"/>
            <ac:picMk id="4" creationId="{DC5B4B8D-10A1-C07C-0C29-21420335452C}"/>
          </ac:picMkLst>
        </pc:picChg>
      </pc:sldChg>
      <pc:sldChg chg="modSp add mod">
        <pc:chgData name="Steven W Johnson" userId="33beb849-2479-4801-af12-e9583e9b5ba1" providerId="ADAL" clId="{141B8246-F903-445A-A43D-3C1F0C36A6D7}" dt="2023-09-12T15:20:10.728" v="1802" actId="20577"/>
        <pc:sldMkLst>
          <pc:docMk/>
          <pc:sldMk cId="1041933334" sldId="2225"/>
        </pc:sldMkLst>
        <pc:spChg chg="mod">
          <ac:chgData name="Steven W Johnson" userId="33beb849-2479-4801-af12-e9583e9b5ba1" providerId="ADAL" clId="{141B8246-F903-445A-A43D-3C1F0C36A6D7}" dt="2023-09-12T15:19:57.860" v="1781" actId="207"/>
          <ac:spMkLst>
            <pc:docMk/>
            <pc:sldMk cId="1041933334" sldId="2225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5:20:10.728" v="1802" actId="20577"/>
          <ac:spMkLst>
            <pc:docMk/>
            <pc:sldMk cId="1041933334" sldId="2225"/>
            <ac:spMk id="6" creationId="{00000000-0000-0000-0000-000000000000}"/>
          </ac:spMkLst>
        </pc:spChg>
      </pc:sldChg>
      <pc:sldChg chg="addSp delSp modSp add mod">
        <pc:chgData name="Steven W Johnson" userId="33beb849-2479-4801-af12-e9583e9b5ba1" providerId="ADAL" clId="{141B8246-F903-445A-A43D-3C1F0C36A6D7}" dt="2023-09-12T15:23:55.869" v="1845" actId="1076"/>
        <pc:sldMkLst>
          <pc:docMk/>
          <pc:sldMk cId="2962692810" sldId="2226"/>
        </pc:sldMkLst>
        <pc:spChg chg="del">
          <ac:chgData name="Steven W Johnson" userId="33beb849-2479-4801-af12-e9583e9b5ba1" providerId="ADAL" clId="{141B8246-F903-445A-A43D-3C1F0C36A6D7}" dt="2023-09-12T15:23:21.551" v="1838" actId="478"/>
          <ac:spMkLst>
            <pc:docMk/>
            <pc:sldMk cId="2962692810" sldId="2226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5:22:25.279" v="1837" actId="20577"/>
          <ac:spMkLst>
            <pc:docMk/>
            <pc:sldMk cId="2962692810" sldId="2226"/>
            <ac:spMk id="6" creationId="{00000000-0000-0000-0000-000000000000}"/>
          </ac:spMkLst>
        </pc:spChg>
        <pc:picChg chg="add mod">
          <ac:chgData name="Steven W Johnson" userId="33beb849-2479-4801-af12-e9583e9b5ba1" providerId="ADAL" clId="{141B8246-F903-445A-A43D-3C1F0C36A6D7}" dt="2023-09-12T15:23:28.390" v="1840" actId="1076"/>
          <ac:picMkLst>
            <pc:docMk/>
            <pc:sldMk cId="2962692810" sldId="2226"/>
            <ac:picMk id="3" creationId="{E704CC5E-2BCA-BF45-3B9F-AF5934C79AC1}"/>
          </ac:picMkLst>
        </pc:picChg>
        <pc:cxnChg chg="add mod">
          <ac:chgData name="Steven W Johnson" userId="33beb849-2479-4801-af12-e9583e9b5ba1" providerId="ADAL" clId="{141B8246-F903-445A-A43D-3C1F0C36A6D7}" dt="2023-09-12T15:23:48.125" v="1843" actId="692"/>
          <ac:cxnSpMkLst>
            <pc:docMk/>
            <pc:sldMk cId="2962692810" sldId="2226"/>
            <ac:cxnSpMk id="7" creationId="{7B0BAE67-CB41-0FAD-B8BE-CAE9800D9AD7}"/>
          </ac:cxnSpMkLst>
        </pc:cxnChg>
        <pc:cxnChg chg="add mod">
          <ac:chgData name="Steven W Johnson" userId="33beb849-2479-4801-af12-e9583e9b5ba1" providerId="ADAL" clId="{141B8246-F903-445A-A43D-3C1F0C36A6D7}" dt="2023-09-12T15:23:55.869" v="1845" actId="1076"/>
          <ac:cxnSpMkLst>
            <pc:docMk/>
            <pc:sldMk cId="2962692810" sldId="2226"/>
            <ac:cxnSpMk id="8" creationId="{C14EBE82-C923-C685-173F-F18AA043B243}"/>
          </ac:cxnSpMkLst>
        </pc:cxnChg>
      </pc:sldChg>
      <pc:sldChg chg="delSp modSp add mod ord">
        <pc:chgData name="Steven W Johnson" userId="33beb849-2479-4801-af12-e9583e9b5ba1" providerId="ADAL" clId="{141B8246-F903-445A-A43D-3C1F0C36A6D7}" dt="2023-09-12T15:38:16.673" v="2543" actId="948"/>
        <pc:sldMkLst>
          <pc:docMk/>
          <pc:sldMk cId="2551523418" sldId="2227"/>
        </pc:sldMkLst>
        <pc:spChg chg="del">
          <ac:chgData name="Steven W Johnson" userId="33beb849-2479-4801-af12-e9583e9b5ba1" providerId="ADAL" clId="{141B8246-F903-445A-A43D-3C1F0C36A6D7}" dt="2023-09-12T15:37:42.837" v="2494" actId="478"/>
          <ac:spMkLst>
            <pc:docMk/>
            <pc:sldMk cId="2551523418" sldId="2227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5:38:16.673" v="2543" actId="948"/>
          <ac:spMkLst>
            <pc:docMk/>
            <pc:sldMk cId="2551523418" sldId="2227"/>
            <ac:spMk id="6" creationId="{00000000-0000-0000-0000-000000000000}"/>
          </ac:spMkLst>
        </pc:spChg>
      </pc:sldChg>
      <pc:sldChg chg="modSp add mod">
        <pc:chgData name="Steven W Johnson" userId="33beb849-2479-4801-af12-e9583e9b5ba1" providerId="ADAL" clId="{141B8246-F903-445A-A43D-3C1F0C36A6D7}" dt="2023-09-12T15:35:32.630" v="2439" actId="207"/>
        <pc:sldMkLst>
          <pc:docMk/>
          <pc:sldMk cId="437618554" sldId="2228"/>
        </pc:sldMkLst>
        <pc:spChg chg="mod">
          <ac:chgData name="Steven W Johnson" userId="33beb849-2479-4801-af12-e9583e9b5ba1" providerId="ADAL" clId="{141B8246-F903-445A-A43D-3C1F0C36A6D7}" dt="2023-09-12T15:35:32.630" v="2439" actId="207"/>
          <ac:spMkLst>
            <pc:docMk/>
            <pc:sldMk cId="437618554" sldId="2228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5:35:08.302" v="2427" actId="20577"/>
          <ac:spMkLst>
            <pc:docMk/>
            <pc:sldMk cId="437618554" sldId="2228"/>
            <ac:spMk id="6" creationId="{00000000-0000-0000-0000-000000000000}"/>
          </ac:spMkLst>
        </pc:spChg>
      </pc:sldChg>
      <pc:sldChg chg="addSp delSp modSp add mod modAnim">
        <pc:chgData name="Steven W Johnson" userId="33beb849-2479-4801-af12-e9583e9b5ba1" providerId="ADAL" clId="{141B8246-F903-445A-A43D-3C1F0C36A6D7}" dt="2023-09-12T15:22:02.195" v="1815"/>
        <pc:sldMkLst>
          <pc:docMk/>
          <pc:sldMk cId="1815272795" sldId="2229"/>
        </pc:sldMkLst>
        <pc:spChg chg="ord">
          <ac:chgData name="Steven W Johnson" userId="33beb849-2479-4801-af12-e9583e9b5ba1" providerId="ADAL" clId="{141B8246-F903-445A-A43D-3C1F0C36A6D7}" dt="2023-09-12T15:21:30.411" v="1810" actId="167"/>
          <ac:spMkLst>
            <pc:docMk/>
            <pc:sldMk cId="1815272795" sldId="2229"/>
            <ac:spMk id="27" creationId="{D4CBCD6F-9EE5-4275-896C-ED8B7EC22B23}"/>
          </ac:spMkLst>
        </pc:spChg>
        <pc:picChg chg="del">
          <ac:chgData name="Steven W Johnson" userId="33beb849-2479-4801-af12-e9583e9b5ba1" providerId="ADAL" clId="{141B8246-F903-445A-A43D-3C1F0C36A6D7}" dt="2023-09-12T15:20:46.034" v="1809" actId="478"/>
          <ac:picMkLst>
            <pc:docMk/>
            <pc:sldMk cId="1815272795" sldId="2229"/>
            <ac:picMk id="2" creationId="{5AA0585E-36E7-5CE0-C53C-D5F9D0B09E32}"/>
          </ac:picMkLst>
        </pc:picChg>
        <pc:picChg chg="ord">
          <ac:chgData name="Steven W Johnson" userId="33beb849-2479-4801-af12-e9583e9b5ba1" providerId="ADAL" clId="{141B8246-F903-445A-A43D-3C1F0C36A6D7}" dt="2023-09-12T15:20:43.100" v="1808" actId="167"/>
          <ac:picMkLst>
            <pc:docMk/>
            <pc:sldMk cId="1815272795" sldId="2229"/>
            <ac:picMk id="4" creationId="{DC5B4B8D-10A1-C07C-0C29-21420335452C}"/>
          </ac:picMkLst>
        </pc:picChg>
        <pc:picChg chg="add">
          <ac:chgData name="Steven W Johnson" userId="33beb849-2479-4801-af12-e9583e9b5ba1" providerId="ADAL" clId="{141B8246-F903-445A-A43D-3C1F0C36A6D7}" dt="2023-09-12T15:21:32.682" v="1811" actId="22"/>
          <ac:picMkLst>
            <pc:docMk/>
            <pc:sldMk cId="1815272795" sldId="2229"/>
            <ac:picMk id="5" creationId="{A7CD202C-135C-15C0-3C76-13094BF3AA0D}"/>
          </ac:picMkLst>
        </pc:picChg>
        <pc:cxnChg chg="add mod">
          <ac:chgData name="Steven W Johnson" userId="33beb849-2479-4801-af12-e9583e9b5ba1" providerId="ADAL" clId="{141B8246-F903-445A-A43D-3C1F0C36A6D7}" dt="2023-09-12T15:21:56.593" v="1814" actId="1076"/>
          <ac:cxnSpMkLst>
            <pc:docMk/>
            <pc:sldMk cId="1815272795" sldId="2229"/>
            <ac:cxnSpMk id="7" creationId="{EB5B02CE-6919-768E-A680-741A012F7144}"/>
          </ac:cxnSpMkLst>
        </pc:cxnChg>
      </pc:sldChg>
      <pc:sldChg chg="addSp delSp modSp add mod">
        <pc:chgData name="Steven W Johnson" userId="33beb849-2479-4801-af12-e9583e9b5ba1" providerId="ADAL" clId="{141B8246-F903-445A-A43D-3C1F0C36A6D7}" dt="2023-09-12T15:30:28.681" v="2237" actId="478"/>
        <pc:sldMkLst>
          <pc:docMk/>
          <pc:sldMk cId="438995379" sldId="2230"/>
        </pc:sldMkLst>
        <pc:spChg chg="add del mod">
          <ac:chgData name="Steven W Johnson" userId="33beb849-2479-4801-af12-e9583e9b5ba1" providerId="ADAL" clId="{141B8246-F903-445A-A43D-3C1F0C36A6D7}" dt="2023-09-12T15:30:28.681" v="2237" actId="478"/>
          <ac:spMkLst>
            <pc:docMk/>
            <pc:sldMk cId="438995379" sldId="2230"/>
            <ac:spMk id="2" creationId="{814C034F-6DB7-4E6A-B005-333A140BD8F2}"/>
          </ac:spMkLst>
        </pc:spChg>
        <pc:spChg chg="mod">
          <ac:chgData name="Steven W Johnson" userId="33beb849-2479-4801-af12-e9583e9b5ba1" providerId="ADAL" clId="{141B8246-F903-445A-A43D-3C1F0C36A6D7}" dt="2023-09-12T15:26:28.942" v="2072" actId="20577"/>
          <ac:spMkLst>
            <pc:docMk/>
            <pc:sldMk cId="438995379" sldId="2230"/>
            <ac:spMk id="6" creationId="{00000000-0000-0000-0000-000000000000}"/>
          </ac:spMkLst>
        </pc:spChg>
        <pc:picChg chg="del">
          <ac:chgData name="Steven W Johnson" userId="33beb849-2479-4801-af12-e9583e9b5ba1" providerId="ADAL" clId="{141B8246-F903-445A-A43D-3C1F0C36A6D7}" dt="2023-09-12T15:24:12.907" v="1847" actId="478"/>
          <ac:picMkLst>
            <pc:docMk/>
            <pc:sldMk cId="438995379" sldId="2230"/>
            <ac:picMk id="3" creationId="{E704CC5E-2BCA-BF45-3B9F-AF5934C79AC1}"/>
          </ac:picMkLst>
        </pc:picChg>
        <pc:cxnChg chg="del">
          <ac:chgData name="Steven W Johnson" userId="33beb849-2479-4801-af12-e9583e9b5ba1" providerId="ADAL" clId="{141B8246-F903-445A-A43D-3C1F0C36A6D7}" dt="2023-09-12T15:24:14.863" v="1849" actId="478"/>
          <ac:cxnSpMkLst>
            <pc:docMk/>
            <pc:sldMk cId="438995379" sldId="2230"/>
            <ac:cxnSpMk id="7" creationId="{7B0BAE67-CB41-0FAD-B8BE-CAE9800D9AD7}"/>
          </ac:cxnSpMkLst>
        </pc:cxnChg>
        <pc:cxnChg chg="del">
          <ac:chgData name="Steven W Johnson" userId="33beb849-2479-4801-af12-e9583e9b5ba1" providerId="ADAL" clId="{141B8246-F903-445A-A43D-3C1F0C36A6D7}" dt="2023-09-12T15:24:14.093" v="1848" actId="478"/>
          <ac:cxnSpMkLst>
            <pc:docMk/>
            <pc:sldMk cId="438995379" sldId="2230"/>
            <ac:cxnSpMk id="8" creationId="{C14EBE82-C923-C685-173F-F18AA043B243}"/>
          </ac:cxnSpMkLst>
        </pc:cxnChg>
      </pc:sldChg>
      <pc:sldChg chg="modSp add mod">
        <pc:chgData name="Steven W Johnson" userId="33beb849-2479-4801-af12-e9583e9b5ba1" providerId="ADAL" clId="{141B8246-F903-445A-A43D-3C1F0C36A6D7}" dt="2023-09-12T15:33:26.079" v="2393" actId="20577"/>
        <pc:sldMkLst>
          <pc:docMk/>
          <pc:sldMk cId="4077387751" sldId="2231"/>
        </pc:sldMkLst>
        <pc:spChg chg="mod">
          <ac:chgData name="Steven W Johnson" userId="33beb849-2479-4801-af12-e9583e9b5ba1" providerId="ADAL" clId="{141B8246-F903-445A-A43D-3C1F0C36A6D7}" dt="2023-09-12T15:33:26.079" v="2393" actId="20577"/>
          <ac:spMkLst>
            <pc:docMk/>
            <pc:sldMk cId="4077387751" sldId="2231"/>
            <ac:spMk id="2" creationId="{814C034F-6DB7-4E6A-B005-333A140BD8F2}"/>
          </ac:spMkLst>
        </pc:spChg>
        <pc:spChg chg="mod">
          <ac:chgData name="Steven W Johnson" userId="33beb849-2479-4801-af12-e9583e9b5ba1" providerId="ADAL" clId="{141B8246-F903-445A-A43D-3C1F0C36A6D7}" dt="2023-09-12T15:30:39.465" v="2247" actId="20577"/>
          <ac:spMkLst>
            <pc:docMk/>
            <pc:sldMk cId="4077387751" sldId="2231"/>
            <ac:spMk id="6" creationId="{00000000-0000-0000-0000-000000000000}"/>
          </ac:spMkLst>
        </pc:spChg>
      </pc:sldChg>
      <pc:sldChg chg="addSp delSp modSp add mod delAnim modAnim">
        <pc:chgData name="Steven W Johnson" userId="33beb849-2479-4801-af12-e9583e9b5ba1" providerId="ADAL" clId="{141B8246-F903-445A-A43D-3C1F0C36A6D7}" dt="2023-09-12T15:37:16.461" v="2446"/>
        <pc:sldMkLst>
          <pc:docMk/>
          <pc:sldMk cId="3842956482" sldId="2232"/>
        </pc:sldMkLst>
        <pc:picChg chg="add">
          <ac:chgData name="Steven W Johnson" userId="33beb849-2479-4801-af12-e9583e9b5ba1" providerId="ADAL" clId="{141B8246-F903-445A-A43D-3C1F0C36A6D7}" dt="2023-09-12T15:37:12.072" v="2445" actId="22"/>
          <ac:picMkLst>
            <pc:docMk/>
            <pc:sldMk cId="3842956482" sldId="2232"/>
            <ac:picMk id="3" creationId="{9973D6A6-BF66-A896-CB50-CFCE23941057}"/>
          </ac:picMkLst>
        </pc:picChg>
        <pc:picChg chg="del">
          <ac:chgData name="Steven W Johnson" userId="33beb849-2479-4801-af12-e9583e9b5ba1" providerId="ADAL" clId="{141B8246-F903-445A-A43D-3C1F0C36A6D7}" dt="2023-09-12T15:36:16.441" v="2443" actId="478"/>
          <ac:picMkLst>
            <pc:docMk/>
            <pc:sldMk cId="3842956482" sldId="2232"/>
            <ac:picMk id="4" creationId="{DC5B4B8D-10A1-C07C-0C29-21420335452C}"/>
          </ac:picMkLst>
        </pc:picChg>
        <pc:picChg chg="ord">
          <ac:chgData name="Steven W Johnson" userId="33beb849-2479-4801-af12-e9583e9b5ba1" providerId="ADAL" clId="{141B8246-F903-445A-A43D-3C1F0C36A6D7}" dt="2023-09-12T15:36:19.624" v="2444" actId="166"/>
          <ac:picMkLst>
            <pc:docMk/>
            <pc:sldMk cId="3842956482" sldId="2232"/>
            <ac:picMk id="5" creationId="{A7CD202C-135C-15C0-3C76-13094BF3AA0D}"/>
          </ac:picMkLst>
        </pc:picChg>
        <pc:cxnChg chg="del">
          <ac:chgData name="Steven W Johnson" userId="33beb849-2479-4801-af12-e9583e9b5ba1" providerId="ADAL" clId="{141B8246-F903-445A-A43D-3C1F0C36A6D7}" dt="2023-09-12T15:36:09.267" v="2441" actId="478"/>
          <ac:cxnSpMkLst>
            <pc:docMk/>
            <pc:sldMk cId="3842956482" sldId="2232"/>
            <ac:cxnSpMk id="7" creationId="{EB5B02CE-6919-768E-A680-741A012F7144}"/>
          </ac:cxnSpMkLst>
        </pc:cxnChg>
      </pc:sldChg>
      <pc:sldChg chg="addSp modSp add mod ord modAnim">
        <pc:chgData name="Steven W Johnson" userId="33beb849-2479-4801-af12-e9583e9b5ba1" providerId="ADAL" clId="{141B8246-F903-445A-A43D-3C1F0C36A6D7}" dt="2023-09-12T15:44:23.090" v="2737" actId="1076"/>
        <pc:sldMkLst>
          <pc:docMk/>
          <pc:sldMk cId="961606605" sldId="2233"/>
        </pc:sldMkLst>
        <pc:spChg chg="mod">
          <ac:chgData name="Steven W Johnson" userId="33beb849-2479-4801-af12-e9583e9b5ba1" providerId="ADAL" clId="{141B8246-F903-445A-A43D-3C1F0C36A6D7}" dt="2023-09-12T15:44:16.541" v="2736"/>
          <ac:spMkLst>
            <pc:docMk/>
            <pc:sldMk cId="961606605" sldId="2233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5:38:51.277" v="2569" actId="20577"/>
          <ac:spMkLst>
            <pc:docMk/>
            <pc:sldMk cId="961606605" sldId="2233"/>
            <ac:spMk id="6" creationId="{00000000-0000-0000-0000-000000000000}"/>
          </ac:spMkLst>
        </pc:spChg>
        <pc:spChg chg="add mod">
          <ac:chgData name="Steven W Johnson" userId="33beb849-2479-4801-af12-e9583e9b5ba1" providerId="ADAL" clId="{141B8246-F903-445A-A43D-3C1F0C36A6D7}" dt="2023-09-12T15:44:23.090" v="2737" actId="1076"/>
          <ac:spMkLst>
            <pc:docMk/>
            <pc:sldMk cId="961606605" sldId="2233"/>
            <ac:spMk id="9" creationId="{6153205C-82C2-6216-C485-AAC99C9A37FA}"/>
          </ac:spMkLst>
        </pc:spChg>
        <pc:cxnChg chg="add mod">
          <ac:chgData name="Steven W Johnson" userId="33beb849-2479-4801-af12-e9583e9b5ba1" providerId="ADAL" clId="{141B8246-F903-445A-A43D-3C1F0C36A6D7}" dt="2023-09-12T15:41:00.103" v="2598" actId="554"/>
          <ac:cxnSpMkLst>
            <pc:docMk/>
            <pc:sldMk cId="961606605" sldId="2233"/>
            <ac:cxnSpMk id="3" creationId="{59F0FF48-9742-B165-0F0B-C127E8A13D1F}"/>
          </ac:cxnSpMkLst>
        </pc:cxnChg>
        <pc:cxnChg chg="add mod">
          <ac:chgData name="Steven W Johnson" userId="33beb849-2479-4801-af12-e9583e9b5ba1" providerId="ADAL" clId="{141B8246-F903-445A-A43D-3C1F0C36A6D7}" dt="2023-09-12T15:41:00.103" v="2598" actId="554"/>
          <ac:cxnSpMkLst>
            <pc:docMk/>
            <pc:sldMk cId="961606605" sldId="2233"/>
            <ac:cxnSpMk id="4" creationId="{AA9C0D4D-A132-2B3B-E6B1-393ED071FE8D}"/>
          </ac:cxnSpMkLst>
        </pc:cxnChg>
      </pc:sldChg>
      <pc:sldChg chg="addSp delSp modSp add mod modAnim">
        <pc:chgData name="Steven W Johnson" userId="33beb849-2479-4801-af12-e9583e9b5ba1" providerId="ADAL" clId="{141B8246-F903-445A-A43D-3C1F0C36A6D7}" dt="2023-09-12T15:46:04.583" v="2841"/>
        <pc:sldMkLst>
          <pc:docMk/>
          <pc:sldMk cId="3981137001" sldId="2234"/>
        </pc:sldMkLst>
        <pc:spChg chg="add mod">
          <ac:chgData name="Steven W Johnson" userId="33beb849-2479-4801-af12-e9583e9b5ba1" providerId="ADAL" clId="{141B8246-F903-445A-A43D-3C1F0C36A6D7}" dt="2023-09-12T15:44:31.823" v="2741"/>
          <ac:spMkLst>
            <pc:docMk/>
            <pc:sldMk cId="3981137001" sldId="2234"/>
            <ac:spMk id="2" creationId="{0C997248-DA77-9DC9-1902-9F5CF205AC3C}"/>
          </ac:spMkLst>
        </pc:spChg>
        <pc:spChg chg="del">
          <ac:chgData name="Steven W Johnson" userId="33beb849-2479-4801-af12-e9583e9b5ba1" providerId="ADAL" clId="{141B8246-F903-445A-A43D-3C1F0C36A6D7}" dt="2023-09-12T15:41:08.153" v="2599" actId="478"/>
          <ac:spMkLst>
            <pc:docMk/>
            <pc:sldMk cId="3981137001" sldId="2234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5:41:15.153" v="2608" actId="20577"/>
          <ac:spMkLst>
            <pc:docMk/>
            <pc:sldMk cId="3981137001" sldId="2234"/>
            <ac:spMk id="6" creationId="{00000000-0000-0000-0000-000000000000}"/>
          </ac:spMkLst>
        </pc:spChg>
        <pc:spChg chg="add mod">
          <ac:chgData name="Steven W Johnson" userId="33beb849-2479-4801-af12-e9583e9b5ba1" providerId="ADAL" clId="{141B8246-F903-445A-A43D-3C1F0C36A6D7}" dt="2023-09-12T15:45:19.473" v="2755" actId="1076"/>
          <ac:spMkLst>
            <pc:docMk/>
            <pc:sldMk cId="3981137001" sldId="2234"/>
            <ac:spMk id="7" creationId="{4B34962E-32A8-9D91-9369-C650425698D8}"/>
          </ac:spMkLst>
        </pc:spChg>
        <pc:cxnChg chg="add mod">
          <ac:chgData name="Steven W Johnson" userId="33beb849-2479-4801-af12-e9583e9b5ba1" providerId="ADAL" clId="{141B8246-F903-445A-A43D-3C1F0C36A6D7}" dt="2023-09-12T15:42:46.620" v="2664" actId="1036"/>
          <ac:cxnSpMkLst>
            <pc:docMk/>
            <pc:sldMk cId="3981137001" sldId="2234"/>
            <ac:cxnSpMk id="3" creationId="{30EE4166-59BE-4057-4BC6-F3E3A1ABF8DD}"/>
          </ac:cxnSpMkLst>
        </pc:cxnChg>
        <pc:cxnChg chg="add mod">
          <ac:chgData name="Steven W Johnson" userId="33beb849-2479-4801-af12-e9583e9b5ba1" providerId="ADAL" clId="{141B8246-F903-445A-A43D-3C1F0C36A6D7}" dt="2023-09-12T15:42:54.355" v="2688" actId="1038"/>
          <ac:cxnSpMkLst>
            <pc:docMk/>
            <pc:sldMk cId="3981137001" sldId="2234"/>
            <ac:cxnSpMk id="4" creationId="{222C47CF-6F93-0C69-A830-0695928A92C7}"/>
          </ac:cxnSpMkLst>
        </pc:cxnChg>
      </pc:sldChg>
      <pc:sldChg chg="addSp delSp modSp add mod modAnim">
        <pc:chgData name="Steven W Johnson" userId="33beb849-2479-4801-af12-e9583e9b5ba1" providerId="ADAL" clId="{141B8246-F903-445A-A43D-3C1F0C36A6D7}" dt="2023-09-12T15:46:11.899" v="2843" actId="1076"/>
        <pc:sldMkLst>
          <pc:docMk/>
          <pc:sldMk cId="914120176" sldId="2235"/>
        </pc:sldMkLst>
        <pc:spChg chg="add mod">
          <ac:chgData name="Steven W Johnson" userId="33beb849-2479-4801-af12-e9583e9b5ba1" providerId="ADAL" clId="{141B8246-F903-445A-A43D-3C1F0C36A6D7}" dt="2023-09-12T15:44:51.153" v="2748"/>
          <ac:spMkLst>
            <pc:docMk/>
            <pc:sldMk cId="914120176" sldId="2235"/>
            <ac:spMk id="2" creationId="{1ABA166A-49D9-6E2E-6315-084F1CACA22C}"/>
          </ac:spMkLst>
        </pc:spChg>
        <pc:spChg chg="del">
          <ac:chgData name="Steven W Johnson" userId="33beb849-2479-4801-af12-e9583e9b5ba1" providerId="ADAL" clId="{141B8246-F903-445A-A43D-3C1F0C36A6D7}" dt="2023-09-12T15:41:24.397" v="2621" actId="478"/>
          <ac:spMkLst>
            <pc:docMk/>
            <pc:sldMk cId="914120176" sldId="2235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5:41:21.863" v="2620" actId="20577"/>
          <ac:spMkLst>
            <pc:docMk/>
            <pc:sldMk cId="914120176" sldId="2235"/>
            <ac:spMk id="6" creationId="{00000000-0000-0000-0000-000000000000}"/>
          </ac:spMkLst>
        </pc:spChg>
        <pc:spChg chg="add mod">
          <ac:chgData name="Steven W Johnson" userId="33beb849-2479-4801-af12-e9583e9b5ba1" providerId="ADAL" clId="{141B8246-F903-445A-A43D-3C1F0C36A6D7}" dt="2023-09-12T15:46:11.899" v="2843" actId="1076"/>
          <ac:spMkLst>
            <pc:docMk/>
            <pc:sldMk cId="914120176" sldId="2235"/>
            <ac:spMk id="7" creationId="{2B1DF134-E006-9329-445A-D8EA11F7F8CC}"/>
          </ac:spMkLst>
        </pc:spChg>
        <pc:cxnChg chg="add mod">
          <ac:chgData name="Steven W Johnson" userId="33beb849-2479-4801-af12-e9583e9b5ba1" providerId="ADAL" clId="{141B8246-F903-445A-A43D-3C1F0C36A6D7}" dt="2023-09-12T15:45:27.793" v="2785" actId="1035"/>
          <ac:cxnSpMkLst>
            <pc:docMk/>
            <pc:sldMk cId="914120176" sldId="2235"/>
            <ac:cxnSpMk id="3" creationId="{4D60C21E-49DF-B3BB-4950-F5D6249A0E77}"/>
          </ac:cxnSpMkLst>
        </pc:cxnChg>
        <pc:cxnChg chg="add mod">
          <ac:chgData name="Steven W Johnson" userId="33beb849-2479-4801-af12-e9583e9b5ba1" providerId="ADAL" clId="{141B8246-F903-445A-A43D-3C1F0C36A6D7}" dt="2023-09-12T15:45:38.836" v="2834" actId="1037"/>
          <ac:cxnSpMkLst>
            <pc:docMk/>
            <pc:sldMk cId="914120176" sldId="2235"/>
            <ac:cxnSpMk id="4" creationId="{20CF1A14-AFB4-0511-0D0A-38F2F6CD478B}"/>
          </ac:cxnSpMkLst>
        </pc:cxnChg>
      </pc:sldChg>
      <pc:sldChg chg="addSp delSp modSp add mod modAnim">
        <pc:chgData name="Steven W Johnson" userId="33beb849-2479-4801-af12-e9583e9b5ba1" providerId="ADAL" clId="{141B8246-F903-445A-A43D-3C1F0C36A6D7}" dt="2023-09-12T15:46:55.235" v="2930"/>
        <pc:sldMkLst>
          <pc:docMk/>
          <pc:sldMk cId="2394567351" sldId="2236"/>
        </pc:sldMkLst>
        <pc:spChg chg="add del mod">
          <ac:chgData name="Steven W Johnson" userId="33beb849-2479-4801-af12-e9583e9b5ba1" providerId="ADAL" clId="{141B8246-F903-445A-A43D-3C1F0C36A6D7}" dt="2023-09-12T15:41:46.389" v="2639"/>
          <ac:spMkLst>
            <pc:docMk/>
            <pc:sldMk cId="2394567351" sldId="2236"/>
            <ac:spMk id="2" creationId="{C2F3B0D0-4FD6-9FA4-1B4D-738513FF7DDC}"/>
          </ac:spMkLst>
        </pc:spChg>
        <pc:spChg chg="add del">
          <ac:chgData name="Steven W Johnson" userId="33beb849-2479-4801-af12-e9583e9b5ba1" providerId="ADAL" clId="{141B8246-F903-445A-A43D-3C1F0C36A6D7}" dt="2023-09-12T15:42:10.561" v="2643" actId="478"/>
          <ac:spMkLst>
            <pc:docMk/>
            <pc:sldMk cId="2394567351" sldId="2236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5:42:08.031" v="2642" actId="20577"/>
          <ac:spMkLst>
            <pc:docMk/>
            <pc:sldMk cId="2394567351" sldId="2236"/>
            <ac:spMk id="6" creationId="{00000000-0000-0000-0000-000000000000}"/>
          </ac:spMkLst>
        </pc:spChg>
        <pc:spChg chg="add mod">
          <ac:chgData name="Steven W Johnson" userId="33beb849-2479-4801-af12-e9583e9b5ba1" providerId="ADAL" clId="{141B8246-F903-445A-A43D-3C1F0C36A6D7}" dt="2023-09-12T15:44:58.116" v="2752"/>
          <ac:spMkLst>
            <pc:docMk/>
            <pc:sldMk cId="2394567351" sldId="2236"/>
            <ac:spMk id="7" creationId="{B2D20F2D-B083-C769-2ADC-82F4520942DD}"/>
          </ac:spMkLst>
        </pc:spChg>
        <pc:spChg chg="add mod">
          <ac:chgData name="Steven W Johnson" userId="33beb849-2479-4801-af12-e9583e9b5ba1" providerId="ADAL" clId="{141B8246-F903-445A-A43D-3C1F0C36A6D7}" dt="2023-09-12T15:46:53.611" v="2929" actId="1076"/>
          <ac:spMkLst>
            <pc:docMk/>
            <pc:sldMk cId="2394567351" sldId="2236"/>
            <ac:spMk id="11" creationId="{FEDA1E5B-436B-E068-86FC-6903BC205ABE}"/>
          </ac:spMkLst>
        </pc:spChg>
        <pc:cxnChg chg="add del mod">
          <ac:chgData name="Steven W Johnson" userId="33beb849-2479-4801-af12-e9583e9b5ba1" providerId="ADAL" clId="{141B8246-F903-445A-A43D-3C1F0C36A6D7}" dt="2023-09-12T15:41:46.389" v="2639"/>
          <ac:cxnSpMkLst>
            <pc:docMk/>
            <pc:sldMk cId="2394567351" sldId="2236"/>
            <ac:cxnSpMk id="3" creationId="{16F1D756-1DE9-A02C-AAED-D8CDC1003F3D}"/>
          </ac:cxnSpMkLst>
        </pc:cxnChg>
        <pc:cxnChg chg="add del mod">
          <ac:chgData name="Steven W Johnson" userId="33beb849-2479-4801-af12-e9583e9b5ba1" providerId="ADAL" clId="{141B8246-F903-445A-A43D-3C1F0C36A6D7}" dt="2023-09-12T15:41:46.389" v="2639"/>
          <ac:cxnSpMkLst>
            <pc:docMk/>
            <pc:sldMk cId="2394567351" sldId="2236"/>
            <ac:cxnSpMk id="4" creationId="{1DDBEED8-3E4E-E947-3515-0B81ED040773}"/>
          </ac:cxnSpMkLst>
        </pc:cxnChg>
        <pc:cxnChg chg="add mod">
          <ac:chgData name="Steven W Johnson" userId="33beb849-2479-4801-af12-e9583e9b5ba1" providerId="ADAL" clId="{141B8246-F903-445A-A43D-3C1F0C36A6D7}" dt="2023-09-12T15:46:30.157" v="2874" actId="14100"/>
          <ac:cxnSpMkLst>
            <pc:docMk/>
            <pc:sldMk cId="2394567351" sldId="2236"/>
            <ac:cxnSpMk id="8" creationId="{269CE677-538C-10F4-75B0-F6B81961F49B}"/>
          </ac:cxnSpMkLst>
        </pc:cxnChg>
        <pc:cxnChg chg="add mod">
          <ac:chgData name="Steven W Johnson" userId="33beb849-2479-4801-af12-e9583e9b5ba1" providerId="ADAL" clId="{141B8246-F903-445A-A43D-3C1F0C36A6D7}" dt="2023-09-12T15:46:34.659" v="2898" actId="1038"/>
          <ac:cxnSpMkLst>
            <pc:docMk/>
            <pc:sldMk cId="2394567351" sldId="2236"/>
            <ac:cxnSpMk id="9" creationId="{5CF56405-202D-1A66-AE6A-003932B0C617}"/>
          </ac:cxnSpMkLst>
        </pc:cxnChg>
      </pc:sldChg>
      <pc:sldChg chg="add">
        <pc:chgData name="Steven W Johnson" userId="33beb849-2479-4801-af12-e9583e9b5ba1" providerId="ADAL" clId="{141B8246-F903-445A-A43D-3C1F0C36A6D7}" dt="2023-09-12T15:47:11.528" v="2931"/>
        <pc:sldMkLst>
          <pc:docMk/>
          <pc:sldMk cId="3421950076" sldId="2237"/>
        </pc:sldMkLst>
      </pc:sldChg>
      <pc:sldChg chg="addSp delSp modSp add mod delAnim">
        <pc:chgData name="Steven W Johnson" userId="33beb849-2479-4801-af12-e9583e9b5ba1" providerId="ADAL" clId="{141B8246-F903-445A-A43D-3C1F0C36A6D7}" dt="2023-09-12T15:57:37.477" v="3162" actId="478"/>
        <pc:sldMkLst>
          <pc:docMk/>
          <pc:sldMk cId="3010664372" sldId="2238"/>
        </pc:sldMkLst>
        <pc:spChg chg="mod">
          <ac:chgData name="Steven W Johnson" userId="33beb849-2479-4801-af12-e9583e9b5ba1" providerId="ADAL" clId="{141B8246-F903-445A-A43D-3C1F0C36A6D7}" dt="2023-09-12T15:57:22.278" v="3158" actId="14100"/>
          <ac:spMkLst>
            <pc:docMk/>
            <pc:sldMk cId="3010664372" sldId="2238"/>
            <ac:spMk id="2" creationId="{0C997248-DA77-9DC9-1902-9F5CF205AC3C}"/>
          </ac:spMkLst>
        </pc:spChg>
        <pc:spChg chg="mod">
          <ac:chgData name="Steven W Johnson" userId="33beb849-2479-4801-af12-e9583e9b5ba1" providerId="ADAL" clId="{141B8246-F903-445A-A43D-3C1F0C36A6D7}" dt="2023-09-12T15:47:53.858" v="2937" actId="20577"/>
          <ac:spMkLst>
            <pc:docMk/>
            <pc:sldMk cId="3010664372" sldId="2238"/>
            <ac:spMk id="6" creationId="{00000000-0000-0000-0000-000000000000}"/>
          </ac:spMkLst>
        </pc:spChg>
        <pc:spChg chg="del mod">
          <ac:chgData name="Steven W Johnson" userId="33beb849-2479-4801-af12-e9583e9b5ba1" providerId="ADAL" clId="{141B8246-F903-445A-A43D-3C1F0C36A6D7}" dt="2023-09-12T15:56:44.556" v="3147" actId="478"/>
          <ac:spMkLst>
            <pc:docMk/>
            <pc:sldMk cId="3010664372" sldId="2238"/>
            <ac:spMk id="7" creationId="{4B34962E-32A8-9D91-9369-C650425698D8}"/>
          </ac:spMkLst>
        </pc:spChg>
        <pc:graphicFrameChg chg="add mod modGraphic">
          <ac:chgData name="Steven W Johnson" userId="33beb849-2479-4801-af12-e9583e9b5ba1" providerId="ADAL" clId="{141B8246-F903-445A-A43D-3C1F0C36A6D7}" dt="2023-09-12T15:56:40.828" v="3146" actId="1076"/>
          <ac:graphicFrameMkLst>
            <pc:docMk/>
            <pc:sldMk cId="3010664372" sldId="2238"/>
            <ac:graphicFrameMk id="9" creationId="{ABCE3236-54B2-68FC-DC10-75101CA69BD4}"/>
          </ac:graphicFrameMkLst>
        </pc:graphicFrameChg>
        <pc:cxnChg chg="mod">
          <ac:chgData name="Steven W Johnson" userId="33beb849-2479-4801-af12-e9583e9b5ba1" providerId="ADAL" clId="{141B8246-F903-445A-A43D-3C1F0C36A6D7}" dt="2023-09-12T15:56:57.539" v="3152" actId="14100"/>
          <ac:cxnSpMkLst>
            <pc:docMk/>
            <pc:sldMk cId="3010664372" sldId="2238"/>
            <ac:cxnSpMk id="3" creationId="{30EE4166-59BE-4057-4BC6-F3E3A1ABF8DD}"/>
          </ac:cxnSpMkLst>
        </pc:cxnChg>
        <pc:cxnChg chg="del">
          <ac:chgData name="Steven W Johnson" userId="33beb849-2479-4801-af12-e9583e9b5ba1" providerId="ADAL" clId="{141B8246-F903-445A-A43D-3C1F0C36A6D7}" dt="2023-09-12T15:49:00.983" v="2944" actId="478"/>
          <ac:cxnSpMkLst>
            <pc:docMk/>
            <pc:sldMk cId="3010664372" sldId="2238"/>
            <ac:cxnSpMk id="4" creationId="{222C47CF-6F93-0C69-A830-0695928A92C7}"/>
          </ac:cxnSpMkLst>
        </pc:cxnChg>
        <pc:cxnChg chg="add mod">
          <ac:chgData name="Steven W Johnson" userId="33beb849-2479-4801-af12-e9583e9b5ba1" providerId="ADAL" clId="{141B8246-F903-445A-A43D-3C1F0C36A6D7}" dt="2023-09-12T15:57:09.342" v="3155" actId="14100"/>
          <ac:cxnSpMkLst>
            <pc:docMk/>
            <pc:sldMk cId="3010664372" sldId="2238"/>
            <ac:cxnSpMk id="10" creationId="{99E013C0-6C1A-E0BA-5DB3-55254B81D839}"/>
          </ac:cxnSpMkLst>
        </pc:cxnChg>
        <pc:cxnChg chg="add mod">
          <ac:chgData name="Steven W Johnson" userId="33beb849-2479-4801-af12-e9583e9b5ba1" providerId="ADAL" clId="{141B8246-F903-445A-A43D-3C1F0C36A6D7}" dt="2023-09-12T15:57:22.278" v="3158" actId="14100"/>
          <ac:cxnSpMkLst>
            <pc:docMk/>
            <pc:sldMk cId="3010664372" sldId="2238"/>
            <ac:cxnSpMk id="11" creationId="{31434A32-DAB2-91BB-63C6-B156746D9573}"/>
          </ac:cxnSpMkLst>
        </pc:cxnChg>
        <pc:cxnChg chg="add mod">
          <ac:chgData name="Steven W Johnson" userId="33beb849-2479-4801-af12-e9583e9b5ba1" providerId="ADAL" clId="{141B8246-F903-445A-A43D-3C1F0C36A6D7}" dt="2023-09-12T15:57:32.624" v="3161" actId="14100"/>
          <ac:cxnSpMkLst>
            <pc:docMk/>
            <pc:sldMk cId="3010664372" sldId="2238"/>
            <ac:cxnSpMk id="12" creationId="{27FBB6F3-C823-2AEF-988E-4F518E33A73E}"/>
          </ac:cxnSpMkLst>
        </pc:cxnChg>
        <pc:cxnChg chg="add del mod">
          <ac:chgData name="Steven W Johnson" userId="33beb849-2479-4801-af12-e9583e9b5ba1" providerId="ADAL" clId="{141B8246-F903-445A-A43D-3C1F0C36A6D7}" dt="2023-09-12T15:57:37.477" v="3162" actId="478"/>
          <ac:cxnSpMkLst>
            <pc:docMk/>
            <pc:sldMk cId="3010664372" sldId="2238"/>
            <ac:cxnSpMk id="14" creationId="{3BB552AF-5211-DFCB-C215-BB1E28A31A98}"/>
          </ac:cxnSpMkLst>
        </pc:cxnChg>
      </pc:sldChg>
      <pc:sldChg chg="modSp add mod">
        <pc:chgData name="Steven W Johnson" userId="33beb849-2479-4801-af12-e9583e9b5ba1" providerId="ADAL" clId="{141B8246-F903-445A-A43D-3C1F0C36A6D7}" dt="2023-09-12T15:58:25.007" v="3167" actId="20577"/>
        <pc:sldMkLst>
          <pc:docMk/>
          <pc:sldMk cId="4044000566" sldId="2239"/>
        </pc:sldMkLst>
        <pc:spChg chg="mod">
          <ac:chgData name="Steven W Johnson" userId="33beb849-2479-4801-af12-e9583e9b5ba1" providerId="ADAL" clId="{141B8246-F903-445A-A43D-3C1F0C36A6D7}" dt="2023-09-12T15:58:25.007" v="3167" actId="20577"/>
          <ac:spMkLst>
            <pc:docMk/>
            <pc:sldMk cId="4044000566" sldId="2239"/>
            <ac:spMk id="6" creationId="{00000000-0000-0000-0000-000000000000}"/>
          </ac:spMkLst>
        </pc:spChg>
      </pc:sldChg>
      <pc:sldChg chg="modSp add mod">
        <pc:chgData name="Steven W Johnson" userId="33beb849-2479-4801-af12-e9583e9b5ba1" providerId="ADAL" clId="{141B8246-F903-445A-A43D-3C1F0C36A6D7}" dt="2023-09-12T15:58:33.390" v="3172" actId="20577"/>
        <pc:sldMkLst>
          <pc:docMk/>
          <pc:sldMk cId="3777751732" sldId="2240"/>
        </pc:sldMkLst>
        <pc:spChg chg="mod">
          <ac:chgData name="Steven W Johnson" userId="33beb849-2479-4801-af12-e9583e9b5ba1" providerId="ADAL" clId="{141B8246-F903-445A-A43D-3C1F0C36A6D7}" dt="2023-09-12T15:58:33.390" v="3172" actId="20577"/>
          <ac:spMkLst>
            <pc:docMk/>
            <pc:sldMk cId="3777751732" sldId="2240"/>
            <ac:spMk id="6" creationId="{00000000-0000-0000-0000-000000000000}"/>
          </ac:spMkLst>
        </pc:spChg>
      </pc:sldChg>
    </pc:docChg>
  </pc:docChgLst>
  <pc:docChgLst>
    <pc:chgData name="Steven W Johnson" userId="33beb849-2479-4801-af12-e9583e9b5ba1" providerId="ADAL" clId="{674853D9-CF81-4D3A-A497-72DB273C65EA}"/>
    <pc:docChg chg="undo custSel addSld delSld modSld sldOrd modSection">
      <pc:chgData name="Steven W Johnson" userId="33beb849-2479-4801-af12-e9583e9b5ba1" providerId="ADAL" clId="{674853D9-CF81-4D3A-A497-72DB273C65EA}" dt="2023-08-31T16:11:43.293" v="686"/>
      <pc:docMkLst>
        <pc:docMk/>
      </pc:docMkLst>
      <pc:sldChg chg="modSp mod">
        <pc:chgData name="Steven W Johnson" userId="33beb849-2479-4801-af12-e9583e9b5ba1" providerId="ADAL" clId="{674853D9-CF81-4D3A-A497-72DB273C65EA}" dt="2023-08-31T12:13:39.411" v="353" actId="20577"/>
        <pc:sldMkLst>
          <pc:docMk/>
          <pc:sldMk cId="2170769918" sldId="2176"/>
        </pc:sldMkLst>
        <pc:spChg chg="mod">
          <ac:chgData name="Steven W Johnson" userId="33beb849-2479-4801-af12-e9583e9b5ba1" providerId="ADAL" clId="{674853D9-CF81-4D3A-A497-72DB273C65EA}" dt="2023-08-31T12:13:39.411" v="353" actId="20577"/>
          <ac:spMkLst>
            <pc:docMk/>
            <pc:sldMk cId="2170769918" sldId="2176"/>
            <ac:spMk id="6" creationId="{00000000-0000-0000-0000-000000000000}"/>
          </ac:spMkLst>
        </pc:spChg>
      </pc:sldChg>
      <pc:sldChg chg="modSp mod">
        <pc:chgData name="Steven W Johnson" userId="33beb849-2479-4801-af12-e9583e9b5ba1" providerId="ADAL" clId="{674853D9-CF81-4D3A-A497-72DB273C65EA}" dt="2023-08-31T15:55:42.870" v="613" actId="313"/>
        <pc:sldMkLst>
          <pc:docMk/>
          <pc:sldMk cId="1298400075" sldId="2181"/>
        </pc:sldMkLst>
        <pc:spChg chg="mod">
          <ac:chgData name="Steven W Johnson" userId="33beb849-2479-4801-af12-e9583e9b5ba1" providerId="ADAL" clId="{674853D9-CF81-4D3A-A497-72DB273C65EA}" dt="2023-08-31T15:55:42.870" v="613" actId="313"/>
          <ac:spMkLst>
            <pc:docMk/>
            <pc:sldMk cId="1298400075" sldId="2181"/>
            <ac:spMk id="5" creationId="{92DFBA17-EC79-4995-BC3B-626F1DF036F3}"/>
          </ac:spMkLst>
        </pc:spChg>
        <pc:spChg chg="mod">
          <ac:chgData name="Steven W Johnson" userId="33beb849-2479-4801-af12-e9583e9b5ba1" providerId="ADAL" clId="{674853D9-CF81-4D3A-A497-72DB273C65EA}" dt="2023-08-31T12:18:42.648" v="437" actId="20577"/>
          <ac:spMkLst>
            <pc:docMk/>
            <pc:sldMk cId="1298400075" sldId="2181"/>
            <ac:spMk id="6" creationId="{00000000-0000-0000-0000-000000000000}"/>
          </ac:spMkLst>
        </pc:spChg>
      </pc:sldChg>
      <pc:sldChg chg="modSp mod">
        <pc:chgData name="Steven W Johnson" userId="33beb849-2479-4801-af12-e9583e9b5ba1" providerId="ADAL" clId="{674853D9-CF81-4D3A-A497-72DB273C65EA}" dt="2023-08-31T16:02:35.302" v="628" actId="313"/>
        <pc:sldMkLst>
          <pc:docMk/>
          <pc:sldMk cId="707387840" sldId="2184"/>
        </pc:sldMkLst>
        <pc:spChg chg="mod">
          <ac:chgData name="Steven W Johnson" userId="33beb849-2479-4801-af12-e9583e9b5ba1" providerId="ADAL" clId="{674853D9-CF81-4D3A-A497-72DB273C65EA}" dt="2023-08-31T16:02:35.302" v="628" actId="313"/>
          <ac:spMkLst>
            <pc:docMk/>
            <pc:sldMk cId="707387840" sldId="2184"/>
            <ac:spMk id="7" creationId="{AB779179-0DFF-4753-9F98-CE5A82FF05AE}"/>
          </ac:spMkLst>
        </pc:spChg>
      </pc:sldChg>
      <pc:sldChg chg="addSp delSp mod">
        <pc:chgData name="Steven W Johnson" userId="33beb849-2479-4801-af12-e9583e9b5ba1" providerId="ADAL" clId="{674853D9-CF81-4D3A-A497-72DB273C65EA}" dt="2023-08-31T16:08:29.861" v="659" actId="22"/>
        <pc:sldMkLst>
          <pc:docMk/>
          <pc:sldMk cId="4525223" sldId="2188"/>
        </pc:sldMkLst>
        <pc:picChg chg="add del">
          <ac:chgData name="Steven W Johnson" userId="33beb849-2479-4801-af12-e9583e9b5ba1" providerId="ADAL" clId="{674853D9-CF81-4D3A-A497-72DB273C65EA}" dt="2023-08-31T16:08:29.861" v="659" actId="22"/>
          <ac:picMkLst>
            <pc:docMk/>
            <pc:sldMk cId="4525223" sldId="2188"/>
            <ac:picMk id="3" creationId="{F84CEE14-8B3C-920F-1786-73113A797E1F}"/>
          </ac:picMkLst>
        </pc:picChg>
      </pc:sldChg>
      <pc:sldChg chg="modSp mod">
        <pc:chgData name="Steven W Johnson" userId="33beb849-2479-4801-af12-e9583e9b5ba1" providerId="ADAL" clId="{674853D9-CF81-4D3A-A497-72DB273C65EA}" dt="2023-08-31T16:09:11.385" v="679" actId="313"/>
        <pc:sldMkLst>
          <pc:docMk/>
          <pc:sldMk cId="531065728" sldId="2189"/>
        </pc:sldMkLst>
        <pc:spChg chg="mod">
          <ac:chgData name="Steven W Johnson" userId="33beb849-2479-4801-af12-e9583e9b5ba1" providerId="ADAL" clId="{674853D9-CF81-4D3A-A497-72DB273C65EA}" dt="2023-08-31T16:09:11.385" v="679" actId="313"/>
          <ac:spMkLst>
            <pc:docMk/>
            <pc:sldMk cId="531065728" sldId="2189"/>
            <ac:spMk id="6" creationId="{00000000-0000-0000-0000-000000000000}"/>
          </ac:spMkLst>
        </pc:spChg>
      </pc:sldChg>
      <pc:sldChg chg="modSp add mod">
        <pc:chgData name="Steven W Johnson" userId="33beb849-2479-4801-af12-e9583e9b5ba1" providerId="ADAL" clId="{674853D9-CF81-4D3A-A497-72DB273C65EA}" dt="2023-08-31T12:39:00.665" v="560" actId="20577"/>
        <pc:sldMkLst>
          <pc:docMk/>
          <pc:sldMk cId="3833156362" sldId="2199"/>
        </pc:sldMkLst>
        <pc:spChg chg="mod">
          <ac:chgData name="Steven W Johnson" userId="33beb849-2479-4801-af12-e9583e9b5ba1" providerId="ADAL" clId="{674853D9-CF81-4D3A-A497-72DB273C65EA}" dt="2023-08-31T12:39:00.665" v="560" actId="20577"/>
          <ac:spMkLst>
            <pc:docMk/>
            <pc:sldMk cId="3833156362" sldId="2199"/>
            <ac:spMk id="6" creationId="{00000000-0000-0000-0000-000000000000}"/>
          </ac:spMkLst>
        </pc:spChg>
      </pc:sldChg>
      <pc:sldChg chg="modSp add mod">
        <pc:chgData name="Steven W Johnson" userId="33beb849-2479-4801-af12-e9583e9b5ba1" providerId="ADAL" clId="{674853D9-CF81-4D3A-A497-72DB273C65EA}" dt="2023-08-31T12:18:08.665" v="402" actId="20577"/>
        <pc:sldMkLst>
          <pc:docMk/>
          <pc:sldMk cId="995007535" sldId="2200"/>
        </pc:sldMkLst>
        <pc:spChg chg="mod">
          <ac:chgData name="Steven W Johnson" userId="33beb849-2479-4801-af12-e9583e9b5ba1" providerId="ADAL" clId="{674853D9-CF81-4D3A-A497-72DB273C65EA}" dt="2023-08-31T12:18:08.665" v="402" actId="20577"/>
          <ac:spMkLst>
            <pc:docMk/>
            <pc:sldMk cId="995007535" sldId="2200"/>
            <ac:spMk id="6" creationId="{00000000-0000-0000-0000-000000000000}"/>
          </ac:spMkLst>
        </pc:spChg>
      </pc:sldChg>
      <pc:sldChg chg="addSp delSp modSp add mod ord delAnim">
        <pc:chgData name="Steven W Johnson" userId="33beb849-2479-4801-af12-e9583e9b5ba1" providerId="ADAL" clId="{674853D9-CF81-4D3A-A497-72DB273C65EA}" dt="2023-08-31T16:03:27.720" v="633" actId="478"/>
        <pc:sldMkLst>
          <pc:docMk/>
          <pc:sldMk cId="2343085015" sldId="2201"/>
        </pc:sldMkLst>
        <pc:spChg chg="add del mod">
          <ac:chgData name="Steven W Johnson" userId="33beb849-2479-4801-af12-e9583e9b5ba1" providerId="ADAL" clId="{674853D9-CF81-4D3A-A497-72DB273C65EA}" dt="2023-08-31T15:52:50.580" v="601" actId="478"/>
          <ac:spMkLst>
            <pc:docMk/>
            <pc:sldMk cId="2343085015" sldId="2201"/>
            <ac:spMk id="5" creationId="{CFB0B6F7-1D65-E64D-B950-C6017616ACAC}"/>
          </ac:spMkLst>
        </pc:spChg>
        <pc:spChg chg="del mod">
          <ac:chgData name="Steven W Johnson" userId="33beb849-2479-4801-af12-e9583e9b5ba1" providerId="ADAL" clId="{674853D9-CF81-4D3A-A497-72DB273C65EA}" dt="2023-08-31T12:55:09.670" v="598" actId="478"/>
          <ac:spMkLst>
            <pc:docMk/>
            <pc:sldMk cId="2343085015" sldId="2201"/>
            <ac:spMk id="6" creationId="{00000000-0000-0000-0000-000000000000}"/>
          </ac:spMkLst>
        </pc:spChg>
        <pc:spChg chg="del">
          <ac:chgData name="Steven W Johnson" userId="33beb849-2479-4801-af12-e9583e9b5ba1" providerId="ADAL" clId="{674853D9-CF81-4D3A-A497-72DB273C65EA}" dt="2023-08-31T12:39:42.721" v="564" actId="478"/>
          <ac:spMkLst>
            <pc:docMk/>
            <pc:sldMk cId="2343085015" sldId="2201"/>
            <ac:spMk id="7" creationId="{AB779179-0DFF-4753-9F98-CE5A82FF05AE}"/>
          </ac:spMkLst>
        </pc:spChg>
        <pc:spChg chg="del">
          <ac:chgData name="Steven W Johnson" userId="33beb849-2479-4801-af12-e9583e9b5ba1" providerId="ADAL" clId="{674853D9-CF81-4D3A-A497-72DB273C65EA}" dt="2023-08-31T12:39:40.417" v="562" actId="478"/>
          <ac:spMkLst>
            <pc:docMk/>
            <pc:sldMk cId="2343085015" sldId="2201"/>
            <ac:spMk id="8" creationId="{E7D236B6-673B-4371-98E3-32853F1485A5}"/>
          </ac:spMkLst>
        </pc:spChg>
        <pc:spChg chg="del">
          <ac:chgData name="Steven W Johnson" userId="33beb849-2479-4801-af12-e9583e9b5ba1" providerId="ADAL" clId="{674853D9-CF81-4D3A-A497-72DB273C65EA}" dt="2023-08-31T12:39:41.535" v="563" actId="478"/>
          <ac:spMkLst>
            <pc:docMk/>
            <pc:sldMk cId="2343085015" sldId="2201"/>
            <ac:spMk id="9" creationId="{11AD01E8-0404-440D-8328-5B27666943AB}"/>
          </ac:spMkLst>
        </pc:spChg>
        <pc:spChg chg="add del mod">
          <ac:chgData name="Steven W Johnson" userId="33beb849-2479-4801-af12-e9583e9b5ba1" providerId="ADAL" clId="{674853D9-CF81-4D3A-A497-72DB273C65EA}" dt="2023-08-31T15:52:58.118" v="603" actId="478"/>
          <ac:spMkLst>
            <pc:docMk/>
            <pc:sldMk cId="2343085015" sldId="2201"/>
            <ac:spMk id="11" creationId="{6195DB52-60D5-D97D-540E-D6CA1E43F0AC}"/>
          </ac:spMkLst>
        </pc:spChg>
        <pc:spChg chg="add del">
          <ac:chgData name="Steven W Johnson" userId="33beb849-2479-4801-af12-e9583e9b5ba1" providerId="ADAL" clId="{674853D9-CF81-4D3A-A497-72DB273C65EA}" dt="2023-08-31T15:52:50.580" v="601" actId="478"/>
          <ac:spMkLst>
            <pc:docMk/>
            <pc:sldMk cId="2343085015" sldId="2201"/>
            <ac:spMk id="13" creationId="{00000000-0000-0000-0000-000000000000}"/>
          </ac:spMkLst>
        </pc:spChg>
        <pc:spChg chg="add del">
          <ac:chgData name="Steven W Johnson" userId="33beb849-2479-4801-af12-e9583e9b5ba1" providerId="ADAL" clId="{674853D9-CF81-4D3A-A497-72DB273C65EA}" dt="2023-08-31T15:52:53.861" v="602" actId="478"/>
          <ac:spMkLst>
            <pc:docMk/>
            <pc:sldMk cId="2343085015" sldId="2201"/>
            <ac:spMk id="27" creationId="{D4CBCD6F-9EE5-4275-896C-ED8B7EC22B23}"/>
          </ac:spMkLst>
        </pc:spChg>
        <pc:picChg chg="add del">
          <ac:chgData name="Steven W Johnson" userId="33beb849-2479-4801-af12-e9583e9b5ba1" providerId="ADAL" clId="{674853D9-CF81-4D3A-A497-72DB273C65EA}" dt="2023-08-31T15:56:52.342" v="614" actId="478"/>
          <ac:picMkLst>
            <pc:docMk/>
            <pc:sldMk cId="2343085015" sldId="2201"/>
            <ac:picMk id="3" creationId="{ADC04BE2-6DB7-485F-BF79-CB37B5072C61}"/>
          </ac:picMkLst>
        </pc:picChg>
        <pc:picChg chg="add">
          <ac:chgData name="Steven W Johnson" userId="33beb849-2479-4801-af12-e9583e9b5ba1" providerId="ADAL" clId="{674853D9-CF81-4D3A-A497-72DB273C65EA}" dt="2023-08-31T15:56:53.294" v="615" actId="22"/>
          <ac:picMkLst>
            <pc:docMk/>
            <pc:sldMk cId="2343085015" sldId="2201"/>
            <ac:picMk id="14" creationId="{2AEDA61D-D8BA-4CF7-838B-FF887591AC3A}"/>
          </ac:picMkLst>
        </pc:picChg>
        <pc:picChg chg="add del">
          <ac:chgData name="Steven W Johnson" userId="33beb849-2479-4801-af12-e9583e9b5ba1" providerId="ADAL" clId="{674853D9-CF81-4D3A-A497-72DB273C65EA}" dt="2023-08-31T16:03:27.720" v="633" actId="478"/>
          <ac:picMkLst>
            <pc:docMk/>
            <pc:sldMk cId="2343085015" sldId="2201"/>
            <ac:picMk id="16" creationId="{E8685556-D8FD-ECC4-4CC9-602672F4853C}"/>
          </ac:picMkLst>
        </pc:picChg>
      </pc:sldChg>
      <pc:sldChg chg="add del ord">
        <pc:chgData name="Steven W Johnson" userId="33beb849-2479-4801-af12-e9583e9b5ba1" providerId="ADAL" clId="{674853D9-CF81-4D3A-A497-72DB273C65EA}" dt="2023-08-31T16:03:38.878" v="635" actId="47"/>
        <pc:sldMkLst>
          <pc:docMk/>
          <pc:sldMk cId="1143217875" sldId="2202"/>
        </pc:sldMkLst>
      </pc:sldChg>
      <pc:sldChg chg="add ord modAnim">
        <pc:chgData name="Steven W Johnson" userId="33beb849-2479-4801-af12-e9583e9b5ba1" providerId="ADAL" clId="{674853D9-CF81-4D3A-A497-72DB273C65EA}" dt="2023-08-31T16:03:32.641" v="634"/>
        <pc:sldMkLst>
          <pc:docMk/>
          <pc:sldMk cId="1954698354" sldId="2203"/>
        </pc:sldMkLst>
      </pc:sldChg>
      <pc:sldChg chg="addSp delSp modSp add mod ord modAnim">
        <pc:chgData name="Steven W Johnson" userId="33beb849-2479-4801-af12-e9583e9b5ba1" providerId="ADAL" clId="{674853D9-CF81-4D3A-A497-72DB273C65EA}" dt="2023-08-31T16:05:01.741" v="643"/>
        <pc:sldMkLst>
          <pc:docMk/>
          <pc:sldMk cId="1297953359" sldId="2204"/>
        </pc:sldMkLst>
        <pc:picChg chg="add">
          <ac:chgData name="Steven W Johnson" userId="33beb849-2479-4801-af12-e9583e9b5ba1" providerId="ADAL" clId="{674853D9-CF81-4D3A-A497-72DB273C65EA}" dt="2023-08-31T16:04:56.025" v="642" actId="22"/>
          <ac:picMkLst>
            <pc:docMk/>
            <pc:sldMk cId="1297953359" sldId="2204"/>
            <ac:picMk id="3" creationId="{AD15F474-1A43-79C1-B6D1-4CAFEA87FB6E}"/>
          </ac:picMkLst>
        </pc:picChg>
        <pc:picChg chg="del">
          <ac:chgData name="Steven W Johnson" userId="33beb849-2479-4801-af12-e9583e9b5ba1" providerId="ADAL" clId="{674853D9-CF81-4D3A-A497-72DB273C65EA}" dt="2023-08-31T16:04:35.384" v="640" actId="478"/>
          <ac:picMkLst>
            <pc:docMk/>
            <pc:sldMk cId="1297953359" sldId="2204"/>
            <ac:picMk id="14" creationId="{2AEDA61D-D8BA-4CF7-838B-FF887591AC3A}"/>
          </ac:picMkLst>
        </pc:picChg>
        <pc:picChg chg="ord">
          <ac:chgData name="Steven W Johnson" userId="33beb849-2479-4801-af12-e9583e9b5ba1" providerId="ADAL" clId="{674853D9-CF81-4D3A-A497-72DB273C65EA}" dt="2023-08-31T16:04:33.831" v="639" actId="167"/>
          <ac:picMkLst>
            <pc:docMk/>
            <pc:sldMk cId="1297953359" sldId="2204"/>
            <ac:picMk id="16" creationId="{E8685556-D8FD-ECC4-4CC9-602672F4853C}"/>
          </ac:picMkLst>
        </pc:picChg>
      </pc:sldChg>
      <pc:sldChg chg="addSp delSp modSp add mod ord modAnim">
        <pc:chgData name="Steven W Johnson" userId="33beb849-2479-4801-af12-e9583e9b5ba1" providerId="ADAL" clId="{674853D9-CF81-4D3A-A497-72DB273C65EA}" dt="2023-08-31T16:06:09.757" v="651"/>
        <pc:sldMkLst>
          <pc:docMk/>
          <pc:sldMk cId="2727622466" sldId="2205"/>
        </pc:sldMkLst>
        <pc:picChg chg="ord">
          <ac:chgData name="Steven W Johnson" userId="33beb849-2479-4801-af12-e9583e9b5ba1" providerId="ADAL" clId="{674853D9-CF81-4D3A-A497-72DB273C65EA}" dt="2023-08-31T16:05:28.751" v="647" actId="167"/>
          <ac:picMkLst>
            <pc:docMk/>
            <pc:sldMk cId="2727622466" sldId="2205"/>
            <ac:picMk id="3" creationId="{AD15F474-1A43-79C1-B6D1-4CAFEA87FB6E}"/>
          </ac:picMkLst>
        </pc:picChg>
        <pc:picChg chg="add">
          <ac:chgData name="Steven W Johnson" userId="33beb849-2479-4801-af12-e9583e9b5ba1" providerId="ADAL" clId="{674853D9-CF81-4D3A-A497-72DB273C65EA}" dt="2023-08-31T16:06:01.970" v="650" actId="22"/>
          <ac:picMkLst>
            <pc:docMk/>
            <pc:sldMk cId="2727622466" sldId="2205"/>
            <ac:picMk id="4" creationId="{51198CEF-B32F-7D11-ED3B-5B94FC912492}"/>
          </ac:picMkLst>
        </pc:picChg>
        <pc:picChg chg="del">
          <ac:chgData name="Steven W Johnson" userId="33beb849-2479-4801-af12-e9583e9b5ba1" providerId="ADAL" clId="{674853D9-CF81-4D3A-A497-72DB273C65EA}" dt="2023-08-31T16:05:30.248" v="648" actId="478"/>
          <ac:picMkLst>
            <pc:docMk/>
            <pc:sldMk cId="2727622466" sldId="2205"/>
            <ac:picMk id="16" creationId="{E8685556-D8FD-ECC4-4CC9-602672F4853C}"/>
          </ac:picMkLst>
        </pc:picChg>
      </pc:sldChg>
      <pc:sldChg chg="addSp delSp modSp add mod ord modAnim">
        <pc:chgData name="Steven W Johnson" userId="33beb849-2479-4801-af12-e9583e9b5ba1" providerId="ADAL" clId="{674853D9-CF81-4D3A-A497-72DB273C65EA}" dt="2023-08-31T16:08:48.585" v="661"/>
        <pc:sldMkLst>
          <pc:docMk/>
          <pc:sldMk cId="3276350783" sldId="2206"/>
        </pc:sldMkLst>
        <pc:picChg chg="del">
          <ac:chgData name="Steven W Johnson" userId="33beb849-2479-4801-af12-e9583e9b5ba1" providerId="ADAL" clId="{674853D9-CF81-4D3A-A497-72DB273C65EA}" dt="2023-08-31T16:06:47.436" v="656" actId="478"/>
          <ac:picMkLst>
            <pc:docMk/>
            <pc:sldMk cId="3276350783" sldId="2206"/>
            <ac:picMk id="3" creationId="{AD15F474-1A43-79C1-B6D1-4CAFEA87FB6E}"/>
          </ac:picMkLst>
        </pc:picChg>
        <pc:picChg chg="ord">
          <ac:chgData name="Steven W Johnson" userId="33beb849-2479-4801-af12-e9583e9b5ba1" providerId="ADAL" clId="{674853D9-CF81-4D3A-A497-72DB273C65EA}" dt="2023-08-31T16:06:44.345" v="655" actId="167"/>
          <ac:picMkLst>
            <pc:docMk/>
            <pc:sldMk cId="3276350783" sldId="2206"/>
            <ac:picMk id="4" creationId="{51198CEF-B32F-7D11-ED3B-5B94FC912492}"/>
          </ac:picMkLst>
        </pc:picChg>
        <pc:picChg chg="add">
          <ac:chgData name="Steven W Johnson" userId="33beb849-2479-4801-af12-e9583e9b5ba1" providerId="ADAL" clId="{674853D9-CF81-4D3A-A497-72DB273C65EA}" dt="2023-08-31T16:08:40.908" v="660" actId="22"/>
          <ac:picMkLst>
            <pc:docMk/>
            <pc:sldMk cId="3276350783" sldId="2206"/>
            <ac:picMk id="5" creationId="{7CF5173F-3F2F-EB2C-1F26-289E5D393A71}"/>
          </ac:picMkLst>
        </pc:picChg>
      </pc:sldChg>
      <pc:sldChg chg="addSp delSp modSp add mod ord modAnim">
        <pc:chgData name="Steven W Johnson" userId="33beb849-2479-4801-af12-e9583e9b5ba1" providerId="ADAL" clId="{674853D9-CF81-4D3A-A497-72DB273C65EA}" dt="2023-08-31T16:11:43.293" v="686"/>
        <pc:sldMkLst>
          <pc:docMk/>
          <pc:sldMk cId="4096112372" sldId="2207"/>
        </pc:sldMkLst>
        <pc:picChg chg="add">
          <ac:chgData name="Steven W Johnson" userId="33beb849-2479-4801-af12-e9583e9b5ba1" providerId="ADAL" clId="{674853D9-CF81-4D3A-A497-72DB273C65EA}" dt="2023-08-31T16:11:38.399" v="685" actId="22"/>
          <ac:picMkLst>
            <pc:docMk/>
            <pc:sldMk cId="4096112372" sldId="2207"/>
            <ac:picMk id="3" creationId="{00A32A02-E00A-7AEE-0215-963F2A320BD8}"/>
          </ac:picMkLst>
        </pc:picChg>
        <pc:picChg chg="del">
          <ac:chgData name="Steven W Johnson" userId="33beb849-2479-4801-af12-e9583e9b5ba1" providerId="ADAL" clId="{674853D9-CF81-4D3A-A497-72DB273C65EA}" dt="2023-08-31T16:11:29.482" v="684" actId="478"/>
          <ac:picMkLst>
            <pc:docMk/>
            <pc:sldMk cId="4096112372" sldId="2207"/>
            <ac:picMk id="4" creationId="{51198CEF-B32F-7D11-ED3B-5B94FC912492}"/>
          </ac:picMkLst>
        </pc:picChg>
        <pc:picChg chg="ord">
          <ac:chgData name="Steven W Johnson" userId="33beb849-2479-4801-af12-e9583e9b5ba1" providerId="ADAL" clId="{674853D9-CF81-4D3A-A497-72DB273C65EA}" dt="2023-08-31T16:11:27.384" v="683" actId="167"/>
          <ac:picMkLst>
            <pc:docMk/>
            <pc:sldMk cId="4096112372" sldId="2207"/>
            <ac:picMk id="5" creationId="{7CF5173F-3F2F-EB2C-1F26-289E5D393A71}"/>
          </ac:picMkLst>
        </pc:picChg>
      </pc:sldChg>
    </pc:docChg>
  </pc:docChgLst>
  <pc:docChgLst>
    <pc:chgData name="Steve Johnson" userId="f03b10e8-15b9-47ae-947f-5efaf92a5892" providerId="ADAL" clId="{51C048F1-4AEB-46EE-A562-4E5060B073E9}"/>
    <pc:docChg chg="undo custSel modSld sldOrd">
      <pc:chgData name="Steve Johnson" userId="f03b10e8-15b9-47ae-947f-5efaf92a5892" providerId="ADAL" clId="{51C048F1-4AEB-46EE-A562-4E5060B073E9}" dt="2019-01-17T17:11:57.268" v="258" actId="962"/>
      <pc:docMkLst>
        <pc:docMk/>
      </pc:docMkLst>
      <pc:sldChg chg="modSp">
        <pc:chgData name="Steve Johnson" userId="f03b10e8-15b9-47ae-947f-5efaf92a5892" providerId="ADAL" clId="{51C048F1-4AEB-46EE-A562-4E5060B073E9}" dt="2019-01-17T16:08:20.531" v="16" actId="6549"/>
        <pc:sldMkLst>
          <pc:docMk/>
          <pc:sldMk cId="2170769918" sldId="2176"/>
        </pc:sldMkLst>
        <pc:spChg chg="mod">
          <ac:chgData name="Steve Johnson" userId="f03b10e8-15b9-47ae-947f-5efaf92a5892" providerId="ADAL" clId="{51C048F1-4AEB-46EE-A562-4E5060B073E9}" dt="2019-01-17T16:08:20.531" v="16" actId="6549"/>
          <ac:spMkLst>
            <pc:docMk/>
            <pc:sldMk cId="2170769918" sldId="2176"/>
            <ac:spMk id="6" creationId="{00000000-0000-0000-0000-000000000000}"/>
          </ac:spMkLst>
        </pc:spChg>
      </pc:sldChg>
      <pc:sldChg chg="modSp">
        <pc:chgData name="Steve Johnson" userId="f03b10e8-15b9-47ae-947f-5efaf92a5892" providerId="ADAL" clId="{51C048F1-4AEB-46EE-A562-4E5060B073E9}" dt="2019-01-17T16:31:08.344" v="70" actId="1076"/>
        <pc:sldMkLst>
          <pc:docMk/>
          <pc:sldMk cId="750206435" sldId="2182"/>
        </pc:sldMkLst>
        <pc:spChg chg="mod">
          <ac:chgData name="Steve Johnson" userId="f03b10e8-15b9-47ae-947f-5efaf92a5892" providerId="ADAL" clId="{51C048F1-4AEB-46EE-A562-4E5060B073E9}" dt="2019-01-17T16:31:08.344" v="70" actId="1076"/>
          <ac:spMkLst>
            <pc:docMk/>
            <pc:sldMk cId="750206435" sldId="2182"/>
            <ac:spMk id="5" creationId="{92DFBA17-EC79-4995-BC3B-626F1DF036F3}"/>
          </ac:spMkLst>
        </pc:spChg>
      </pc:sldChg>
      <pc:sldChg chg="addSp modSp">
        <pc:chgData name="Steve Johnson" userId="f03b10e8-15b9-47ae-947f-5efaf92a5892" providerId="ADAL" clId="{51C048F1-4AEB-46EE-A562-4E5060B073E9}" dt="2019-01-17T17:11:57.268" v="258" actId="962"/>
        <pc:sldMkLst>
          <pc:docMk/>
          <pc:sldMk cId="3172103647" sldId="2183"/>
        </pc:sldMkLst>
        <pc:spChg chg="add mod">
          <ac:chgData name="Steve Johnson" userId="f03b10e8-15b9-47ae-947f-5efaf92a5892" providerId="ADAL" clId="{51C048F1-4AEB-46EE-A562-4E5060B073E9}" dt="2019-01-17T17:11:57.268" v="258" actId="962"/>
          <ac:spMkLst>
            <pc:docMk/>
            <pc:sldMk cId="3172103647" sldId="2183"/>
            <ac:spMk id="3" creationId="{0A9FFBCB-6C37-4DCC-A812-2C4B0BAC59B2}"/>
          </ac:spMkLst>
        </pc:spChg>
        <pc:spChg chg="mod">
          <ac:chgData name="Steve Johnson" userId="f03b10e8-15b9-47ae-947f-5efaf92a5892" providerId="ADAL" clId="{51C048F1-4AEB-46EE-A562-4E5060B073E9}" dt="2019-01-17T16:18:35.181" v="21" actId="1076"/>
          <ac:spMkLst>
            <pc:docMk/>
            <pc:sldMk cId="3172103647" sldId="2183"/>
            <ac:spMk id="5" creationId="{92DFBA17-EC79-4995-BC3B-626F1DF036F3}"/>
          </ac:spMkLst>
        </pc:spChg>
        <pc:picChg chg="add mod">
          <ac:chgData name="Steve Johnson" userId="f03b10e8-15b9-47ae-947f-5efaf92a5892" providerId="ADAL" clId="{51C048F1-4AEB-46EE-A562-4E5060B073E9}" dt="2019-01-17T17:11:34.899" v="156" actId="962"/>
          <ac:picMkLst>
            <pc:docMk/>
            <pc:sldMk cId="3172103647" sldId="2183"/>
            <ac:picMk id="2" creationId="{AEC4935C-50E1-43CE-B437-EDCEE11B7D37}"/>
          </ac:picMkLst>
        </pc:picChg>
      </pc:sldChg>
      <pc:sldChg chg="addSp delSp modSp ord modAnim">
        <pc:chgData name="Steve Johnson" userId="f03b10e8-15b9-47ae-947f-5efaf92a5892" providerId="ADAL" clId="{51C048F1-4AEB-46EE-A562-4E5060B073E9}" dt="2019-01-17T16:27:22.156" v="58" actId="1036"/>
        <pc:sldMkLst>
          <pc:docMk/>
          <pc:sldMk cId="707387840" sldId="2184"/>
        </pc:sldMkLst>
        <pc:spChg chg="mod">
          <ac:chgData name="Steve Johnson" userId="f03b10e8-15b9-47ae-947f-5efaf92a5892" providerId="ADAL" clId="{51C048F1-4AEB-46EE-A562-4E5060B073E9}" dt="2019-01-17T16:26:32.579" v="43" actId="20577"/>
          <ac:spMkLst>
            <pc:docMk/>
            <pc:sldMk cId="707387840" sldId="2184"/>
            <ac:spMk id="7" creationId="{AB779179-0DFF-4753-9F98-CE5A82FF05AE}"/>
          </ac:spMkLst>
        </pc:spChg>
        <pc:spChg chg="add mod">
          <ac:chgData name="Steve Johnson" userId="f03b10e8-15b9-47ae-947f-5efaf92a5892" providerId="ADAL" clId="{51C048F1-4AEB-46EE-A562-4E5060B073E9}" dt="2019-01-17T16:06:48.887" v="13" actId="1076"/>
          <ac:spMkLst>
            <pc:docMk/>
            <pc:sldMk cId="707387840" sldId="2184"/>
            <ac:spMk id="8" creationId="{E7D236B6-673B-4371-98E3-32853F1485A5}"/>
          </ac:spMkLst>
        </pc:spChg>
        <pc:spChg chg="add mod">
          <ac:chgData name="Steve Johnson" userId="f03b10e8-15b9-47ae-947f-5efaf92a5892" providerId="ADAL" clId="{51C048F1-4AEB-46EE-A562-4E5060B073E9}" dt="2019-01-17T16:27:22.156" v="58" actId="1036"/>
          <ac:spMkLst>
            <pc:docMk/>
            <pc:sldMk cId="707387840" sldId="2184"/>
            <ac:spMk id="9" creationId="{11AD01E8-0404-440D-8328-5B27666943AB}"/>
          </ac:spMkLst>
        </pc:spChg>
        <pc:cxnChg chg="add del mod">
          <ac:chgData name="Steve Johnson" userId="f03b10e8-15b9-47ae-947f-5efaf92a5892" providerId="ADAL" clId="{51C048F1-4AEB-46EE-A562-4E5060B073E9}" dt="2019-01-17T16:06:45.259" v="11" actId="478"/>
          <ac:cxnSpMkLst>
            <pc:docMk/>
            <pc:sldMk cId="707387840" sldId="2184"/>
            <ac:cxnSpMk id="3" creationId="{7AD0F866-59D6-406C-A3AC-D55FC6085A53}"/>
          </ac:cxnSpMkLst>
        </pc:cxnChg>
      </pc:sldChg>
      <pc:sldChg chg="modSp">
        <pc:chgData name="Steve Johnson" userId="f03b10e8-15b9-47ae-947f-5efaf92a5892" providerId="ADAL" clId="{51C048F1-4AEB-46EE-A562-4E5060B073E9}" dt="2019-01-17T16:52:57.942" v="71" actId="14100"/>
        <pc:sldMkLst>
          <pc:docMk/>
          <pc:sldMk cId="531065728" sldId="2189"/>
        </pc:sldMkLst>
        <pc:spChg chg="mod">
          <ac:chgData name="Steve Johnson" userId="f03b10e8-15b9-47ae-947f-5efaf92a5892" providerId="ADAL" clId="{51C048F1-4AEB-46EE-A562-4E5060B073E9}" dt="2019-01-17T16:52:57.942" v="71" actId="14100"/>
          <ac:spMkLst>
            <pc:docMk/>
            <pc:sldMk cId="531065728" sldId="2189"/>
            <ac:spMk id="8" creationId="{E288B4E6-E9D6-4841-A0B7-B9924F9BDB9B}"/>
          </ac:spMkLst>
        </pc:spChg>
      </pc:sldChg>
      <pc:sldChg chg="modSp">
        <pc:chgData name="Steve Johnson" userId="f03b10e8-15b9-47ae-947f-5efaf92a5892" providerId="ADAL" clId="{51C048F1-4AEB-46EE-A562-4E5060B073E9}" dt="2019-01-17T17:08:29.619" v="74" actId="1076"/>
        <pc:sldMkLst>
          <pc:docMk/>
          <pc:sldMk cId="2905541362" sldId="2196"/>
        </pc:sldMkLst>
        <pc:spChg chg="mod">
          <ac:chgData name="Steve Johnson" userId="f03b10e8-15b9-47ae-947f-5efaf92a5892" providerId="ADAL" clId="{51C048F1-4AEB-46EE-A562-4E5060B073E9}" dt="2019-01-17T17:08:29.619" v="74" actId="1076"/>
          <ac:spMkLst>
            <pc:docMk/>
            <pc:sldMk cId="2905541362" sldId="2196"/>
            <ac:spMk id="12" creationId="{B580B75D-521F-43BB-9D4B-1732CB094D92}"/>
          </ac:spMkLst>
        </pc:spChg>
      </pc:sldChg>
    </pc:docChg>
  </pc:docChgLst>
  <pc:docChgLst>
    <pc:chgData name="Steve Johnson" userId="f03b10e8-15b9-47ae-947f-5efaf92a5892" providerId="ADAL" clId="{2EA82C49-47A5-4289-A9AC-CA7979029853}"/>
    <pc:docChg chg="delSld modSection">
      <pc:chgData name="Steve Johnson" userId="f03b10e8-15b9-47ae-947f-5efaf92a5892" providerId="ADAL" clId="{2EA82C49-47A5-4289-A9AC-CA7979029853}" dt="2018-12-17T06:31:43.187" v="0" actId="2696"/>
      <pc:docMkLst>
        <pc:docMk/>
      </pc:docMkLst>
    </pc:docChg>
  </pc:docChgLst>
  <pc:docChgLst>
    <pc:chgData name="Steven W Johnson" userId="33beb849-2479-4801-af12-e9583e9b5ba1" providerId="ADAL" clId="{7EF09C39-89C5-4510-AB8F-AE8B78CB1E66}"/>
    <pc:docChg chg="custSel delSld modSld modSection">
      <pc:chgData name="Steven W Johnson" userId="33beb849-2479-4801-af12-e9583e9b5ba1" providerId="ADAL" clId="{7EF09C39-89C5-4510-AB8F-AE8B78CB1E66}" dt="2023-09-05T14:12:38.511" v="182" actId="20577"/>
      <pc:docMkLst>
        <pc:docMk/>
      </pc:docMkLst>
      <pc:sldChg chg="del">
        <pc:chgData name="Steven W Johnson" userId="33beb849-2479-4801-af12-e9583e9b5ba1" providerId="ADAL" clId="{7EF09C39-89C5-4510-AB8F-AE8B78CB1E66}" dt="2023-09-05T14:03:05.219" v="0" actId="47"/>
        <pc:sldMkLst>
          <pc:docMk/>
          <pc:sldMk cId="2170769918" sldId="2176"/>
        </pc:sldMkLst>
      </pc:sldChg>
      <pc:sldChg chg="addSp modSp mod">
        <pc:chgData name="Steven W Johnson" userId="33beb849-2479-4801-af12-e9583e9b5ba1" providerId="ADAL" clId="{7EF09C39-89C5-4510-AB8F-AE8B78CB1E66}" dt="2023-09-05T14:07:11.077" v="49" actId="14100"/>
        <pc:sldMkLst>
          <pc:docMk/>
          <pc:sldMk cId="3673532851" sldId="2185"/>
        </pc:sldMkLst>
        <pc:spChg chg="mod">
          <ac:chgData name="Steven W Johnson" userId="33beb849-2479-4801-af12-e9583e9b5ba1" providerId="ADAL" clId="{7EF09C39-89C5-4510-AB8F-AE8B78CB1E66}" dt="2023-09-05T14:06:22.701" v="19" actId="20577"/>
          <ac:spMkLst>
            <pc:docMk/>
            <pc:sldMk cId="3673532851" sldId="2185"/>
            <ac:spMk id="8" creationId="{E288B4E6-E9D6-4841-A0B7-B9924F9BDB9B}"/>
          </ac:spMkLst>
        </pc:spChg>
        <pc:cxnChg chg="add mod">
          <ac:chgData name="Steven W Johnson" userId="33beb849-2479-4801-af12-e9583e9b5ba1" providerId="ADAL" clId="{7EF09C39-89C5-4510-AB8F-AE8B78CB1E66}" dt="2023-09-05T14:06:47.231" v="22" actId="692"/>
          <ac:cxnSpMkLst>
            <pc:docMk/>
            <pc:sldMk cId="3673532851" sldId="2185"/>
            <ac:cxnSpMk id="3" creationId="{9169AAAB-361C-9F5C-BBD7-1A5A38BEDD03}"/>
          </ac:cxnSpMkLst>
        </pc:cxnChg>
        <pc:cxnChg chg="add mod">
          <ac:chgData name="Steven W Johnson" userId="33beb849-2479-4801-af12-e9583e9b5ba1" providerId="ADAL" clId="{7EF09C39-89C5-4510-AB8F-AE8B78CB1E66}" dt="2023-09-05T14:07:11.077" v="49" actId="14100"/>
          <ac:cxnSpMkLst>
            <pc:docMk/>
            <pc:sldMk cId="3673532851" sldId="2185"/>
            <ac:cxnSpMk id="4" creationId="{91D848EF-8E6A-61FA-DC4D-E462A5FEE4B4}"/>
          </ac:cxnSpMkLst>
        </pc:cxnChg>
      </pc:sldChg>
      <pc:sldChg chg="addSp modSp mod">
        <pc:chgData name="Steven W Johnson" userId="33beb849-2479-4801-af12-e9583e9b5ba1" providerId="ADAL" clId="{7EF09C39-89C5-4510-AB8F-AE8B78CB1E66}" dt="2023-09-05T14:08:16.539" v="82" actId="14100"/>
        <pc:sldMkLst>
          <pc:docMk/>
          <pc:sldMk cId="1322686151" sldId="2186"/>
        </pc:sldMkLst>
        <pc:spChg chg="mod">
          <ac:chgData name="Steven W Johnson" userId="33beb849-2479-4801-af12-e9583e9b5ba1" providerId="ADAL" clId="{7EF09C39-89C5-4510-AB8F-AE8B78CB1E66}" dt="2023-09-05T14:07:46.373" v="63" actId="20577"/>
          <ac:spMkLst>
            <pc:docMk/>
            <pc:sldMk cId="1322686151" sldId="2186"/>
            <ac:spMk id="8" creationId="{E288B4E6-E9D6-4841-A0B7-B9924F9BDB9B}"/>
          </ac:spMkLst>
        </pc:spChg>
        <pc:cxnChg chg="add mod">
          <ac:chgData name="Steven W Johnson" userId="33beb849-2479-4801-af12-e9583e9b5ba1" providerId="ADAL" clId="{7EF09C39-89C5-4510-AB8F-AE8B78CB1E66}" dt="2023-09-05T14:08:16.539" v="82" actId="14100"/>
          <ac:cxnSpMkLst>
            <pc:docMk/>
            <pc:sldMk cId="1322686151" sldId="2186"/>
            <ac:cxnSpMk id="2" creationId="{EF5BE0A9-D841-995B-559E-E15C669C2E5D}"/>
          </ac:cxnSpMkLst>
        </pc:cxnChg>
        <pc:cxnChg chg="add mod">
          <ac:chgData name="Steven W Johnson" userId="33beb849-2479-4801-af12-e9583e9b5ba1" providerId="ADAL" clId="{7EF09C39-89C5-4510-AB8F-AE8B78CB1E66}" dt="2023-09-05T14:07:30.462" v="50"/>
          <ac:cxnSpMkLst>
            <pc:docMk/>
            <pc:sldMk cId="1322686151" sldId="2186"/>
            <ac:cxnSpMk id="3" creationId="{30919C00-D923-CE64-8014-582CF0ADFE6B}"/>
          </ac:cxnSpMkLst>
        </pc:cxnChg>
      </pc:sldChg>
      <pc:sldChg chg="addSp modSp mod">
        <pc:chgData name="Steven W Johnson" userId="33beb849-2479-4801-af12-e9583e9b5ba1" providerId="ADAL" clId="{7EF09C39-89C5-4510-AB8F-AE8B78CB1E66}" dt="2023-09-05T14:08:02.331" v="81" actId="20577"/>
        <pc:sldMkLst>
          <pc:docMk/>
          <pc:sldMk cId="2385395347" sldId="2187"/>
        </pc:sldMkLst>
        <pc:spChg chg="mod">
          <ac:chgData name="Steven W Johnson" userId="33beb849-2479-4801-af12-e9583e9b5ba1" providerId="ADAL" clId="{7EF09C39-89C5-4510-AB8F-AE8B78CB1E66}" dt="2023-09-05T14:08:02.331" v="81" actId="20577"/>
          <ac:spMkLst>
            <pc:docMk/>
            <pc:sldMk cId="2385395347" sldId="2187"/>
            <ac:spMk id="8" creationId="{E288B4E6-E9D6-4841-A0B7-B9924F9BDB9B}"/>
          </ac:spMkLst>
        </pc:spChg>
        <pc:cxnChg chg="add mod">
          <ac:chgData name="Steven W Johnson" userId="33beb849-2479-4801-af12-e9583e9b5ba1" providerId="ADAL" clId="{7EF09C39-89C5-4510-AB8F-AE8B78CB1E66}" dt="2023-09-05T14:07:51.437" v="64"/>
          <ac:cxnSpMkLst>
            <pc:docMk/>
            <pc:sldMk cId="2385395347" sldId="2187"/>
            <ac:cxnSpMk id="2" creationId="{D68F82CA-BDAD-D577-66C1-3E7D36EF143E}"/>
          </ac:cxnSpMkLst>
        </pc:cxnChg>
        <pc:cxnChg chg="add mod">
          <ac:chgData name="Steven W Johnson" userId="33beb849-2479-4801-af12-e9583e9b5ba1" providerId="ADAL" clId="{7EF09C39-89C5-4510-AB8F-AE8B78CB1E66}" dt="2023-09-05T14:07:51.437" v="64"/>
          <ac:cxnSpMkLst>
            <pc:docMk/>
            <pc:sldMk cId="2385395347" sldId="2187"/>
            <ac:cxnSpMk id="3" creationId="{575D9493-08A5-96EC-871A-531E6D2ABF3A}"/>
          </ac:cxnSpMkLst>
        </pc:cxnChg>
      </pc:sldChg>
      <pc:sldChg chg="modSp mod">
        <pc:chgData name="Steven W Johnson" userId="33beb849-2479-4801-af12-e9583e9b5ba1" providerId="ADAL" clId="{7EF09C39-89C5-4510-AB8F-AE8B78CB1E66}" dt="2023-09-05T14:09:51.610" v="100" actId="207"/>
        <pc:sldMkLst>
          <pc:docMk/>
          <pc:sldMk cId="531065728" sldId="2189"/>
        </pc:sldMkLst>
        <pc:spChg chg="mod">
          <ac:chgData name="Steven W Johnson" userId="33beb849-2479-4801-af12-e9583e9b5ba1" providerId="ADAL" clId="{7EF09C39-89C5-4510-AB8F-AE8B78CB1E66}" dt="2023-09-05T14:09:51.610" v="100" actId="207"/>
          <ac:spMkLst>
            <pc:docMk/>
            <pc:sldMk cId="531065728" sldId="2189"/>
            <ac:spMk id="8" creationId="{E288B4E6-E9D6-4841-A0B7-B9924F9BDB9B}"/>
          </ac:spMkLst>
        </pc:spChg>
      </pc:sldChg>
      <pc:sldChg chg="modSp mod">
        <pc:chgData name="Steven W Johnson" userId="33beb849-2479-4801-af12-e9583e9b5ba1" providerId="ADAL" clId="{7EF09C39-89C5-4510-AB8F-AE8B78CB1E66}" dt="2023-09-05T14:11:11.507" v="137" actId="313"/>
        <pc:sldMkLst>
          <pc:docMk/>
          <pc:sldMk cId="377945903" sldId="2191"/>
        </pc:sldMkLst>
        <pc:spChg chg="mod">
          <ac:chgData name="Steven W Johnson" userId="33beb849-2479-4801-af12-e9583e9b5ba1" providerId="ADAL" clId="{7EF09C39-89C5-4510-AB8F-AE8B78CB1E66}" dt="2023-09-05T14:11:11.507" v="137" actId="313"/>
          <ac:spMkLst>
            <pc:docMk/>
            <pc:sldMk cId="377945903" sldId="2191"/>
            <ac:spMk id="6" creationId="{00000000-0000-0000-0000-000000000000}"/>
          </ac:spMkLst>
        </pc:spChg>
        <pc:spChg chg="mod">
          <ac:chgData name="Steven W Johnson" userId="33beb849-2479-4801-af12-e9583e9b5ba1" providerId="ADAL" clId="{7EF09C39-89C5-4510-AB8F-AE8B78CB1E66}" dt="2023-09-05T14:10:13.038" v="101" actId="1076"/>
          <ac:spMkLst>
            <pc:docMk/>
            <pc:sldMk cId="377945903" sldId="2191"/>
            <ac:spMk id="7" creationId="{711528B0-293B-4D26-87E0-4436F151BA9F}"/>
          </ac:spMkLst>
        </pc:spChg>
        <pc:spChg chg="mod">
          <ac:chgData name="Steven W Johnson" userId="33beb849-2479-4801-af12-e9583e9b5ba1" providerId="ADAL" clId="{7EF09C39-89C5-4510-AB8F-AE8B78CB1E66}" dt="2023-09-05T14:10:13.038" v="101" actId="1076"/>
          <ac:spMkLst>
            <pc:docMk/>
            <pc:sldMk cId="377945903" sldId="2191"/>
            <ac:spMk id="8" creationId="{47501655-A3E8-4467-9845-C0F96CA98663}"/>
          </ac:spMkLst>
        </pc:spChg>
      </pc:sldChg>
      <pc:sldChg chg="modSp mod">
        <pc:chgData name="Steven W Johnson" userId="33beb849-2479-4801-af12-e9583e9b5ba1" providerId="ADAL" clId="{7EF09C39-89C5-4510-AB8F-AE8B78CB1E66}" dt="2023-09-05T14:11:02.687" v="133" actId="313"/>
        <pc:sldMkLst>
          <pc:docMk/>
          <pc:sldMk cId="1732029418" sldId="2192"/>
        </pc:sldMkLst>
        <pc:spChg chg="mod">
          <ac:chgData name="Steven W Johnson" userId="33beb849-2479-4801-af12-e9583e9b5ba1" providerId="ADAL" clId="{7EF09C39-89C5-4510-AB8F-AE8B78CB1E66}" dt="2023-09-05T14:11:02.687" v="133" actId="313"/>
          <ac:spMkLst>
            <pc:docMk/>
            <pc:sldMk cId="1732029418" sldId="2192"/>
            <ac:spMk id="6" creationId="{00000000-0000-0000-0000-000000000000}"/>
          </ac:spMkLst>
        </pc:spChg>
      </pc:sldChg>
      <pc:sldChg chg="modSp mod">
        <pc:chgData name="Steven W Johnson" userId="33beb849-2479-4801-af12-e9583e9b5ba1" providerId="ADAL" clId="{7EF09C39-89C5-4510-AB8F-AE8B78CB1E66}" dt="2023-09-05T14:12:38.511" v="182" actId="20577"/>
        <pc:sldMkLst>
          <pc:docMk/>
          <pc:sldMk cId="2905541362" sldId="2196"/>
        </pc:sldMkLst>
        <pc:spChg chg="mod">
          <ac:chgData name="Steven W Johnson" userId="33beb849-2479-4801-af12-e9583e9b5ba1" providerId="ADAL" clId="{7EF09C39-89C5-4510-AB8F-AE8B78CB1E66}" dt="2023-09-05T14:12:38.511" v="182" actId="20577"/>
          <ac:spMkLst>
            <pc:docMk/>
            <pc:sldMk cId="2905541362" sldId="2196"/>
            <ac:spMk id="6" creationId="{00000000-0000-0000-0000-000000000000}"/>
          </ac:spMkLst>
        </pc:spChg>
      </pc:sldChg>
      <pc:sldChg chg="del">
        <pc:chgData name="Steven W Johnson" userId="33beb849-2479-4801-af12-e9583e9b5ba1" providerId="ADAL" clId="{7EF09C39-89C5-4510-AB8F-AE8B78CB1E66}" dt="2023-09-05T14:03:05.219" v="0" actId="47"/>
        <pc:sldMkLst>
          <pc:docMk/>
          <pc:sldMk cId="3833156362" sldId="2199"/>
        </pc:sldMkLst>
      </pc:sldChg>
      <pc:sldChg chg="del">
        <pc:chgData name="Steven W Johnson" userId="33beb849-2479-4801-af12-e9583e9b5ba1" providerId="ADAL" clId="{7EF09C39-89C5-4510-AB8F-AE8B78CB1E66}" dt="2023-09-05T14:03:05.219" v="0" actId="47"/>
        <pc:sldMkLst>
          <pc:docMk/>
          <pc:sldMk cId="995007535" sldId="2200"/>
        </pc:sldMkLst>
      </pc:sldChg>
      <pc:sldChg chg="del">
        <pc:chgData name="Steven W Johnson" userId="33beb849-2479-4801-af12-e9583e9b5ba1" providerId="ADAL" clId="{7EF09C39-89C5-4510-AB8F-AE8B78CB1E66}" dt="2023-09-05T14:04:11.723" v="1" actId="47"/>
        <pc:sldMkLst>
          <pc:docMk/>
          <pc:sldMk cId="1954698354" sldId="2203"/>
        </pc:sldMkLst>
      </pc:sldChg>
      <pc:sldChg chg="del">
        <pc:chgData name="Steven W Johnson" userId="33beb849-2479-4801-af12-e9583e9b5ba1" providerId="ADAL" clId="{7EF09C39-89C5-4510-AB8F-AE8B78CB1E66}" dt="2023-09-05T14:04:20.409" v="2" actId="47"/>
        <pc:sldMkLst>
          <pc:docMk/>
          <pc:sldMk cId="1297953359" sldId="220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45BB96-4215-467F-8C70-B45B27E04BE0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17694C-25BD-40F4-86D7-FA30B86E3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3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28C70A0-CB08-430F-BB0A-DFB464E74277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8482A0A-5D8B-403D-BE63-CA1F1DE19F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5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5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67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52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19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92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36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48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00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09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64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47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60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15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2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1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0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5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9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4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7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2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3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C19F-E6DD-4D78-A116-C85D515D3FB7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2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4502" y="785634"/>
            <a:ext cx="9030036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Changing background color based on &lt;body&gt; width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2DFBF3-FA7B-4C1B-8D3E-E66E894FF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031260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>
                <a:latin typeface="Sylfaen" pitchFamily="18" charset="0"/>
                <a:ea typeface="+mn-ea"/>
                <a:cs typeface="+mn-cs"/>
              </a:rPr>
              <a:t>Lab: Media </a:t>
            </a:r>
            <a:r>
              <a:rPr lang="en-US" sz="4000" dirty="0">
                <a:latin typeface="Sylfaen" pitchFamily="18" charset="0"/>
                <a:ea typeface="+mn-ea"/>
                <a:cs typeface="+mn-cs"/>
              </a:rPr>
              <a:t>Queries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481860-F93A-A46C-57CA-EA785D5BB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80" y="1608753"/>
            <a:ext cx="4120846" cy="50627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281A44-D81D-A823-CF42-8929B6211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72" y="1608752"/>
            <a:ext cx="4729162" cy="50627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440514-9550-1D3E-AF36-8D4C89F2E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672" y="1608753"/>
            <a:ext cx="7391358" cy="50627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47AC44-B84D-1C3C-B3A2-6A0D1B827C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480" y="1608416"/>
            <a:ext cx="10665040" cy="505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7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4502" y="785634"/>
            <a:ext cx="5593198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Style the appearance of the text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10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8450554-1F6F-4E5B-9D38-1FADE07C1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031260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</a:rPr>
              <a:t>Lab: Media Queries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C382C2-B318-FC9C-E4B1-A02540570DC2}"/>
              </a:ext>
            </a:extLst>
          </p:cNvPr>
          <p:cNvSpPr txBox="1"/>
          <p:nvPr/>
        </p:nvSpPr>
        <p:spPr>
          <a:xfrm>
            <a:off x="1332419" y="2015731"/>
            <a:ext cx="9527162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@media screen and (min-width:600px)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body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background-color: #ba0c2f;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6E54F-FE14-27A1-510C-243CEED5D3EF}"/>
              </a:ext>
            </a:extLst>
          </p:cNvPr>
          <p:cNvSpPr txBox="1"/>
          <p:nvPr/>
        </p:nvSpPr>
        <p:spPr>
          <a:xfrm>
            <a:off x="1332419" y="2015731"/>
            <a:ext cx="9527162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@media screen and (min-width:700px)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body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background-color: #ba0c2f;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font-size: 2em;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font-family: "Snap ITC";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color: black;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E61089-1EB5-237A-9364-13B888EFDDDD}"/>
              </a:ext>
            </a:extLst>
          </p:cNvPr>
          <p:cNvCxnSpPr>
            <a:cxnSpLocks/>
          </p:cNvCxnSpPr>
          <p:nvPr/>
        </p:nvCxnSpPr>
        <p:spPr>
          <a:xfrm>
            <a:off x="2417324" y="3666392"/>
            <a:ext cx="1882114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D41213-20E8-1A9F-5893-E2FFDCF476EE}"/>
              </a:ext>
            </a:extLst>
          </p:cNvPr>
          <p:cNvCxnSpPr>
            <a:cxnSpLocks/>
          </p:cNvCxnSpPr>
          <p:nvPr/>
        </p:nvCxnSpPr>
        <p:spPr>
          <a:xfrm>
            <a:off x="2417324" y="3959469"/>
            <a:ext cx="3033907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6F8FAD-5615-CB1A-B7D1-6F696819B404}"/>
              </a:ext>
            </a:extLst>
          </p:cNvPr>
          <p:cNvCxnSpPr>
            <a:cxnSpLocks/>
          </p:cNvCxnSpPr>
          <p:nvPr/>
        </p:nvCxnSpPr>
        <p:spPr>
          <a:xfrm>
            <a:off x="2417324" y="4217377"/>
            <a:ext cx="162713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35F7D0-A98C-0F33-038C-0C5132ED186B}"/>
              </a:ext>
            </a:extLst>
          </p:cNvPr>
          <p:cNvCxnSpPr>
            <a:cxnSpLocks/>
          </p:cNvCxnSpPr>
          <p:nvPr/>
        </p:nvCxnSpPr>
        <p:spPr>
          <a:xfrm>
            <a:off x="1901509" y="4519246"/>
            <a:ext cx="13830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45C196-707F-CB48-D1E7-3B4663D132A0}"/>
              </a:ext>
            </a:extLst>
          </p:cNvPr>
          <p:cNvCxnSpPr>
            <a:cxnSpLocks/>
          </p:cNvCxnSpPr>
          <p:nvPr/>
        </p:nvCxnSpPr>
        <p:spPr>
          <a:xfrm>
            <a:off x="1901509" y="3420208"/>
            <a:ext cx="51581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33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11014-8AD0-2733-BC20-06BF35875C15}"/>
              </a:ext>
            </a:extLst>
          </p:cNvPr>
          <p:cNvSpPr txBox="1"/>
          <p:nvPr/>
        </p:nvSpPr>
        <p:spPr>
          <a:xfrm>
            <a:off x="1332419" y="2015731"/>
            <a:ext cx="9527162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@media screen and (min-width: 900px)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body 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background: #fdd023;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5593198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Style the appearance of the text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11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8450554-1F6F-4E5B-9D38-1FADE07C1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031260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</a:rPr>
              <a:t>Lab: Media Queries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C382C2-B318-FC9C-E4B1-A02540570DC2}"/>
              </a:ext>
            </a:extLst>
          </p:cNvPr>
          <p:cNvSpPr txBox="1"/>
          <p:nvPr/>
        </p:nvSpPr>
        <p:spPr>
          <a:xfrm>
            <a:off x="1332419" y="2015731"/>
            <a:ext cx="9527162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@media screen and (min-width: 900px)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body {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background: #fdd023;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font-size: 3em;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font-family: "Cooper Black";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color: #461d7c;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57B4CC-DFA4-F872-6FAA-269A5A1207A8}"/>
              </a:ext>
            </a:extLst>
          </p:cNvPr>
          <p:cNvCxnSpPr>
            <a:cxnSpLocks/>
          </p:cNvCxnSpPr>
          <p:nvPr/>
        </p:nvCxnSpPr>
        <p:spPr>
          <a:xfrm>
            <a:off x="2417324" y="3666392"/>
            <a:ext cx="1882114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2F0CDC-5B52-F9FD-4B7A-3B3E396AFCF1}"/>
              </a:ext>
            </a:extLst>
          </p:cNvPr>
          <p:cNvCxnSpPr>
            <a:cxnSpLocks/>
          </p:cNvCxnSpPr>
          <p:nvPr/>
        </p:nvCxnSpPr>
        <p:spPr>
          <a:xfrm>
            <a:off x="2417324" y="3959469"/>
            <a:ext cx="350869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8D9FCE-12CD-EF9B-2625-DE995F115A63}"/>
              </a:ext>
            </a:extLst>
          </p:cNvPr>
          <p:cNvCxnSpPr>
            <a:cxnSpLocks/>
          </p:cNvCxnSpPr>
          <p:nvPr/>
        </p:nvCxnSpPr>
        <p:spPr>
          <a:xfrm>
            <a:off x="2417324" y="4217377"/>
            <a:ext cx="1882114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F72D81-C706-1E10-768C-679574FD4B98}"/>
              </a:ext>
            </a:extLst>
          </p:cNvPr>
          <p:cNvCxnSpPr>
            <a:cxnSpLocks/>
          </p:cNvCxnSpPr>
          <p:nvPr/>
        </p:nvCxnSpPr>
        <p:spPr>
          <a:xfrm>
            <a:off x="1901509" y="4519246"/>
            <a:ext cx="13830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A145FE-6351-851C-B01D-3F741495E06A}"/>
              </a:ext>
            </a:extLst>
          </p:cNvPr>
          <p:cNvCxnSpPr>
            <a:cxnSpLocks/>
          </p:cNvCxnSpPr>
          <p:nvPr/>
        </p:nvCxnSpPr>
        <p:spPr>
          <a:xfrm>
            <a:off x="1901509" y="3420208"/>
            <a:ext cx="51581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82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4502" y="785634"/>
            <a:ext cx="5593198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Style the appearance of the text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12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8450554-1F6F-4E5B-9D38-1FADE07C1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031260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</a:rPr>
              <a:t>Lab: Media Queries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C382C2-B318-FC9C-E4B1-A02540570DC2}"/>
              </a:ext>
            </a:extLst>
          </p:cNvPr>
          <p:cNvSpPr txBox="1"/>
          <p:nvPr/>
        </p:nvSpPr>
        <p:spPr>
          <a:xfrm>
            <a:off x="1332419" y="2015731"/>
            <a:ext cx="9527162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@media screen and (min-width: 1200px)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body 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background: #0021a5;     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68CDC-66CF-FE54-CFB2-4D7A8E4E6E61}"/>
              </a:ext>
            </a:extLst>
          </p:cNvPr>
          <p:cNvSpPr txBox="1"/>
          <p:nvPr/>
        </p:nvSpPr>
        <p:spPr>
          <a:xfrm>
            <a:off x="1332419" y="2015731"/>
            <a:ext cx="9527162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@media screen and (min-width: 1200px)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body {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background: #0021a5;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p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font-size: 4em;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font-family: Magneto;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color: #f16e20;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EFCB81-F22D-75F3-5ED8-1E1299FC36EF}"/>
              </a:ext>
            </a:extLst>
          </p:cNvPr>
          <p:cNvCxnSpPr>
            <a:cxnSpLocks/>
          </p:cNvCxnSpPr>
          <p:nvPr/>
        </p:nvCxnSpPr>
        <p:spPr>
          <a:xfrm>
            <a:off x="2417324" y="3666392"/>
            <a:ext cx="1882114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A09E8B-BA53-BC8E-EC37-CC3F3D2EC3EE}"/>
              </a:ext>
            </a:extLst>
          </p:cNvPr>
          <p:cNvCxnSpPr>
            <a:cxnSpLocks/>
          </p:cNvCxnSpPr>
          <p:nvPr/>
        </p:nvCxnSpPr>
        <p:spPr>
          <a:xfrm>
            <a:off x="2417324" y="3959469"/>
            <a:ext cx="262066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6C1935-7FA7-0F63-51C2-C064DA41948C}"/>
              </a:ext>
            </a:extLst>
          </p:cNvPr>
          <p:cNvCxnSpPr>
            <a:cxnSpLocks/>
          </p:cNvCxnSpPr>
          <p:nvPr/>
        </p:nvCxnSpPr>
        <p:spPr>
          <a:xfrm>
            <a:off x="2417324" y="4217377"/>
            <a:ext cx="1882114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185585-3052-5ACD-5828-7991C571C06E}"/>
              </a:ext>
            </a:extLst>
          </p:cNvPr>
          <p:cNvCxnSpPr>
            <a:cxnSpLocks/>
          </p:cNvCxnSpPr>
          <p:nvPr/>
        </p:nvCxnSpPr>
        <p:spPr>
          <a:xfrm>
            <a:off x="1901509" y="4519246"/>
            <a:ext cx="13830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E5F9B1-7E89-333B-E721-2BEBDF2430EE}"/>
              </a:ext>
            </a:extLst>
          </p:cNvPr>
          <p:cNvCxnSpPr>
            <a:cxnSpLocks/>
          </p:cNvCxnSpPr>
          <p:nvPr/>
        </p:nvCxnSpPr>
        <p:spPr>
          <a:xfrm>
            <a:off x="1901509" y="3420208"/>
            <a:ext cx="51581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71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13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C8D55E-844A-035D-79F3-546A1378F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57" y="2785682"/>
            <a:ext cx="4306314" cy="2322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E9DCEA-E9B6-7ED6-B6D3-D507A4702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57" y="2785682"/>
            <a:ext cx="6782907" cy="23225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A3A33F-5066-5690-255C-5337F90F6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57" y="2785682"/>
            <a:ext cx="9204056" cy="23225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BFFDCA1-C82F-E42F-FC3C-B3C6E7F7B1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557" y="2788205"/>
            <a:ext cx="11864886" cy="23200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87EE63D-01DC-9F39-C559-7F09910F9D15}"/>
              </a:ext>
            </a:extLst>
          </p:cNvPr>
          <p:cNvSpPr txBox="1"/>
          <p:nvPr/>
        </p:nvSpPr>
        <p:spPr>
          <a:xfrm>
            <a:off x="654502" y="785634"/>
            <a:ext cx="5593198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Style the appearance of the text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66CFAC5-9C86-C2B8-0966-CC11FC2AB399}"/>
              </a:ext>
            </a:extLst>
          </p:cNvPr>
          <p:cNvSpPr txBox="1">
            <a:spLocks/>
          </p:cNvSpPr>
          <p:nvPr/>
        </p:nvSpPr>
        <p:spPr>
          <a:xfrm>
            <a:off x="343746" y="227044"/>
            <a:ext cx="9031260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</a:t>
            </a:r>
            <a:r>
              <a:rPr lang="en-US" sz="4000" dirty="0">
                <a:latin typeface="Sylfaen" pitchFamily="18" charset="0"/>
              </a:rPr>
              <a:t>Media Queries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624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4502" y="785634"/>
            <a:ext cx="4538422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Center the text using flex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14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8450554-1F6F-4E5B-9D38-1FADE07C1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031260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</a:rPr>
              <a:t>Lab: Media Queries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C382C2-B318-FC9C-E4B1-A02540570DC2}"/>
              </a:ext>
            </a:extLst>
          </p:cNvPr>
          <p:cNvSpPr txBox="1"/>
          <p:nvPr/>
        </p:nvSpPr>
        <p:spPr>
          <a:xfrm>
            <a:off x="1332419" y="2508100"/>
            <a:ext cx="952716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body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background: magenta;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color: cyan;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C9329-5003-AB02-B4AE-9FB414CAE0D6}"/>
              </a:ext>
            </a:extLst>
          </p:cNvPr>
          <p:cNvSpPr txBox="1"/>
          <p:nvPr/>
        </p:nvSpPr>
        <p:spPr>
          <a:xfrm>
            <a:off x="1332419" y="1725584"/>
            <a:ext cx="9527162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html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height: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100%;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height: calc(100% - 1em);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background: magenta;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color: cyan;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display: flex;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justify-content: center;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align-items: center;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48B3BB-92BA-2D0B-4BB6-CB7AEB0CE0FB}"/>
              </a:ext>
            </a:extLst>
          </p:cNvPr>
          <p:cNvCxnSpPr>
            <a:cxnSpLocks/>
          </p:cNvCxnSpPr>
          <p:nvPr/>
        </p:nvCxnSpPr>
        <p:spPr>
          <a:xfrm>
            <a:off x="1924955" y="3103682"/>
            <a:ext cx="3139414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B53291-3F73-0C42-633D-C053DD2214D9}"/>
              </a:ext>
            </a:extLst>
          </p:cNvPr>
          <p:cNvCxnSpPr>
            <a:cxnSpLocks/>
          </p:cNvCxnSpPr>
          <p:nvPr/>
        </p:nvCxnSpPr>
        <p:spPr>
          <a:xfrm>
            <a:off x="1924955" y="3933089"/>
            <a:ext cx="170626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323B50-46CB-EEDA-B01B-72B99A31C48C}"/>
              </a:ext>
            </a:extLst>
          </p:cNvPr>
          <p:cNvCxnSpPr>
            <a:cxnSpLocks/>
          </p:cNvCxnSpPr>
          <p:nvPr/>
        </p:nvCxnSpPr>
        <p:spPr>
          <a:xfrm>
            <a:off x="1924955" y="4199789"/>
            <a:ext cx="298994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923338-66F1-84AF-0CB2-5D451249AA4C}"/>
              </a:ext>
            </a:extLst>
          </p:cNvPr>
          <p:cNvCxnSpPr>
            <a:cxnSpLocks/>
          </p:cNvCxnSpPr>
          <p:nvPr/>
        </p:nvCxnSpPr>
        <p:spPr>
          <a:xfrm>
            <a:off x="1924955" y="4475281"/>
            <a:ext cx="252395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E08844-99D1-71DD-2B75-9D38B5907F3D}"/>
              </a:ext>
            </a:extLst>
          </p:cNvPr>
          <p:cNvCxnSpPr>
            <a:cxnSpLocks/>
          </p:cNvCxnSpPr>
          <p:nvPr/>
        </p:nvCxnSpPr>
        <p:spPr>
          <a:xfrm>
            <a:off x="1441098" y="4785943"/>
            <a:ext cx="12393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B0321F-C0B0-9914-D1C2-335F5E20B67B}"/>
              </a:ext>
            </a:extLst>
          </p:cNvPr>
          <p:cNvCxnSpPr>
            <a:cxnSpLocks/>
          </p:cNvCxnSpPr>
          <p:nvPr/>
        </p:nvCxnSpPr>
        <p:spPr>
          <a:xfrm>
            <a:off x="1441098" y="2590797"/>
            <a:ext cx="12393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44561A-0D56-E99D-3FBF-238B3DE910E8}"/>
              </a:ext>
            </a:extLst>
          </p:cNvPr>
          <p:cNvCxnSpPr>
            <a:cxnSpLocks/>
          </p:cNvCxnSpPr>
          <p:nvPr/>
        </p:nvCxnSpPr>
        <p:spPr>
          <a:xfrm>
            <a:off x="1924955" y="2285997"/>
            <a:ext cx="159196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F13FAE-3090-B883-7072-201334E8FBCE}"/>
              </a:ext>
            </a:extLst>
          </p:cNvPr>
          <p:cNvCxnSpPr>
            <a:cxnSpLocks/>
          </p:cNvCxnSpPr>
          <p:nvPr/>
        </p:nvCxnSpPr>
        <p:spPr>
          <a:xfrm>
            <a:off x="1441098" y="2016366"/>
            <a:ext cx="76577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14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4502" y="785634"/>
            <a:ext cx="8313494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Save, open ‘mediaquery.html’ in your browser: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15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79481A-ADB4-4AB5-929E-7E9FB88C3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031260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</a:t>
            </a:r>
            <a:r>
              <a:rPr lang="en-US" sz="4000" dirty="0">
                <a:latin typeface="Sylfaen" pitchFamily="18" charset="0"/>
              </a:rPr>
              <a:t>Media Queries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79E691-1F85-708B-8504-13366C24A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" y="2643116"/>
            <a:ext cx="4046208" cy="21854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8E293E-5A32-ABCB-FC63-46B39D912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" y="2641448"/>
            <a:ext cx="6382342" cy="21854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D9FACE-E226-0E9D-5AC7-F4C5D6F742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" y="2641448"/>
            <a:ext cx="8695289" cy="21854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2CA475-33FA-7BA0-ECE7-B192D41D5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" y="2641448"/>
            <a:ext cx="11399520" cy="218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9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4502" y="785634"/>
            <a:ext cx="7871065" cy="2239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Download, unzip ‘mediaqueries.zip’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Open ‘index.html’ in text editor and browser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Open ‘</a:t>
            </a:r>
            <a:r>
              <a:rPr lang="en-US" sz="3200" dirty="0" err="1">
                <a:latin typeface="Sylfaen" pitchFamily="18" charset="0"/>
              </a:rPr>
              <a:t>css</a:t>
            </a:r>
            <a:r>
              <a:rPr lang="en-US" sz="3200" dirty="0">
                <a:latin typeface="Sylfaen" pitchFamily="18" charset="0"/>
              </a:rPr>
              <a:t>/styles.css’ in text editor</a:t>
            </a:r>
            <a:endParaRPr lang="en-US" sz="2600" dirty="0">
              <a:latin typeface="Sylfaen" pitchFamily="18" charset="0"/>
            </a:endParaRP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2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6A09FF8-38A9-40C6-A59F-B92780FEE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031260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</a:rPr>
              <a:t>Lab: Media Queries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E27C91-0AEE-D4E5-AC14-675BEA1FD7CA}"/>
              </a:ext>
            </a:extLst>
          </p:cNvPr>
          <p:cNvSpPr/>
          <p:nvPr/>
        </p:nvSpPr>
        <p:spPr>
          <a:xfrm>
            <a:off x="1054415" y="3145296"/>
            <a:ext cx="1008317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&lt;html lang="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&lt;head&gt;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&lt;meta charset="utf-8"&gt;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&lt;title&gt;Media Queries&lt;/title&gt;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&lt;/head&gt;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&lt;body&gt;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&lt;/body&gt;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1190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4502" y="785634"/>
            <a:ext cx="8550739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Add the viewport meta tag and link to stylesheet</a:t>
            </a:r>
            <a:endParaRPr lang="en-US" sz="2600" dirty="0">
              <a:latin typeface="Sylfaen" pitchFamily="18" charset="0"/>
            </a:endParaRP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3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54415" y="2178146"/>
            <a:ext cx="1008317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&lt;html lang="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&lt;head&gt;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&lt;meta charset="utf-8"&gt;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&lt;title&gt;Media Queries&lt;/title&gt;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&lt;/head&gt;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&lt;body&gt;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&lt;/body&gt;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6A09FF8-38A9-40C6-A59F-B92780FEE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031260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</a:rPr>
              <a:t>Lab: Media Queries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E27C91-0AEE-D4E5-AC14-675BEA1FD7CA}"/>
              </a:ext>
            </a:extLst>
          </p:cNvPr>
          <p:cNvSpPr/>
          <p:nvPr/>
        </p:nvSpPr>
        <p:spPr>
          <a:xfrm>
            <a:off x="1054415" y="2178146"/>
            <a:ext cx="1008317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 lang="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&lt;head&gt;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&lt;meta charset="utf-8"&gt;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&lt;meta name="viewport" content="width=device-width, initial-scale=1.0"&gt;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&lt;link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/styles.css"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="stylesheet"&gt;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&lt;title&gt;Media Queries&lt;/title&gt;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&lt;/head&gt;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&lt;body&gt;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&lt;/body&gt;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96DD744-0200-C09C-E277-DE12AD1F3A0E}"/>
              </a:ext>
            </a:extLst>
          </p:cNvPr>
          <p:cNvCxnSpPr>
            <a:cxnSpLocks/>
          </p:cNvCxnSpPr>
          <p:nvPr/>
        </p:nvCxnSpPr>
        <p:spPr>
          <a:xfrm>
            <a:off x="2157274" y="3560642"/>
            <a:ext cx="874163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1525A4-3EE4-673A-1C4D-A8E35626664A}"/>
              </a:ext>
            </a:extLst>
          </p:cNvPr>
          <p:cNvCxnSpPr>
            <a:cxnSpLocks/>
          </p:cNvCxnSpPr>
          <p:nvPr/>
        </p:nvCxnSpPr>
        <p:spPr>
          <a:xfrm>
            <a:off x="2235783" y="3842351"/>
            <a:ext cx="553199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02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AD5658-6A25-10B1-542C-D8FE711CB33C}"/>
              </a:ext>
            </a:extLst>
          </p:cNvPr>
          <p:cNvSpPr/>
          <p:nvPr/>
        </p:nvSpPr>
        <p:spPr>
          <a:xfrm>
            <a:off x="1054415" y="2461632"/>
            <a:ext cx="10083170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&lt;html lang="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&lt;head&gt;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&lt;meta charset="utf-8"&gt;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&lt;meta name="viewport" content="width=device-width, initial-scale=1.0"&gt;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&lt;link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/styles.css"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="stylesheet"&gt;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&lt;title&gt;Media Queries&lt;/title&gt;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&lt;/head&gt;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&lt;body&gt;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&lt;/body&gt;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7555273" cy="1500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Add the text ‘Say Something Interesting…’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Save the page; not much to see yet</a:t>
            </a:r>
            <a:endParaRPr lang="en-US" sz="2600" dirty="0">
              <a:latin typeface="Sylfaen" pitchFamily="18" charset="0"/>
            </a:endParaRP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4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6A09FF8-38A9-40C6-A59F-B92780FEE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031260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</a:rPr>
              <a:t>Lab: Media Queries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DB6AC9-3CD5-7F51-F2A6-EABE0C85A24B}"/>
              </a:ext>
            </a:extLst>
          </p:cNvPr>
          <p:cNvSpPr/>
          <p:nvPr/>
        </p:nvSpPr>
        <p:spPr>
          <a:xfrm>
            <a:off x="1054415" y="2461632"/>
            <a:ext cx="10083170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&lt;!DOCTYPE html&gt;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 lang="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&lt;head&gt;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&lt;meta charset="utf-8"&gt;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&lt;meta name="viewport" content="width=device-width, initial-scale=1.0"&gt;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&lt;link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/styles.css"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="stylesheet"&gt;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&lt;title&gt;Media Queries&lt;/title&gt;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&lt;/head&gt;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&lt;body&gt;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&lt;p&gt;Say Something Interesting...&lt;/p&gt;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&lt;/body&gt;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CC2B0F-373F-B182-C489-D4EEFA371C5D}"/>
              </a:ext>
            </a:extLst>
          </p:cNvPr>
          <p:cNvCxnSpPr>
            <a:cxnSpLocks/>
          </p:cNvCxnSpPr>
          <p:nvPr/>
        </p:nvCxnSpPr>
        <p:spPr>
          <a:xfrm>
            <a:off x="2235783" y="5486512"/>
            <a:ext cx="427585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7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4502" y="785634"/>
            <a:ext cx="9842759" cy="15009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Open ‘</a:t>
            </a:r>
            <a:r>
              <a:rPr lang="en-US" sz="3200" dirty="0" err="1">
                <a:latin typeface="Sylfaen" pitchFamily="18" charset="0"/>
              </a:rPr>
              <a:t>css</a:t>
            </a:r>
            <a:r>
              <a:rPr lang="en-US" sz="3200" dirty="0">
                <a:latin typeface="Sylfaen" pitchFamily="18" charset="0"/>
              </a:rPr>
              <a:t>/styles.css’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Add default background color of magenta; color of cyan;</a:t>
            </a:r>
            <a:endParaRPr lang="en-US" sz="2600" dirty="0">
              <a:latin typeface="Sylfaen" pitchFamily="18" charset="0"/>
            </a:endParaRP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5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32419" y="2208937"/>
            <a:ext cx="952716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/*Styles 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mediaqueries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6FE390-9E45-4466-9BBF-7C0114E72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031260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</a:rPr>
              <a:t>Lab: Media Queries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32F1A4-FAC5-164C-DD36-3F038A33AC58}"/>
              </a:ext>
            </a:extLst>
          </p:cNvPr>
          <p:cNvSpPr/>
          <p:nvPr/>
        </p:nvSpPr>
        <p:spPr>
          <a:xfrm>
            <a:off x="1332419" y="2208937"/>
            <a:ext cx="9527162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/*Styles for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mediaqueries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body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background: magenta;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color: cyan;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A8558F-8052-A91D-8E43-7C39F41746A8}"/>
              </a:ext>
            </a:extLst>
          </p:cNvPr>
          <p:cNvCxnSpPr>
            <a:cxnSpLocks/>
          </p:cNvCxnSpPr>
          <p:nvPr/>
        </p:nvCxnSpPr>
        <p:spPr>
          <a:xfrm>
            <a:off x="1943100" y="3314689"/>
            <a:ext cx="253218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9BD770-7D79-1F17-AED6-A5402EE10166}"/>
              </a:ext>
            </a:extLst>
          </p:cNvPr>
          <p:cNvCxnSpPr>
            <a:cxnSpLocks/>
          </p:cNvCxnSpPr>
          <p:nvPr/>
        </p:nvCxnSpPr>
        <p:spPr>
          <a:xfrm>
            <a:off x="1943100" y="3590181"/>
            <a:ext cx="144193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57AD9E-51F4-DB0D-0A39-B180C8921829}"/>
              </a:ext>
            </a:extLst>
          </p:cNvPr>
          <p:cNvCxnSpPr>
            <a:cxnSpLocks/>
          </p:cNvCxnSpPr>
          <p:nvPr/>
        </p:nvCxnSpPr>
        <p:spPr>
          <a:xfrm>
            <a:off x="1453662" y="3045058"/>
            <a:ext cx="762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2651D5-B786-CE18-0C97-0DD578386353}"/>
              </a:ext>
            </a:extLst>
          </p:cNvPr>
          <p:cNvCxnSpPr>
            <a:cxnSpLocks/>
          </p:cNvCxnSpPr>
          <p:nvPr/>
        </p:nvCxnSpPr>
        <p:spPr>
          <a:xfrm>
            <a:off x="1395046" y="3892051"/>
            <a:ext cx="16998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20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B39886-5208-1E3C-EC37-7FA4D5EC24AB}"/>
              </a:ext>
            </a:extLst>
          </p:cNvPr>
          <p:cNvSpPr txBox="1"/>
          <p:nvPr/>
        </p:nvSpPr>
        <p:spPr>
          <a:xfrm>
            <a:off x="1332419" y="1449560"/>
            <a:ext cx="952716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body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background: magenta;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color: cyan;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9244838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Write three media queries or ‘conditional style rules’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6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2419" y="1449560"/>
            <a:ext cx="9527162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background: magenta;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color: cyan;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@media screen and (min-width: 700px){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body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background: #ba0c2f;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@media screen and (min-width: 1100px)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body 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background: #fdd023;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@media screen and (min-width: 1500px)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body 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background: #0021a5;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6FAF206-B890-4952-B46D-7F3625071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031260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</a:rPr>
              <a:t>Lab: Media Queries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DB84C8-2CA4-30CE-E91A-209F7BADEBE2}"/>
              </a:ext>
            </a:extLst>
          </p:cNvPr>
          <p:cNvCxnSpPr>
            <a:cxnSpLocks/>
          </p:cNvCxnSpPr>
          <p:nvPr/>
        </p:nvCxnSpPr>
        <p:spPr>
          <a:xfrm>
            <a:off x="1951892" y="3109548"/>
            <a:ext cx="75613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24D4FE-7732-05CB-6DE9-39EC83E87843}"/>
              </a:ext>
            </a:extLst>
          </p:cNvPr>
          <p:cNvCxnSpPr>
            <a:cxnSpLocks/>
          </p:cNvCxnSpPr>
          <p:nvPr/>
        </p:nvCxnSpPr>
        <p:spPr>
          <a:xfrm>
            <a:off x="2382718" y="3385040"/>
            <a:ext cx="247665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544E0A-055C-A8E0-D4EC-A9243CF07156}"/>
              </a:ext>
            </a:extLst>
          </p:cNvPr>
          <p:cNvCxnSpPr>
            <a:cxnSpLocks/>
          </p:cNvCxnSpPr>
          <p:nvPr/>
        </p:nvCxnSpPr>
        <p:spPr>
          <a:xfrm>
            <a:off x="1462454" y="2839917"/>
            <a:ext cx="463354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32E33B-273D-6DFD-3AB1-832FC40B2344}"/>
              </a:ext>
            </a:extLst>
          </p:cNvPr>
          <p:cNvCxnSpPr>
            <a:cxnSpLocks/>
          </p:cNvCxnSpPr>
          <p:nvPr/>
        </p:nvCxnSpPr>
        <p:spPr>
          <a:xfrm>
            <a:off x="1444870" y="3924303"/>
            <a:ext cx="16998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863799-E45E-EC09-5126-739C8018B0D6}"/>
              </a:ext>
            </a:extLst>
          </p:cNvPr>
          <p:cNvCxnSpPr>
            <a:cxnSpLocks/>
          </p:cNvCxnSpPr>
          <p:nvPr/>
        </p:nvCxnSpPr>
        <p:spPr>
          <a:xfrm>
            <a:off x="1943100" y="3669326"/>
            <a:ext cx="16998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57BD1E-40C0-A983-55C9-E59AAE2BB202}"/>
              </a:ext>
            </a:extLst>
          </p:cNvPr>
          <p:cNvCxnSpPr>
            <a:cxnSpLocks/>
          </p:cNvCxnSpPr>
          <p:nvPr/>
        </p:nvCxnSpPr>
        <p:spPr>
          <a:xfrm>
            <a:off x="1899135" y="4475286"/>
            <a:ext cx="75613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655D475-660C-8F3B-493F-E026D6001823}"/>
              </a:ext>
            </a:extLst>
          </p:cNvPr>
          <p:cNvCxnSpPr>
            <a:cxnSpLocks/>
          </p:cNvCxnSpPr>
          <p:nvPr/>
        </p:nvCxnSpPr>
        <p:spPr>
          <a:xfrm>
            <a:off x="2329961" y="4750778"/>
            <a:ext cx="247665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70087D-8978-DDC2-FF8D-7672CB83AC4F}"/>
              </a:ext>
            </a:extLst>
          </p:cNvPr>
          <p:cNvCxnSpPr>
            <a:cxnSpLocks/>
          </p:cNvCxnSpPr>
          <p:nvPr/>
        </p:nvCxnSpPr>
        <p:spPr>
          <a:xfrm>
            <a:off x="1409697" y="4205655"/>
            <a:ext cx="463354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A2DFC8-9A19-364E-98A2-F5F8E30AE01D}"/>
              </a:ext>
            </a:extLst>
          </p:cNvPr>
          <p:cNvCxnSpPr>
            <a:cxnSpLocks/>
          </p:cNvCxnSpPr>
          <p:nvPr/>
        </p:nvCxnSpPr>
        <p:spPr>
          <a:xfrm>
            <a:off x="1392113" y="5290041"/>
            <a:ext cx="16998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EA4E5D-5CE9-D1F1-232D-A48DF9E7DCF1}"/>
              </a:ext>
            </a:extLst>
          </p:cNvPr>
          <p:cNvCxnSpPr>
            <a:cxnSpLocks/>
          </p:cNvCxnSpPr>
          <p:nvPr/>
        </p:nvCxnSpPr>
        <p:spPr>
          <a:xfrm>
            <a:off x="1890343" y="5035064"/>
            <a:ext cx="16998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DD678F-4ABD-7F92-E8A9-8C5AC6B5091C}"/>
              </a:ext>
            </a:extLst>
          </p:cNvPr>
          <p:cNvCxnSpPr>
            <a:cxnSpLocks/>
          </p:cNvCxnSpPr>
          <p:nvPr/>
        </p:nvCxnSpPr>
        <p:spPr>
          <a:xfrm>
            <a:off x="1951892" y="5846887"/>
            <a:ext cx="75613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D98A3E9-7AF6-7024-5702-72949B2DF0E6}"/>
              </a:ext>
            </a:extLst>
          </p:cNvPr>
          <p:cNvCxnSpPr>
            <a:cxnSpLocks/>
          </p:cNvCxnSpPr>
          <p:nvPr/>
        </p:nvCxnSpPr>
        <p:spPr>
          <a:xfrm>
            <a:off x="2382718" y="6122379"/>
            <a:ext cx="247665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8656B5-B7B9-2CD1-8DEB-7D3CEBEECF6A}"/>
              </a:ext>
            </a:extLst>
          </p:cNvPr>
          <p:cNvCxnSpPr>
            <a:cxnSpLocks/>
          </p:cNvCxnSpPr>
          <p:nvPr/>
        </p:nvCxnSpPr>
        <p:spPr>
          <a:xfrm>
            <a:off x="1462454" y="5577256"/>
            <a:ext cx="463354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D78CFE8-27AD-FB87-F854-ADFA35BA0DD3}"/>
              </a:ext>
            </a:extLst>
          </p:cNvPr>
          <p:cNvCxnSpPr>
            <a:cxnSpLocks/>
          </p:cNvCxnSpPr>
          <p:nvPr/>
        </p:nvCxnSpPr>
        <p:spPr>
          <a:xfrm>
            <a:off x="1436078" y="6679226"/>
            <a:ext cx="16998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7CDB14-15D9-E820-593E-BC285A62F481}"/>
              </a:ext>
            </a:extLst>
          </p:cNvPr>
          <p:cNvCxnSpPr>
            <a:cxnSpLocks/>
          </p:cNvCxnSpPr>
          <p:nvPr/>
        </p:nvCxnSpPr>
        <p:spPr>
          <a:xfrm>
            <a:off x="1943100" y="6406665"/>
            <a:ext cx="16998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66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4502" y="785634"/>
            <a:ext cx="9735357" cy="762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As monitor size increases, different media query applies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7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2419" y="3192689"/>
            <a:ext cx="9527162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@media screen and (min-width: 700px){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body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background: #ba0c2f;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6FAF206-B890-4952-B46D-7F3625071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031260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</a:t>
            </a:r>
            <a:r>
              <a:rPr lang="en-US" sz="4000" dirty="0">
                <a:latin typeface="Sylfaen" pitchFamily="18" charset="0"/>
              </a:rPr>
              <a:t>Media Queries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8FBD9-FAE3-4FDE-0E21-C2A8117148AB}"/>
              </a:ext>
            </a:extLst>
          </p:cNvPr>
          <p:cNvSpPr txBox="1"/>
          <p:nvPr/>
        </p:nvSpPr>
        <p:spPr>
          <a:xfrm>
            <a:off x="1688800" y="1653449"/>
            <a:ext cx="874333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screen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speech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9E85E8-568D-633D-6C4F-D70A47C603AF}"/>
              </a:ext>
            </a:extLst>
          </p:cNvPr>
          <p:cNvCxnSpPr/>
          <p:nvPr/>
        </p:nvCxnSpPr>
        <p:spPr>
          <a:xfrm>
            <a:off x="2446006" y="2739811"/>
            <a:ext cx="192024" cy="5120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D14986-3C71-3754-3201-6606418DFFBB}"/>
              </a:ext>
            </a:extLst>
          </p:cNvPr>
          <p:cNvSpPr txBox="1"/>
          <p:nvPr/>
        </p:nvSpPr>
        <p:spPr>
          <a:xfrm>
            <a:off x="3001083" y="2145892"/>
            <a:ext cx="53905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38F9A-FDEA-FB15-CACD-366C93DCA35D}"/>
              </a:ext>
            </a:extLst>
          </p:cNvPr>
          <p:cNvSpPr txBox="1"/>
          <p:nvPr/>
        </p:nvSpPr>
        <p:spPr>
          <a:xfrm>
            <a:off x="3563558" y="2269002"/>
            <a:ext cx="11913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property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9569FC-4FCB-F796-60CD-8EBA08C8D7F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159221" y="2607556"/>
            <a:ext cx="96011" cy="6443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A2A077-3F50-C990-1CF8-8BBF75ADDD99}"/>
              </a:ext>
            </a:extLst>
          </p:cNvPr>
          <p:cNvCxnSpPr>
            <a:cxnSpLocks/>
          </p:cNvCxnSpPr>
          <p:nvPr/>
        </p:nvCxnSpPr>
        <p:spPr>
          <a:xfrm>
            <a:off x="3257115" y="2730667"/>
            <a:ext cx="77502" cy="5212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F65BD4-9A0C-A447-1918-7E09436D8B76}"/>
              </a:ext>
            </a:extLst>
          </p:cNvPr>
          <p:cNvSpPr txBox="1"/>
          <p:nvPr/>
        </p:nvSpPr>
        <p:spPr>
          <a:xfrm>
            <a:off x="4779468" y="2269002"/>
            <a:ext cx="11913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7DEF62-BA59-ED90-9C45-435D855A3E3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375131" y="2607556"/>
            <a:ext cx="96011" cy="64431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0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4502" y="785634"/>
            <a:ext cx="7119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RWD uses specificity: newest style wins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8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91491" y="2411444"/>
            <a:ext cx="3711406" cy="3600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body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background-color: magenta;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@media screen and (min-width:700px){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body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background: #ba0c2f;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@media screen and (min-width: 1100px)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body  {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background: #fdd023;      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@media screen and (min-width: 1500px)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body  {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background: #0021a5;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 descr="Chart that shows when colors turn on and how they overwrite each other"/>
          <p:cNvGrpSpPr/>
          <p:nvPr/>
        </p:nvGrpSpPr>
        <p:grpSpPr>
          <a:xfrm>
            <a:off x="1762851" y="2411444"/>
            <a:ext cx="4615961" cy="3674161"/>
            <a:chOff x="369277" y="2094539"/>
            <a:chExt cx="5105401" cy="3674161"/>
          </a:xfrm>
        </p:grpSpPr>
        <p:sp>
          <p:nvSpPr>
            <p:cNvPr id="10" name="Rectangle 9"/>
            <p:cNvSpPr/>
            <p:nvPr/>
          </p:nvSpPr>
          <p:spPr>
            <a:xfrm>
              <a:off x="369277" y="2094539"/>
              <a:ext cx="5105401" cy="914400"/>
            </a:xfrm>
            <a:prstGeom prst="rect">
              <a:avLst/>
            </a:prstGeom>
            <a:solidFill>
              <a:srgbClr val="FF00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3490" y="3015495"/>
              <a:ext cx="3061188" cy="914400"/>
            </a:xfrm>
            <a:prstGeom prst="rect">
              <a:avLst/>
            </a:prstGeom>
            <a:solidFill>
              <a:srgbClr val="BA0C2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29000" y="3936451"/>
              <a:ext cx="2045678" cy="914400"/>
            </a:xfrm>
            <a:prstGeom prst="rect">
              <a:avLst/>
            </a:prstGeom>
            <a:solidFill>
              <a:srgbClr val="FDD02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57701" y="4854300"/>
              <a:ext cx="1016977" cy="914400"/>
            </a:xfrm>
            <a:prstGeom prst="rect">
              <a:avLst/>
            </a:prstGeom>
            <a:solidFill>
              <a:srgbClr val="0021A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619222" y="198399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ylfaen" pitchFamily="18" charset="0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89453" y="198399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ylfaen" pitchFamily="18" charset="0"/>
              </a:rPr>
              <a:t>300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64869" y="198399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ylfaen" pitchFamily="18" charset="0"/>
              </a:rPr>
              <a:t>700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56511" y="199033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ylfaen" pitchFamily="18" charset="0"/>
              </a:rPr>
              <a:t>1500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3025" y="198399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ylfaen" pitchFamily="18" charset="0"/>
              </a:rPr>
              <a:t>1100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BCA7691-4D33-4955-915F-1211F8F18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031260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</a:t>
            </a:r>
            <a:r>
              <a:rPr lang="en-US" sz="4000" dirty="0">
                <a:latin typeface="Sylfaen" pitchFamily="18" charset="0"/>
              </a:rPr>
              <a:t>Media Queries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987B4C2-64AC-CA62-D33D-9B6E4DA5C0AB}"/>
              </a:ext>
            </a:extLst>
          </p:cNvPr>
          <p:cNvCxnSpPr/>
          <p:nvPr/>
        </p:nvCxnSpPr>
        <p:spPr>
          <a:xfrm>
            <a:off x="1762851" y="6391656"/>
            <a:ext cx="184824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BAB972-35D7-F94E-9C86-9213B62D1D49}"/>
              </a:ext>
            </a:extLst>
          </p:cNvPr>
          <p:cNvCxnSpPr>
            <a:cxnSpLocks/>
          </p:cNvCxnSpPr>
          <p:nvPr/>
        </p:nvCxnSpPr>
        <p:spPr>
          <a:xfrm>
            <a:off x="3611091" y="6391656"/>
            <a:ext cx="91815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0FAFEB-D6A1-F64C-5CD3-5812C38148FA}"/>
              </a:ext>
            </a:extLst>
          </p:cNvPr>
          <p:cNvCxnSpPr>
            <a:cxnSpLocks/>
          </p:cNvCxnSpPr>
          <p:nvPr/>
        </p:nvCxnSpPr>
        <p:spPr>
          <a:xfrm>
            <a:off x="4529247" y="6391656"/>
            <a:ext cx="930083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DBCFFF-A168-9FED-5452-1920A0188A92}"/>
              </a:ext>
            </a:extLst>
          </p:cNvPr>
          <p:cNvCxnSpPr/>
          <p:nvPr/>
        </p:nvCxnSpPr>
        <p:spPr>
          <a:xfrm>
            <a:off x="1762851" y="6391656"/>
            <a:ext cx="184824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FE3849-FFB6-0D1F-2FA8-02A8B8C7C594}"/>
              </a:ext>
            </a:extLst>
          </p:cNvPr>
          <p:cNvCxnSpPr>
            <a:cxnSpLocks/>
          </p:cNvCxnSpPr>
          <p:nvPr/>
        </p:nvCxnSpPr>
        <p:spPr>
          <a:xfrm>
            <a:off x="1762851" y="6391656"/>
            <a:ext cx="276639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B2B3E09-F3B1-80CA-35F6-0F58D7BBB214}"/>
              </a:ext>
            </a:extLst>
          </p:cNvPr>
          <p:cNvSpPr/>
          <p:nvPr/>
        </p:nvSpPr>
        <p:spPr>
          <a:xfrm>
            <a:off x="10707623" y="2661852"/>
            <a:ext cx="630933" cy="155448"/>
          </a:xfrm>
          <a:prstGeom prst="rect">
            <a:avLst/>
          </a:prstGeom>
          <a:solidFill>
            <a:srgbClr val="FF00F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6020D7-A3C6-5C3D-5348-ABE7879C8A55}"/>
              </a:ext>
            </a:extLst>
          </p:cNvPr>
          <p:cNvSpPr/>
          <p:nvPr/>
        </p:nvSpPr>
        <p:spPr>
          <a:xfrm>
            <a:off x="10707624" y="3616452"/>
            <a:ext cx="630933" cy="155448"/>
          </a:xfrm>
          <a:prstGeom prst="rect">
            <a:avLst/>
          </a:prstGeom>
          <a:solidFill>
            <a:srgbClr val="AF000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318E84-7E35-A203-3350-738CFDF181FD}"/>
              </a:ext>
            </a:extLst>
          </p:cNvPr>
          <p:cNvSpPr/>
          <p:nvPr/>
        </p:nvSpPr>
        <p:spPr>
          <a:xfrm>
            <a:off x="10707624" y="4571052"/>
            <a:ext cx="630933" cy="155448"/>
          </a:xfrm>
          <a:prstGeom prst="rect">
            <a:avLst/>
          </a:prstGeom>
          <a:solidFill>
            <a:srgbClr val="FDD02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AAE20A-1DD1-76DA-3133-9305B89EB616}"/>
              </a:ext>
            </a:extLst>
          </p:cNvPr>
          <p:cNvSpPr/>
          <p:nvPr/>
        </p:nvSpPr>
        <p:spPr>
          <a:xfrm>
            <a:off x="10707624" y="5525652"/>
            <a:ext cx="630933" cy="155448"/>
          </a:xfrm>
          <a:prstGeom prst="rect">
            <a:avLst/>
          </a:prstGeom>
          <a:solidFill>
            <a:srgbClr val="0021A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4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96296E-6 L 3.54167E-6 0.13912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4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3.54167E-6 0.13912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4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22222E-6 L 3.54167E-6 0.14097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3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39" grpId="1" animBg="1"/>
      <p:bldP spid="40" grpId="0" animBg="1"/>
      <p:bldP spid="40" grpId="1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4502" y="785634"/>
            <a:ext cx="10572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When done, background color of browser changes with size 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9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EDF3BFC-2A65-462A-B5B5-DA2CB5A9A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6" y="227044"/>
            <a:ext cx="9031260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</a:t>
            </a:r>
            <a:r>
              <a:rPr lang="en-US" sz="4000" dirty="0">
                <a:latin typeface="Sylfaen" pitchFamily="18" charset="0"/>
              </a:rPr>
              <a:t>Media Queries</a:t>
            </a:r>
            <a:endParaRPr lang="en-US" sz="4000" dirty="0">
              <a:latin typeface="Sylfaen" pitchFamily="18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1483CF-35AC-251E-5613-FA56EDFA8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91" y="2451190"/>
            <a:ext cx="3745787" cy="251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32CFA0-6F24-AE5F-7066-7BF8F5FFD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91" y="2451189"/>
            <a:ext cx="5245590" cy="2514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5EB4EC-0563-D370-A475-A191D673C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291" y="2451190"/>
            <a:ext cx="8222822" cy="2514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18BEE4-BC6F-7251-BCB1-FE13EAC8FC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291" y="2454157"/>
            <a:ext cx="11231418" cy="251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8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3200" dirty="0" smtClean="0">
            <a:latin typeface="Sylfae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33680</TotalTime>
  <Words>1060</Words>
  <Application>Microsoft Office PowerPoint</Application>
  <PresentationFormat>Widescreen</PresentationFormat>
  <Paragraphs>248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Sylfaen</vt:lpstr>
      <vt:lpstr>Office Theme</vt:lpstr>
      <vt:lpstr>Lab: Media Queries</vt:lpstr>
      <vt:lpstr>Lab: Media Queries</vt:lpstr>
      <vt:lpstr>Lab: Media Queries</vt:lpstr>
      <vt:lpstr>Lab: Media Queries</vt:lpstr>
      <vt:lpstr>Lab: Media Queries</vt:lpstr>
      <vt:lpstr>Lab: Media Queries</vt:lpstr>
      <vt:lpstr>Lab: Media Queries</vt:lpstr>
      <vt:lpstr>Lab: Media Queries</vt:lpstr>
      <vt:lpstr>Lab: Media Queries</vt:lpstr>
      <vt:lpstr>Lab: Media Queries</vt:lpstr>
      <vt:lpstr>Lab: Media Queries</vt:lpstr>
      <vt:lpstr>Lab: Media Queries</vt:lpstr>
      <vt:lpstr>PowerPoint Presentation</vt:lpstr>
      <vt:lpstr>Lab: Media Queries</vt:lpstr>
      <vt:lpstr>Lab: Media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Johnson</dc:creator>
  <cp:lastModifiedBy>Steve Johnson</cp:lastModifiedBy>
  <cp:revision>846</cp:revision>
  <cp:lastPrinted>2018-12-16T02:49:08Z</cp:lastPrinted>
  <dcterms:created xsi:type="dcterms:W3CDTF">2012-12-25T05:23:22Z</dcterms:created>
  <dcterms:modified xsi:type="dcterms:W3CDTF">2024-09-09T03:36:44Z</dcterms:modified>
</cp:coreProperties>
</file>