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1" r:id="rId2"/>
    <p:sldId id="2733" r:id="rId3"/>
    <p:sldId id="2734" r:id="rId4"/>
    <p:sldId id="2735" r:id="rId5"/>
    <p:sldId id="2738" r:id="rId6"/>
    <p:sldId id="2736" r:id="rId7"/>
    <p:sldId id="2739" r:id="rId8"/>
    <p:sldId id="2740" r:id="rId9"/>
    <p:sldId id="2741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731"/>
            <p14:sldId id="2733"/>
            <p14:sldId id="2734"/>
            <p14:sldId id="2735"/>
            <p14:sldId id="2738"/>
            <p14:sldId id="2736"/>
            <p14:sldId id="2739"/>
            <p14:sldId id="2740"/>
            <p14:sldId id="27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A54AA"/>
    <a:srgbClr val="FFFFF6"/>
    <a:srgbClr val="F6F6FF"/>
    <a:srgbClr val="CCC700"/>
    <a:srgbClr val="D5D000"/>
    <a:srgbClr val="FFFFF0"/>
    <a:srgbClr val="CADCF2"/>
    <a:srgbClr val="BFD5EF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5" autoAdjust="0"/>
    <p:restoredTop sz="96375" autoAdjust="0"/>
  </p:normalViewPr>
  <p:slideViewPr>
    <p:cSldViewPr snapToGrid="0">
      <p:cViewPr varScale="1">
        <p:scale>
          <a:sx n="109" d="100"/>
          <a:sy n="109" d="100"/>
        </p:scale>
        <p:origin x="4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5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2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ylfaen" panose="010A0502050306030303" pitchFamily="18" charset="0"/>
              </a:defRPr>
            </a:lvl1pPr>
            <a:lvl2pPr>
              <a:defRPr sz="3200">
                <a:latin typeface="Sylfaen" panose="010A0502050306030303" pitchFamily="18" charset="0"/>
              </a:defRPr>
            </a:lvl2pPr>
            <a:lvl3pPr>
              <a:defRPr sz="3200">
                <a:latin typeface="Sylfaen" panose="010A0502050306030303" pitchFamily="18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496321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Empty Box RWD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10990509" cy="334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Mission: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three purple boxes on yellow background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size the window and move the boxes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minimal code to see the RWD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Download and unzip ‘emptyboxes.zip’; open ‘index’ and ‘styles’</a:t>
            </a:r>
          </a:p>
        </p:txBody>
      </p:sp>
    </p:spTree>
    <p:extLst>
      <p:ext uri="{BB962C8B-B14F-4D97-AF65-F5344CB8AC3E}">
        <p14:creationId xmlns:p14="http://schemas.microsoft.com/office/powerpoint/2010/main" val="26888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449459" y="335845"/>
            <a:ext cx="11109564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</a:rPr>
              <a:t>&lt;html lang="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&lt;title&gt;Untitled Document&lt;/title&gt;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&lt;meta name="viewport" content="width=device-width, initial-scale=1.0"&gt;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&lt;link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/styles.css"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&lt;main&gt;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&lt;section id="one"&gt;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&lt;p&gt;1&lt;/p&gt;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&lt;section id="two"&gt;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&lt;p&gt;2&lt;/p&gt;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&lt;section id="three"&gt;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&lt;p&gt;3&lt;/p&gt;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&lt;/main&gt;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94EC-E3A3-CF31-DA80-F403CD329AFF}"/>
              </a:ext>
            </a:extLst>
          </p:cNvPr>
          <p:cNvSpPr/>
          <p:nvPr/>
        </p:nvSpPr>
        <p:spPr>
          <a:xfrm>
            <a:off x="9082454" y="3246806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4AE37-4E14-70D8-4FD3-18115296001A}"/>
              </a:ext>
            </a:extLst>
          </p:cNvPr>
          <p:cNvSpPr/>
          <p:nvPr/>
        </p:nvSpPr>
        <p:spPr>
          <a:xfrm>
            <a:off x="9082453" y="5397990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C645CD-CC1C-5C51-E0F7-3466F572A49E}"/>
              </a:ext>
            </a:extLst>
          </p:cNvPr>
          <p:cNvSpPr/>
          <p:nvPr/>
        </p:nvSpPr>
        <p:spPr>
          <a:xfrm>
            <a:off x="9082453" y="4322398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877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449459" y="335844"/>
            <a:ext cx="11109564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@charset "utf-8";</a:t>
            </a:r>
          </a:p>
          <a:p>
            <a:r>
              <a:rPr lang="en-US" dirty="0">
                <a:latin typeface="Consolas" panose="020B0609020204030204" pitchFamily="49" charset="0"/>
              </a:rPr>
              <a:t>/* CSS Document */</a:t>
            </a:r>
          </a:p>
          <a:p>
            <a:r>
              <a:rPr lang="en-US" dirty="0">
                <a:latin typeface="Consolas" panose="020B0609020204030204" pitchFamily="49" charset="0"/>
              </a:rPr>
              <a:t>main {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#ffffcc;</a:t>
            </a:r>
          </a:p>
          <a:p>
            <a:r>
              <a:rPr lang="en-US" dirty="0">
                <a:latin typeface="Consolas" panose="020B0609020204030204" pitchFamily="49" charset="0"/>
              </a:rPr>
              <a:t>    margin: 1em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max-width: 96em;</a:t>
            </a:r>
          </a:p>
          <a:p>
            <a:r>
              <a:rPr lang="en-US" dirty="0">
                <a:latin typeface="Consolas" panose="020B0609020204030204" pitchFamily="49" charset="0"/>
              </a:rPr>
              <a:t>    border: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    overflow: auto;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p {</a:t>
            </a:r>
          </a:p>
          <a:p>
            <a:r>
              <a:rPr lang="en-US" dirty="0">
                <a:latin typeface="Consolas" panose="020B0609020204030204" pitchFamily="49" charset="0"/>
              </a:rPr>
              <a:t>    font-size: 3em;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 white;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section {</a:t>
            </a:r>
          </a:p>
          <a:p>
            <a:r>
              <a:rPr lang="en-US" dirty="0">
                <a:latin typeface="Consolas" panose="020B0609020204030204" pitchFamily="49" charset="0"/>
              </a:rPr>
              <a:t>    width: 31em;</a:t>
            </a:r>
          </a:p>
          <a:p>
            <a:r>
              <a:rPr lang="en-US" dirty="0">
                <a:latin typeface="Consolas" panose="020B0609020204030204" pitchFamily="49" charset="0"/>
              </a:rPr>
              <a:t>    display: flex;</a:t>
            </a:r>
          </a:p>
          <a:p>
            <a:r>
              <a:rPr lang="en-US" dirty="0">
                <a:latin typeface="Consolas" panose="020B0609020204030204" pitchFamily="49" charset="0"/>
              </a:rPr>
              <a:t>    justify-content: center;</a:t>
            </a:r>
          </a:p>
          <a:p>
            <a:r>
              <a:rPr lang="en-US" dirty="0">
                <a:latin typeface="Consolas" panose="020B0609020204030204" pitchFamily="49" charset="0"/>
              </a:rPr>
              <a:t>    align-items: center;</a:t>
            </a:r>
          </a:p>
          <a:p>
            <a:r>
              <a:rPr lang="en-US" dirty="0">
                <a:latin typeface="Consolas" panose="020B0609020204030204" pitchFamily="49" charset="0"/>
              </a:rPr>
              <a:t>    height: 15em;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#8A54AA;</a:t>
            </a:r>
          </a:p>
          <a:p>
            <a:r>
              <a:rPr lang="en-US" dirty="0">
                <a:latin typeface="Consolas" panose="020B0609020204030204" pitchFamily="49" charset="0"/>
              </a:rPr>
              <a:t>    margin: .5em;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0A1AB2-3A43-E75C-C98B-9A0BE00C30B4}"/>
              </a:ext>
            </a:extLst>
          </p:cNvPr>
          <p:cNvSpPr/>
          <p:nvPr/>
        </p:nvSpPr>
        <p:spPr>
          <a:xfrm>
            <a:off x="9082454" y="3246806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DCA19C-2015-B920-6783-C120E633637C}"/>
              </a:ext>
            </a:extLst>
          </p:cNvPr>
          <p:cNvSpPr/>
          <p:nvPr/>
        </p:nvSpPr>
        <p:spPr>
          <a:xfrm>
            <a:off x="9082453" y="5397990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95758-6174-869A-76D3-71838E11A065}"/>
              </a:ext>
            </a:extLst>
          </p:cNvPr>
          <p:cNvSpPr/>
          <p:nvPr/>
        </p:nvSpPr>
        <p:spPr>
          <a:xfrm>
            <a:off x="9082453" y="4322398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B17F4-75FE-F0BC-0190-80BA63BC1640}"/>
              </a:ext>
            </a:extLst>
          </p:cNvPr>
          <p:cNvSpPr/>
          <p:nvPr/>
        </p:nvSpPr>
        <p:spPr>
          <a:xfrm>
            <a:off x="9022106" y="4272575"/>
            <a:ext cx="1700784" cy="1069848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2B476-D2D2-E6ED-7586-1C0BC9DE4D7B}"/>
              </a:ext>
            </a:extLst>
          </p:cNvPr>
          <p:cNvSpPr/>
          <p:nvPr/>
        </p:nvSpPr>
        <p:spPr>
          <a:xfrm>
            <a:off x="9022106" y="3194112"/>
            <a:ext cx="1700784" cy="1069848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7E12C-400F-4AF7-A642-7012BB04CAE3}"/>
              </a:ext>
            </a:extLst>
          </p:cNvPr>
          <p:cNvSpPr/>
          <p:nvPr/>
        </p:nvSpPr>
        <p:spPr>
          <a:xfrm>
            <a:off x="9022106" y="5351038"/>
            <a:ext cx="1700784" cy="1069848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3767A-F524-2488-D9D7-33EEB2E7E083}"/>
              </a:ext>
            </a:extLst>
          </p:cNvPr>
          <p:cNvSpPr/>
          <p:nvPr/>
        </p:nvSpPr>
        <p:spPr>
          <a:xfrm>
            <a:off x="1787943" y="2589346"/>
            <a:ext cx="4664987" cy="22510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049A8-8D4F-C3DE-413B-7DC032553928}"/>
              </a:ext>
            </a:extLst>
          </p:cNvPr>
          <p:cNvSpPr/>
          <p:nvPr/>
        </p:nvSpPr>
        <p:spPr>
          <a:xfrm>
            <a:off x="1763989" y="2604808"/>
            <a:ext cx="2332204" cy="337939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BB34E-720B-D22A-62B4-C7FD9B0B371B}"/>
              </a:ext>
            </a:extLst>
          </p:cNvPr>
          <p:cNvSpPr/>
          <p:nvPr/>
        </p:nvSpPr>
        <p:spPr>
          <a:xfrm>
            <a:off x="1776048" y="2589347"/>
            <a:ext cx="6966438" cy="119427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496321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Empty Box RWD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FE24C-F61B-FBC6-D491-E9E5F5ACF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3475631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What we’re doing: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1FDCB-2602-80CC-6A4C-878A023FA61E}"/>
              </a:ext>
            </a:extLst>
          </p:cNvPr>
          <p:cNvSpPr/>
          <p:nvPr/>
        </p:nvSpPr>
        <p:spPr>
          <a:xfrm>
            <a:off x="2136531" y="2708031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F1748-08E6-C518-9C94-4CC81567AF3C}"/>
              </a:ext>
            </a:extLst>
          </p:cNvPr>
          <p:cNvSpPr/>
          <p:nvPr/>
        </p:nvSpPr>
        <p:spPr>
          <a:xfrm>
            <a:off x="2136531" y="3783623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85569A-8D42-7B0D-63D0-04BB2DA3EAB4}"/>
              </a:ext>
            </a:extLst>
          </p:cNvPr>
          <p:cNvSpPr/>
          <p:nvPr/>
        </p:nvSpPr>
        <p:spPr>
          <a:xfrm>
            <a:off x="2136530" y="4859215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DA469-8C8C-94F0-9585-A638C1DD0387}"/>
              </a:ext>
            </a:extLst>
          </p:cNvPr>
          <p:cNvSpPr txBox="1"/>
          <p:nvPr/>
        </p:nvSpPr>
        <p:spPr>
          <a:xfrm>
            <a:off x="1696914" y="2627918"/>
            <a:ext cx="2532186" cy="34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ylfaen" pitchFamily="18" charset="0"/>
              </a:rPr>
              <a:t>.5em                  </a:t>
            </a:r>
            <a:r>
              <a:rPr lang="en-US" sz="1200" dirty="0">
                <a:solidFill>
                  <a:schemeClr val="bg1"/>
                </a:solidFill>
                <a:latin typeface="Sylfaen" pitchFamily="18" charset="0"/>
              </a:rPr>
              <a:t>31em</a:t>
            </a:r>
            <a:r>
              <a:rPr lang="en-US" sz="1200" dirty="0">
                <a:latin typeface="Sylfaen" pitchFamily="18" charset="0"/>
              </a:rPr>
              <a:t>    .            .5em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F078E3-83D8-AFE9-BA74-7897184DCE34}"/>
              </a:ext>
            </a:extLst>
          </p:cNvPr>
          <p:cNvCxnSpPr>
            <a:cxnSpLocks/>
          </p:cNvCxnSpPr>
          <p:nvPr/>
        </p:nvCxnSpPr>
        <p:spPr>
          <a:xfrm>
            <a:off x="1776047" y="2308793"/>
            <a:ext cx="0" cy="3373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8ACB13-1C0E-D477-39B8-DB96E547258D}"/>
              </a:ext>
            </a:extLst>
          </p:cNvPr>
          <p:cNvSpPr txBox="1"/>
          <p:nvPr/>
        </p:nvSpPr>
        <p:spPr>
          <a:xfrm>
            <a:off x="2762250" y="2128560"/>
            <a:ext cx="339966" cy="34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ylfaen" pitchFamily="18" charset="0"/>
              </a:rPr>
              <a:t>32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5920F8-2A7A-8330-B94B-36B5329B43BA}"/>
              </a:ext>
            </a:extLst>
          </p:cNvPr>
          <p:cNvCxnSpPr>
            <a:cxnSpLocks/>
          </p:cNvCxnSpPr>
          <p:nvPr/>
        </p:nvCxnSpPr>
        <p:spPr>
          <a:xfrm>
            <a:off x="8742485" y="2308793"/>
            <a:ext cx="0" cy="3373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ECB23-A42B-FEBC-39B9-A0932947AFA6}"/>
              </a:ext>
            </a:extLst>
          </p:cNvPr>
          <p:cNvSpPr/>
          <p:nvPr/>
        </p:nvSpPr>
        <p:spPr>
          <a:xfrm>
            <a:off x="4477705" y="2708030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72F71-2FFF-014F-2D68-1D636A20DF58}"/>
              </a:ext>
            </a:extLst>
          </p:cNvPr>
          <p:cNvSpPr txBox="1"/>
          <p:nvPr/>
        </p:nvSpPr>
        <p:spPr>
          <a:xfrm>
            <a:off x="4035890" y="2627918"/>
            <a:ext cx="2532186" cy="34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ylfaen" pitchFamily="18" charset="0"/>
              </a:rPr>
              <a:t>.5em                  </a:t>
            </a:r>
            <a:r>
              <a:rPr lang="en-US" sz="1200" dirty="0">
                <a:solidFill>
                  <a:schemeClr val="bg1"/>
                </a:solidFill>
                <a:latin typeface="Sylfaen" pitchFamily="18" charset="0"/>
              </a:rPr>
              <a:t>31em</a:t>
            </a:r>
            <a:r>
              <a:rPr lang="en-US" sz="1200" dirty="0">
                <a:latin typeface="Sylfaen" pitchFamily="18" charset="0"/>
              </a:rPr>
              <a:t>    .            .5em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8D9A35-1AB3-C55C-4317-AD420293BA4E}"/>
              </a:ext>
            </a:extLst>
          </p:cNvPr>
          <p:cNvSpPr/>
          <p:nvPr/>
        </p:nvSpPr>
        <p:spPr>
          <a:xfrm>
            <a:off x="6785907" y="2708030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AFA13-BEE1-B800-B9AD-A20269879656}"/>
              </a:ext>
            </a:extLst>
          </p:cNvPr>
          <p:cNvSpPr txBox="1"/>
          <p:nvPr/>
        </p:nvSpPr>
        <p:spPr>
          <a:xfrm>
            <a:off x="6352885" y="2627918"/>
            <a:ext cx="2532186" cy="34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ylfaen" pitchFamily="18" charset="0"/>
              </a:rPr>
              <a:t>.5em                  </a:t>
            </a:r>
            <a:r>
              <a:rPr lang="en-US" sz="1200" dirty="0">
                <a:solidFill>
                  <a:schemeClr val="bg1"/>
                </a:solidFill>
                <a:latin typeface="Sylfaen" pitchFamily="18" charset="0"/>
              </a:rPr>
              <a:t>31em</a:t>
            </a:r>
            <a:r>
              <a:rPr lang="en-US" sz="1200" dirty="0">
                <a:latin typeface="Sylfaen" pitchFamily="18" charset="0"/>
              </a:rPr>
              <a:t>    .            .5em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19CCA9-A92A-6859-C816-97AB28D8A56A}"/>
              </a:ext>
            </a:extLst>
          </p:cNvPr>
          <p:cNvSpPr txBox="1"/>
          <p:nvPr/>
        </p:nvSpPr>
        <p:spPr>
          <a:xfrm>
            <a:off x="5103425" y="2105514"/>
            <a:ext cx="339966" cy="34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ylfaen" pitchFamily="18" charset="0"/>
              </a:rPr>
              <a:t>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4E949A-2C47-1C15-E4A4-B23244B7880B}"/>
              </a:ext>
            </a:extLst>
          </p:cNvPr>
          <p:cNvSpPr txBox="1"/>
          <p:nvPr/>
        </p:nvSpPr>
        <p:spPr>
          <a:xfrm>
            <a:off x="7411627" y="2106900"/>
            <a:ext cx="339966" cy="34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ylfaen" pitchFamily="18" charset="0"/>
              </a:rPr>
              <a:t>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33F4FD-32F7-D409-00E3-A77338585EDA}"/>
              </a:ext>
            </a:extLst>
          </p:cNvPr>
          <p:cNvSpPr txBox="1"/>
          <p:nvPr/>
        </p:nvSpPr>
        <p:spPr>
          <a:xfrm>
            <a:off x="3906719" y="1736518"/>
            <a:ext cx="33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ylfaen" pitchFamily="18" charset="0"/>
              </a:rPr>
              <a:t>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2D732-3CA2-6506-2E8A-02290868BB81}"/>
              </a:ext>
            </a:extLst>
          </p:cNvPr>
          <p:cNvSpPr txBox="1"/>
          <p:nvPr/>
        </p:nvSpPr>
        <p:spPr>
          <a:xfrm>
            <a:off x="5089277" y="1736518"/>
            <a:ext cx="33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ylfaen" pitchFamily="18" charset="0"/>
              </a:rPr>
              <a:t>96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1D08F4D-6E5C-1EC3-1B2B-C8C3B744333A}"/>
              </a:ext>
            </a:extLst>
          </p:cNvPr>
          <p:cNvSpPr/>
          <p:nvPr/>
        </p:nvSpPr>
        <p:spPr>
          <a:xfrm rot="5400000">
            <a:off x="3989704" y="-195029"/>
            <a:ext cx="173769" cy="4601086"/>
          </a:xfrm>
          <a:prstGeom prst="leftBrace">
            <a:avLst>
              <a:gd name="adj1" fmla="val 41934"/>
              <a:gd name="adj2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ABD0C3FA-BC84-C01E-670A-42CBC65C9D14}"/>
              </a:ext>
            </a:extLst>
          </p:cNvPr>
          <p:cNvSpPr/>
          <p:nvPr/>
        </p:nvSpPr>
        <p:spPr>
          <a:xfrm rot="5400000">
            <a:off x="5165574" y="-1384062"/>
            <a:ext cx="187373" cy="6966428"/>
          </a:xfrm>
          <a:prstGeom prst="leftBrace">
            <a:avLst>
              <a:gd name="adj1" fmla="val 41934"/>
              <a:gd name="adj2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2C07F5-88CF-9A9E-FC37-1CADD77711F0}"/>
              </a:ext>
            </a:extLst>
          </p:cNvPr>
          <p:cNvSpPr/>
          <p:nvPr/>
        </p:nvSpPr>
        <p:spPr>
          <a:xfrm>
            <a:off x="2136530" y="3783623"/>
            <a:ext cx="1591407" cy="958361"/>
          </a:xfrm>
          <a:prstGeom prst="rect">
            <a:avLst/>
          </a:prstGeom>
          <a:solidFill>
            <a:srgbClr val="8A5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C0939634-E1DB-AB4C-E882-159916DACB79}"/>
              </a:ext>
            </a:extLst>
          </p:cNvPr>
          <p:cNvSpPr/>
          <p:nvPr/>
        </p:nvSpPr>
        <p:spPr>
          <a:xfrm flipH="1">
            <a:off x="2637691" y="3071203"/>
            <a:ext cx="2621549" cy="1228235"/>
          </a:xfrm>
          <a:prstGeom prst="arc">
            <a:avLst>
              <a:gd name="adj1" fmla="val 5230371"/>
              <a:gd name="adj2" fmla="val 106637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4A200D6-9A73-2075-9973-DE624B567AAE}"/>
              </a:ext>
            </a:extLst>
          </p:cNvPr>
          <p:cNvSpPr/>
          <p:nvPr/>
        </p:nvSpPr>
        <p:spPr>
          <a:xfrm flipH="1">
            <a:off x="587374" y="3084053"/>
            <a:ext cx="6903655" cy="1215386"/>
          </a:xfrm>
          <a:prstGeom prst="arc">
            <a:avLst>
              <a:gd name="adj1" fmla="val 5230371"/>
              <a:gd name="adj2" fmla="val 106637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13E2E6E-0281-0028-6777-65296363FE0A}"/>
              </a:ext>
            </a:extLst>
          </p:cNvPr>
          <p:cNvCxnSpPr>
            <a:cxnSpLocks/>
          </p:cNvCxnSpPr>
          <p:nvPr/>
        </p:nvCxnSpPr>
        <p:spPr>
          <a:xfrm>
            <a:off x="6444138" y="2308793"/>
            <a:ext cx="0" cy="3373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942A10-D4BE-88D2-136B-B17ECB029061}"/>
              </a:ext>
            </a:extLst>
          </p:cNvPr>
          <p:cNvCxnSpPr>
            <a:cxnSpLocks/>
          </p:cNvCxnSpPr>
          <p:nvPr/>
        </p:nvCxnSpPr>
        <p:spPr>
          <a:xfrm>
            <a:off x="4096193" y="2308793"/>
            <a:ext cx="0" cy="3373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1" animBg="1"/>
      <p:bldP spid="21" grpId="0" animBg="1"/>
      <p:bldP spid="14" grpId="0" animBg="1"/>
      <p:bldP spid="15" grpId="0" animBg="1"/>
      <p:bldP spid="23" grpId="0" animBg="1"/>
      <p:bldP spid="24" grpId="0"/>
      <p:bldP spid="25" grpId="0" animBg="1"/>
      <p:bldP spid="26" grpId="0"/>
      <p:bldP spid="27" grpId="0"/>
      <p:bldP spid="28" grpId="0"/>
      <p:bldP spid="29" grpId="0"/>
      <p:bldP spid="29" grpId="1"/>
      <p:bldP spid="30" grpId="0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496321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Empty Box RWD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0D468-6DD9-66AD-7B3D-EDFA411E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4" y="943722"/>
            <a:ext cx="3488948" cy="5786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95FE5-8332-720D-EB5D-B4269B708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54" y="944935"/>
            <a:ext cx="11197631" cy="57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7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6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449459" y="1637105"/>
            <a:ext cx="1110956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section {</a:t>
            </a:r>
          </a:p>
          <a:p>
            <a:r>
              <a:rPr lang="en-US" dirty="0">
                <a:latin typeface="Consolas" panose="020B0609020204030204" pitchFamily="49" charset="0"/>
              </a:rPr>
              <a:t>    width: 31em;</a:t>
            </a:r>
          </a:p>
          <a:p>
            <a:r>
              <a:rPr lang="en-US" dirty="0">
                <a:latin typeface="Consolas" panose="020B0609020204030204" pitchFamily="49" charset="0"/>
              </a:rPr>
              <a:t>    display: flex;</a:t>
            </a:r>
          </a:p>
          <a:p>
            <a:r>
              <a:rPr lang="en-US" dirty="0">
                <a:latin typeface="Consolas" panose="020B0609020204030204" pitchFamily="49" charset="0"/>
              </a:rPr>
              <a:t>    justify-content: center;</a:t>
            </a:r>
          </a:p>
          <a:p>
            <a:r>
              <a:rPr lang="en-US" dirty="0">
                <a:latin typeface="Consolas" panose="020B0609020204030204" pitchFamily="49" charset="0"/>
              </a:rPr>
              <a:t>    align-items: center;</a:t>
            </a:r>
          </a:p>
          <a:p>
            <a:r>
              <a:rPr lang="en-US" dirty="0">
                <a:latin typeface="Consolas" panose="020B0609020204030204" pitchFamily="49" charset="0"/>
              </a:rPr>
              <a:t>    height: 15em;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#8A54AA;</a:t>
            </a:r>
          </a:p>
          <a:p>
            <a:r>
              <a:rPr lang="en-US" dirty="0">
                <a:latin typeface="Consolas" panose="020B0609020204030204" pitchFamily="49" charset="0"/>
              </a:rPr>
              <a:t>    margin: .5em;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9063F4BE-BA5D-A280-E409-4FDA67B865CB}"/>
              </a:ext>
            </a:extLst>
          </p:cNvPr>
          <p:cNvSpPr txBox="1">
            <a:spLocks/>
          </p:cNvSpPr>
          <p:nvPr/>
        </p:nvSpPr>
        <p:spPr>
          <a:xfrm>
            <a:off x="338765" y="227044"/>
            <a:ext cx="496321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defRPr/>
            </a:pPr>
            <a:r>
              <a:rPr lang="en-US" sz="4000">
                <a:latin typeface="Sylfaen" pitchFamily="18" charset="0"/>
                <a:ea typeface="+mn-ea"/>
                <a:cs typeface="+mn-cs"/>
              </a:rPr>
              <a:t>Lab: Empty Box RWD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38BDE-AAA1-70B9-D9DA-2C75208B0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3809056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Add on to ‘styles.css’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51BD1-C94F-B733-9E28-EE26A61D19F5}"/>
              </a:ext>
            </a:extLst>
          </p:cNvPr>
          <p:cNvSpPr txBox="1"/>
          <p:nvPr/>
        </p:nvSpPr>
        <p:spPr>
          <a:xfrm>
            <a:off x="449459" y="1637105"/>
            <a:ext cx="1110956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section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width: 31em;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display: flex;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justify-content: center;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align-items: center;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height: 15em;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#8A54AA;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margin: .5em;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@media screen and (min-width: 32em) {</a:t>
            </a:r>
          </a:p>
          <a:p>
            <a:r>
              <a:rPr lang="en-US" dirty="0">
                <a:latin typeface="Consolas" panose="020B0609020204030204" pitchFamily="49" charset="0"/>
              </a:rPr>
              <a:t>    #one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float: left;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70EC83-287F-5F7C-10D4-8B9607195A2B}"/>
              </a:ext>
            </a:extLst>
          </p:cNvPr>
          <p:cNvCxnSpPr>
            <a:cxnSpLocks/>
          </p:cNvCxnSpPr>
          <p:nvPr/>
        </p:nvCxnSpPr>
        <p:spPr>
          <a:xfrm>
            <a:off x="587375" y="4387362"/>
            <a:ext cx="459129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3483B2-14E5-7098-0A46-763387A50DE0}"/>
              </a:ext>
            </a:extLst>
          </p:cNvPr>
          <p:cNvCxnSpPr>
            <a:cxnSpLocks/>
          </p:cNvCxnSpPr>
          <p:nvPr/>
        </p:nvCxnSpPr>
        <p:spPr>
          <a:xfrm>
            <a:off x="1101969" y="4671646"/>
            <a:ext cx="74441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FDBA57-54BB-8247-C6C5-120613DFFACD}"/>
              </a:ext>
            </a:extLst>
          </p:cNvPr>
          <p:cNvCxnSpPr>
            <a:cxnSpLocks/>
          </p:cNvCxnSpPr>
          <p:nvPr/>
        </p:nvCxnSpPr>
        <p:spPr>
          <a:xfrm>
            <a:off x="1562100" y="4938347"/>
            <a:ext cx="147124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7FB2A3-2244-D75E-C1FA-300F40F150B7}"/>
              </a:ext>
            </a:extLst>
          </p:cNvPr>
          <p:cNvCxnSpPr>
            <a:cxnSpLocks/>
          </p:cNvCxnSpPr>
          <p:nvPr/>
        </p:nvCxnSpPr>
        <p:spPr>
          <a:xfrm>
            <a:off x="1015512" y="5257800"/>
            <a:ext cx="16265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8A3806-1056-81A4-79F6-5AB20AE5F145}"/>
              </a:ext>
            </a:extLst>
          </p:cNvPr>
          <p:cNvCxnSpPr>
            <a:cxnSpLocks/>
          </p:cNvCxnSpPr>
          <p:nvPr/>
        </p:nvCxnSpPr>
        <p:spPr>
          <a:xfrm>
            <a:off x="543415" y="5533293"/>
            <a:ext cx="11600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496321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Empty Box RWD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7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0D468-6DD9-66AD-7B3D-EDFA411E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4" y="943722"/>
            <a:ext cx="3488948" cy="5786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0E585D-751D-72B7-4D28-94805253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54" y="943722"/>
            <a:ext cx="6761880" cy="57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4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8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9063F4BE-BA5D-A280-E409-4FDA67B865CB}"/>
              </a:ext>
            </a:extLst>
          </p:cNvPr>
          <p:cNvSpPr txBox="1">
            <a:spLocks/>
          </p:cNvSpPr>
          <p:nvPr/>
        </p:nvSpPr>
        <p:spPr>
          <a:xfrm>
            <a:off x="338765" y="227044"/>
            <a:ext cx="496321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defRPr/>
            </a:pPr>
            <a:r>
              <a:rPr lang="en-US" sz="4000">
                <a:latin typeface="Sylfaen" pitchFamily="18" charset="0"/>
                <a:ea typeface="+mn-ea"/>
                <a:cs typeface="+mn-cs"/>
              </a:rPr>
              <a:t>Lab: Empty Box RWD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38BDE-AAA1-70B9-D9DA-2C75208B0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3809056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Add on to ‘styles.css’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51BD1-C94F-B733-9E28-EE26A61D19F5}"/>
              </a:ext>
            </a:extLst>
          </p:cNvPr>
          <p:cNvSpPr txBox="1"/>
          <p:nvPr/>
        </p:nvSpPr>
        <p:spPr>
          <a:xfrm>
            <a:off x="449459" y="1637105"/>
            <a:ext cx="1110956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@media screen and (min-width: 32em) {</a:t>
            </a:r>
          </a:p>
          <a:p>
            <a:r>
              <a:rPr lang="en-US" dirty="0">
                <a:latin typeface="Consolas" panose="020B0609020204030204" pitchFamily="49" charset="0"/>
              </a:rPr>
              <a:t>    #one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float: left;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A92C-BC77-0F04-56BE-2785147C06D4}"/>
              </a:ext>
            </a:extLst>
          </p:cNvPr>
          <p:cNvSpPr txBox="1"/>
          <p:nvPr/>
        </p:nvSpPr>
        <p:spPr>
          <a:xfrm>
            <a:off x="449459" y="1637105"/>
            <a:ext cx="1110956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@media screen and (min-width: 32em)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#one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float: left;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@media screen and (min-width: 64em) {</a:t>
            </a:r>
          </a:p>
          <a:p>
            <a:r>
              <a:rPr lang="en-US" dirty="0">
                <a:latin typeface="Consolas" panose="020B0609020204030204" pitchFamily="49" charset="0"/>
              </a:rPr>
              <a:t>    #two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float: left;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970AE-E937-0652-E1A5-C9029FD8A644}"/>
              </a:ext>
            </a:extLst>
          </p:cNvPr>
          <p:cNvCxnSpPr>
            <a:cxnSpLocks/>
          </p:cNvCxnSpPr>
          <p:nvPr/>
        </p:nvCxnSpPr>
        <p:spPr>
          <a:xfrm>
            <a:off x="587375" y="3297116"/>
            <a:ext cx="459129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21B39A-4649-E51E-7A0F-263D86A75288}"/>
              </a:ext>
            </a:extLst>
          </p:cNvPr>
          <p:cNvCxnSpPr>
            <a:cxnSpLocks/>
          </p:cNvCxnSpPr>
          <p:nvPr/>
        </p:nvCxnSpPr>
        <p:spPr>
          <a:xfrm>
            <a:off x="1101969" y="3581400"/>
            <a:ext cx="74441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39143B-B1E7-53D1-D386-9D89C194AC95}"/>
              </a:ext>
            </a:extLst>
          </p:cNvPr>
          <p:cNvCxnSpPr>
            <a:cxnSpLocks/>
          </p:cNvCxnSpPr>
          <p:nvPr/>
        </p:nvCxnSpPr>
        <p:spPr>
          <a:xfrm>
            <a:off x="1562100" y="3848101"/>
            <a:ext cx="147124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C3CC48-4861-2C55-FB50-D638EAFEE2BE}"/>
              </a:ext>
            </a:extLst>
          </p:cNvPr>
          <p:cNvCxnSpPr>
            <a:cxnSpLocks/>
          </p:cNvCxnSpPr>
          <p:nvPr/>
        </p:nvCxnSpPr>
        <p:spPr>
          <a:xfrm>
            <a:off x="1015512" y="4167554"/>
            <a:ext cx="16265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6CDD8F-D290-076F-BCFD-49AEFBE566BD}"/>
              </a:ext>
            </a:extLst>
          </p:cNvPr>
          <p:cNvCxnSpPr>
            <a:cxnSpLocks/>
          </p:cNvCxnSpPr>
          <p:nvPr/>
        </p:nvCxnSpPr>
        <p:spPr>
          <a:xfrm>
            <a:off x="543415" y="4443047"/>
            <a:ext cx="11600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1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E585D-751D-72B7-4D28-94805253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4" y="943722"/>
            <a:ext cx="6761880" cy="5786546"/>
          </a:xfrm>
          <a:prstGeom prst="rect">
            <a:avLst/>
          </a:prstGeom>
        </p:spPr>
      </p:pic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496321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Empty Box RWD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9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0F2B1-A82E-86D2-8453-B60192D6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54" y="943722"/>
            <a:ext cx="10133001" cy="57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42922</TotalTime>
  <Words>549</Words>
  <Application>Microsoft Office PowerPoint</Application>
  <PresentationFormat>Widescreen</PresentationFormat>
  <Paragraphs>135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Sylfaen</vt:lpstr>
      <vt:lpstr>Office Theme</vt:lpstr>
      <vt:lpstr>Lab: Empty Box RWD</vt:lpstr>
      <vt:lpstr>PowerPoint Presentation</vt:lpstr>
      <vt:lpstr>PowerPoint Presentation</vt:lpstr>
      <vt:lpstr>Lab: Empty Box RWD</vt:lpstr>
      <vt:lpstr>Lab: Empty Box RWD</vt:lpstr>
      <vt:lpstr>PowerPoint Presentation</vt:lpstr>
      <vt:lpstr>Lab: Empty Box RWD</vt:lpstr>
      <vt:lpstr>PowerPoint Presentation</vt:lpstr>
      <vt:lpstr>Lab: Empty Box RWD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955</cp:revision>
  <cp:lastPrinted>2018-12-16T02:49:08Z</cp:lastPrinted>
  <dcterms:created xsi:type="dcterms:W3CDTF">2012-12-25T05:23:22Z</dcterms:created>
  <dcterms:modified xsi:type="dcterms:W3CDTF">2024-09-11T14:03:07Z</dcterms:modified>
</cp:coreProperties>
</file>