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3" r:id="rId2"/>
    <p:sldId id="2739" r:id="rId3"/>
    <p:sldId id="2724" r:id="rId4"/>
    <p:sldId id="2725" r:id="rId5"/>
    <p:sldId id="274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723"/>
            <p14:sldId id="2739"/>
            <p14:sldId id="2724"/>
            <p14:sldId id="2725"/>
            <p14:sldId id="27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6"/>
    <a:srgbClr val="F6F6FF"/>
    <a:srgbClr val="CCC700"/>
    <a:srgbClr val="D5D000"/>
    <a:srgbClr val="FFFFF0"/>
    <a:srgbClr val="CADCF2"/>
    <a:srgbClr val="BFD5EF"/>
    <a:srgbClr val="8EB4E3"/>
    <a:srgbClr val="FFFAF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5" autoAdjust="0"/>
    <p:restoredTop sz="96375" autoAdjust="0"/>
  </p:normalViewPr>
  <p:slideViewPr>
    <p:cSldViewPr snapToGrid="0">
      <p:cViewPr varScale="1">
        <p:scale>
          <a:sx n="109" d="100"/>
          <a:sy n="109" d="100"/>
        </p:scale>
        <p:origin x="4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ylfaen" panose="010A0502050306030303" pitchFamily="18" charset="0"/>
              </a:defRPr>
            </a:lvl1pPr>
            <a:lvl2pPr>
              <a:defRPr sz="3200">
                <a:latin typeface="Sylfaen" panose="010A0502050306030303" pitchFamily="18" charset="0"/>
              </a:defRPr>
            </a:lvl2pPr>
            <a:lvl3pPr>
              <a:defRPr sz="3200">
                <a:latin typeface="Sylfaen" panose="010A0502050306030303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6173485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Ultrawide monitor screens are last: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@media screen and (min-width: 135em) {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568A09-F226-6416-F135-4BDF24F214E2}"/>
              </a:ext>
            </a:extLst>
          </p:cNvPr>
          <p:cNvCxnSpPr/>
          <p:nvPr/>
        </p:nvCxnSpPr>
        <p:spPr>
          <a:xfrm>
            <a:off x="587375" y="2201034"/>
            <a:ext cx="56978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12DF1E-1907-F75C-2B54-EE39DB72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73074"/>
            <a:ext cx="9794632" cy="6707839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6173485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Ultrawide monitor screens are last: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@media screen and (min-width: 135em) {</a:t>
            </a:r>
          </a:p>
          <a:p>
            <a:r>
              <a:rPr lang="en-US" dirty="0">
                <a:latin typeface="Consolas" panose="020B0609020204030204" pitchFamily="49" charset="0"/>
              </a:rPr>
              <a:t>    main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max-width: 243em;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overflow: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#one, #two, #three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calc(33.33% - 1.7em - 2px);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max-width: 80em;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#two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margin-right: 1em;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5C7295-5D1F-343A-7E17-4B0495F4BA01}"/>
              </a:ext>
            </a:extLst>
          </p:cNvPr>
          <p:cNvCxnSpPr>
            <a:cxnSpLocks/>
          </p:cNvCxnSpPr>
          <p:nvPr/>
        </p:nvCxnSpPr>
        <p:spPr>
          <a:xfrm>
            <a:off x="1603376" y="2293431"/>
            <a:ext cx="75296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2C1A40-98FC-BF0E-E685-72114D9670CD}"/>
              </a:ext>
            </a:extLst>
          </p:cNvPr>
          <p:cNvCxnSpPr>
            <a:cxnSpLocks/>
          </p:cNvCxnSpPr>
          <p:nvPr/>
        </p:nvCxnSpPr>
        <p:spPr>
          <a:xfrm>
            <a:off x="2092816" y="3668336"/>
            <a:ext cx="423764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25DAFF-D061-321E-6B58-10FF756F9D4B}"/>
              </a:ext>
            </a:extLst>
          </p:cNvPr>
          <p:cNvCxnSpPr>
            <a:cxnSpLocks/>
          </p:cNvCxnSpPr>
          <p:nvPr/>
        </p:nvCxnSpPr>
        <p:spPr>
          <a:xfrm>
            <a:off x="2110400" y="2827206"/>
            <a:ext cx="18813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17DFF2-4960-4C44-F264-3C03898E9610}"/>
              </a:ext>
            </a:extLst>
          </p:cNvPr>
          <p:cNvCxnSpPr>
            <a:cxnSpLocks/>
          </p:cNvCxnSpPr>
          <p:nvPr/>
        </p:nvCxnSpPr>
        <p:spPr>
          <a:xfrm>
            <a:off x="2075231" y="3936541"/>
            <a:ext cx="202198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EFDF4A-1447-0805-7D89-84264EE2D128}"/>
              </a:ext>
            </a:extLst>
          </p:cNvPr>
          <p:cNvCxnSpPr>
            <a:cxnSpLocks/>
          </p:cNvCxnSpPr>
          <p:nvPr/>
        </p:nvCxnSpPr>
        <p:spPr>
          <a:xfrm>
            <a:off x="2110400" y="2566760"/>
            <a:ext cx="20835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32004B-7DFC-114E-E13C-206C9DDF1F69}"/>
              </a:ext>
            </a:extLst>
          </p:cNvPr>
          <p:cNvCxnSpPr>
            <a:cxnSpLocks/>
          </p:cNvCxnSpPr>
          <p:nvPr/>
        </p:nvCxnSpPr>
        <p:spPr>
          <a:xfrm>
            <a:off x="2075231" y="4775792"/>
            <a:ext cx="253193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7BA719-98F1-A8AB-EA01-604D87AD505B}"/>
              </a:ext>
            </a:extLst>
          </p:cNvPr>
          <p:cNvCxnSpPr>
            <a:cxnSpLocks/>
          </p:cNvCxnSpPr>
          <p:nvPr/>
        </p:nvCxnSpPr>
        <p:spPr>
          <a:xfrm>
            <a:off x="1600445" y="3152150"/>
            <a:ext cx="14629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573652-FAEA-1B93-71E2-E0931488646B}"/>
              </a:ext>
            </a:extLst>
          </p:cNvPr>
          <p:cNvCxnSpPr>
            <a:cxnSpLocks/>
          </p:cNvCxnSpPr>
          <p:nvPr/>
        </p:nvCxnSpPr>
        <p:spPr>
          <a:xfrm>
            <a:off x="1580175" y="3393832"/>
            <a:ext cx="25170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AE6D9F-2CB8-8DBF-A269-7FC848C1E1FC}"/>
              </a:ext>
            </a:extLst>
          </p:cNvPr>
          <p:cNvCxnSpPr>
            <a:cxnSpLocks/>
          </p:cNvCxnSpPr>
          <p:nvPr/>
        </p:nvCxnSpPr>
        <p:spPr>
          <a:xfrm>
            <a:off x="1600445" y="4479785"/>
            <a:ext cx="75296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38AB43-AED6-77AE-72C2-7B089BD80F76}"/>
              </a:ext>
            </a:extLst>
          </p:cNvPr>
          <p:cNvCxnSpPr>
            <a:cxnSpLocks/>
          </p:cNvCxnSpPr>
          <p:nvPr/>
        </p:nvCxnSpPr>
        <p:spPr>
          <a:xfrm>
            <a:off x="1594583" y="4245324"/>
            <a:ext cx="14629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44D457-4807-BC2F-9BAD-84CC5C3D1B3B}"/>
              </a:ext>
            </a:extLst>
          </p:cNvPr>
          <p:cNvCxnSpPr>
            <a:cxnSpLocks/>
          </p:cNvCxnSpPr>
          <p:nvPr/>
        </p:nvCxnSpPr>
        <p:spPr>
          <a:xfrm>
            <a:off x="1579932" y="5083529"/>
            <a:ext cx="14629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5694188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Changes to &lt;section&gt; and &lt;h2&gt;: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#three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clear: none;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#three 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25%;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61B64B-FC44-0355-CDBA-1B177941DFE1}"/>
              </a:ext>
            </a:extLst>
          </p:cNvPr>
          <p:cNvCxnSpPr>
            <a:cxnSpLocks/>
          </p:cNvCxnSpPr>
          <p:nvPr/>
        </p:nvCxnSpPr>
        <p:spPr>
          <a:xfrm>
            <a:off x="1603376" y="2020869"/>
            <a:ext cx="100793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B2C213-E486-A681-3DE4-487E65ACD8F9}"/>
              </a:ext>
            </a:extLst>
          </p:cNvPr>
          <p:cNvCxnSpPr>
            <a:cxnSpLocks/>
          </p:cNvCxnSpPr>
          <p:nvPr/>
        </p:nvCxnSpPr>
        <p:spPr>
          <a:xfrm>
            <a:off x="2092816" y="3395774"/>
            <a:ext cx="158236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9CA154-5EA0-CADD-DEC2-86FF230E8133}"/>
              </a:ext>
            </a:extLst>
          </p:cNvPr>
          <p:cNvCxnSpPr>
            <a:cxnSpLocks/>
          </p:cNvCxnSpPr>
          <p:nvPr/>
        </p:nvCxnSpPr>
        <p:spPr>
          <a:xfrm>
            <a:off x="2110400" y="4207223"/>
            <a:ext cx="15647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A2BF5-53A6-CCF5-04CD-130AA2A8ACDF}"/>
              </a:ext>
            </a:extLst>
          </p:cNvPr>
          <p:cNvCxnSpPr>
            <a:cxnSpLocks/>
          </p:cNvCxnSpPr>
          <p:nvPr/>
        </p:nvCxnSpPr>
        <p:spPr>
          <a:xfrm>
            <a:off x="1579932" y="3927748"/>
            <a:ext cx="11632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D03DCA-5ECD-43FF-22FA-30E5507F14CE}"/>
              </a:ext>
            </a:extLst>
          </p:cNvPr>
          <p:cNvCxnSpPr>
            <a:cxnSpLocks/>
          </p:cNvCxnSpPr>
          <p:nvPr/>
        </p:nvCxnSpPr>
        <p:spPr>
          <a:xfrm>
            <a:off x="2110400" y="2294198"/>
            <a:ext cx="145927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D3C88-D71A-5A17-F2C2-B183A9484E98}"/>
              </a:ext>
            </a:extLst>
          </p:cNvPr>
          <p:cNvCxnSpPr>
            <a:cxnSpLocks/>
          </p:cNvCxnSpPr>
          <p:nvPr/>
        </p:nvCxnSpPr>
        <p:spPr>
          <a:xfrm>
            <a:off x="1600445" y="2615820"/>
            <a:ext cx="14629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974A4-E2B3-422E-8F5F-8C392EDE7FA8}"/>
              </a:ext>
            </a:extLst>
          </p:cNvPr>
          <p:cNvCxnSpPr>
            <a:cxnSpLocks/>
          </p:cNvCxnSpPr>
          <p:nvPr/>
        </p:nvCxnSpPr>
        <p:spPr>
          <a:xfrm>
            <a:off x="2110400" y="3121270"/>
            <a:ext cx="135376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1DAA8F-A84B-70E0-8743-0A229F8120A4}"/>
              </a:ext>
            </a:extLst>
          </p:cNvPr>
          <p:cNvCxnSpPr>
            <a:cxnSpLocks/>
          </p:cNvCxnSpPr>
          <p:nvPr/>
        </p:nvCxnSpPr>
        <p:spPr>
          <a:xfrm>
            <a:off x="1594583" y="3708993"/>
            <a:ext cx="14629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49213-F359-4DD7-50E3-464FF9CC69E2}"/>
              </a:ext>
            </a:extLst>
          </p:cNvPr>
          <p:cNvCxnSpPr>
            <a:cxnSpLocks/>
          </p:cNvCxnSpPr>
          <p:nvPr/>
        </p:nvCxnSpPr>
        <p:spPr>
          <a:xfrm>
            <a:off x="1579932" y="4512029"/>
            <a:ext cx="14629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768CD-DDFA-E8A3-CCD6-F71918ABBDE3}"/>
              </a:ext>
            </a:extLst>
          </p:cNvPr>
          <p:cNvCxnSpPr>
            <a:cxnSpLocks/>
          </p:cNvCxnSpPr>
          <p:nvPr/>
        </p:nvCxnSpPr>
        <p:spPr>
          <a:xfrm>
            <a:off x="1579932" y="2851043"/>
            <a:ext cx="20835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12DF1E-1907-F75C-2B54-EE39DB72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73074"/>
            <a:ext cx="9794632" cy="6707839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62420A-8F6F-9FEB-D3B2-19F1269A74C5}"/>
              </a:ext>
            </a:extLst>
          </p:cNvPr>
          <p:cNvCxnSpPr/>
          <p:nvPr/>
        </p:nvCxnSpPr>
        <p:spPr>
          <a:xfrm flipH="1">
            <a:off x="1811215" y="334108"/>
            <a:ext cx="246184" cy="158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C6BB06E-1BE0-1CA5-A7F6-6A010EC56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" y="617119"/>
            <a:ext cx="11993616" cy="56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42333</TotalTime>
  <Words>163</Words>
  <Application>Microsoft Office PowerPoint</Application>
  <PresentationFormat>Widescreen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Sylfaen</vt:lpstr>
      <vt:lpstr>Office Theme</vt:lpstr>
      <vt:lpstr>Three-Section RWD With Content:</vt:lpstr>
      <vt:lpstr>PowerPoint Presentation</vt:lpstr>
      <vt:lpstr>Three-Section RWD With Content:</vt:lpstr>
      <vt:lpstr>Three-Section RWD With Content: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950</cp:revision>
  <cp:lastPrinted>2018-12-16T02:49:08Z</cp:lastPrinted>
  <dcterms:created xsi:type="dcterms:W3CDTF">2012-12-25T05:23:22Z</dcterms:created>
  <dcterms:modified xsi:type="dcterms:W3CDTF">2024-09-11T19:48:50Z</dcterms:modified>
</cp:coreProperties>
</file>