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13" r:id="rId2"/>
    <p:sldId id="2715" r:id="rId3"/>
    <p:sldId id="2736" r:id="rId4"/>
    <p:sldId id="2718" r:id="rId5"/>
    <p:sldId id="2737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713"/>
            <p14:sldId id="2715"/>
            <p14:sldId id="2736"/>
            <p14:sldId id="2718"/>
            <p14:sldId id="27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6"/>
    <a:srgbClr val="F6F6FF"/>
    <a:srgbClr val="CCC700"/>
    <a:srgbClr val="D5D000"/>
    <a:srgbClr val="FFFFF0"/>
    <a:srgbClr val="CADCF2"/>
    <a:srgbClr val="BFD5EF"/>
    <a:srgbClr val="8EB4E3"/>
    <a:srgbClr val="FFFAF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5" autoAdjust="0"/>
    <p:restoredTop sz="96375" autoAdjust="0"/>
  </p:normalViewPr>
  <p:slideViewPr>
    <p:cSldViewPr snapToGrid="0">
      <p:cViewPr varScale="1">
        <p:scale>
          <a:sx n="109" d="100"/>
          <a:sy n="109" d="100"/>
        </p:scale>
        <p:origin x="9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56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3004349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Laptops are next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@charset "utf-8";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CSS Document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/* done */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@media screen and (min-width: 37.52em)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@media screen and (min-width: 90em)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@media screen and (min-width: 135em)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4FDCD1-0A4C-5AE5-83B7-F68D5A602DAB}"/>
              </a:ext>
            </a:extLst>
          </p:cNvPr>
          <p:cNvCxnSpPr/>
          <p:nvPr/>
        </p:nvCxnSpPr>
        <p:spPr>
          <a:xfrm>
            <a:off x="587375" y="3584772"/>
            <a:ext cx="56978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687BE-6F96-C151-41CC-D89BD72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43" y="78910"/>
            <a:ext cx="4730314" cy="670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0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3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5716630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Changes to &lt;body&gt; and &lt;main&gt;?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@media screen and (min-width: 37.5em) {</a:t>
            </a:r>
          </a:p>
          <a:p>
            <a:r>
              <a:rPr lang="en-US" dirty="0">
                <a:latin typeface="Consolas" panose="020B0609020204030204" pitchFamily="49" charset="0"/>
              </a:rPr>
              <a:t>    main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60em;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header {</a:t>
            </a:r>
          </a:p>
          <a:p>
            <a:r>
              <a:rPr lang="en-US" dirty="0">
                <a:latin typeface="Consolas" panose="020B0609020204030204" pitchFamily="49" charset="0"/>
              </a:rPr>
              <a:t>	 height: 3.75em;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h1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font-size: 1.9em;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40137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7871065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Three-Section RWD With Content: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4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7016664" cy="76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Changes to &lt;section&gt;, &lt;h2&gt;, and &lt;</a:t>
            </a:r>
            <a:r>
              <a:rPr lang="en-US" altLang="en-US" dirty="0" err="1">
                <a:latin typeface="Sylfaen" panose="010A0502050306030303" pitchFamily="18" charset="0"/>
              </a:rPr>
              <a:t>img</a:t>
            </a:r>
            <a:r>
              <a:rPr lang="en-US" altLang="en-US" dirty="0">
                <a:latin typeface="Sylfaen" panose="010A0502050306030303" pitchFamily="18" charset="0"/>
              </a:rPr>
              <a:t>&gt;?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35010A-7A6E-3CD8-88FC-063A92F00B05}"/>
              </a:ext>
            </a:extLst>
          </p:cNvPr>
          <p:cNvSpPr txBox="1"/>
          <p:nvPr/>
        </p:nvSpPr>
        <p:spPr>
          <a:xfrm>
            <a:off x="988480" y="1727031"/>
            <a:ext cx="10031523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  section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display: block;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margin: 0 auto 1em;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max-width: 60em;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height: 600px;</a:t>
            </a:r>
          </a:p>
          <a:p>
            <a:r>
              <a:rPr lang="en-US" dirty="0">
                <a:latin typeface="Consolas" panose="020B0609020204030204" pitchFamily="49" charset="0"/>
              </a:rPr>
              <a:t>		overflow-y: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h2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font-size: 1.7em;</a:t>
            </a:r>
          </a:p>
          <a:p>
            <a:r>
              <a:rPr lang="en-US" dirty="0">
                <a:latin typeface="Consolas" panose="020B0609020204030204" pitchFamily="49" charset="0"/>
              </a:rPr>
              <a:t>        font-weight: 700;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img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    width: 30%;</a:t>
            </a:r>
          </a:p>
          <a:p>
            <a:r>
              <a:rPr lang="en-US" dirty="0">
                <a:latin typeface="Consolas" panose="020B0609020204030204" pitchFamily="49" charset="0"/>
              </a:rPr>
              <a:t>       height: auto;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909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5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0687BE-6F96-C151-41CC-D89BD72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843" y="78910"/>
            <a:ext cx="4730314" cy="670017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2420A-8F6F-9FEB-D3B2-19F1269A74C5}"/>
              </a:ext>
            </a:extLst>
          </p:cNvPr>
          <p:cNvCxnSpPr/>
          <p:nvPr/>
        </p:nvCxnSpPr>
        <p:spPr>
          <a:xfrm flipH="1">
            <a:off x="4440115" y="342900"/>
            <a:ext cx="246184" cy="15826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9015C4A-D8BF-969D-F02A-E97882A33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790" y="66869"/>
            <a:ext cx="6890420" cy="671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43412</TotalTime>
  <Words>199</Words>
  <Application>Microsoft Office PowerPoint</Application>
  <PresentationFormat>Widescreen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Sylfaen</vt:lpstr>
      <vt:lpstr>Office Theme</vt:lpstr>
      <vt:lpstr>Three-Section RWD With Content:</vt:lpstr>
      <vt:lpstr>PowerPoint Presentation</vt:lpstr>
      <vt:lpstr>Three-Section RWD With Content:</vt:lpstr>
      <vt:lpstr>Three-Section RWD With Content: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950</cp:revision>
  <cp:lastPrinted>2018-12-16T02:49:08Z</cp:lastPrinted>
  <dcterms:created xsi:type="dcterms:W3CDTF">2012-12-25T05:23:22Z</dcterms:created>
  <dcterms:modified xsi:type="dcterms:W3CDTF">2024-09-11T00:03:08Z</dcterms:modified>
</cp:coreProperties>
</file>