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473" r:id="rId2"/>
    <p:sldId id="1472" r:id="rId3"/>
  </p:sldIdLst>
  <p:sldSz cx="12192000" cy="6858000"/>
  <p:notesSz cx="7010400" cy="92964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Sylfaen" panose="010A0502050306030303" pitchFamily="18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CCFF"/>
    <a:srgbClr val="CCCC66"/>
    <a:srgbClr val="FFFF66"/>
    <a:srgbClr val="FFFFCC"/>
    <a:srgbClr val="DDDDDD"/>
    <a:srgbClr val="FFFAF5"/>
    <a:srgbClr val="CCFFFF"/>
    <a:srgbClr val="FFCC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86290-4D42-4BD1-A6F3-EE0560E8A8BC}" v="25" dt="2019-06-19T07:44:32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89" autoAdjust="0"/>
    <p:restoredTop sz="96274" autoAdjust="0"/>
  </p:normalViewPr>
  <p:slideViewPr>
    <p:cSldViewPr snapToGrid="0">
      <p:cViewPr varScale="1">
        <p:scale>
          <a:sx n="107" d="100"/>
          <a:sy n="107" d="100"/>
        </p:scale>
        <p:origin x="12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5" Type="http://schemas.microsoft.com/office/2016/11/relationships/changesInfo" Target="changesInfos/changesInfo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hnson" userId="f03b10e8-15b9-47ae-947f-5efaf92a5892" providerId="ADAL" clId="{85886290-4D42-4BD1-A6F3-EE0560E8A8BC}"/>
    <pc:docChg chg="undo custSel modSld">
      <pc:chgData name="Steve Johnson" userId="f03b10e8-15b9-47ae-947f-5efaf92a5892" providerId="ADAL" clId="{85886290-4D42-4BD1-A6F3-EE0560E8A8BC}" dt="2019-06-19T08:00:24.902" v="312" actId="20577"/>
      <pc:docMkLst>
        <pc:docMk/>
      </pc:docMkLst>
      <pc:sldChg chg="addSp delSp modSp">
        <pc:chgData name="Steve Johnson" userId="f03b10e8-15b9-47ae-947f-5efaf92a5892" providerId="ADAL" clId="{85886290-4D42-4BD1-A6F3-EE0560E8A8BC}" dt="2019-06-19T07:22:12.839" v="29" actId="6549"/>
        <pc:sldMkLst>
          <pc:docMk/>
          <pc:sldMk cId="2711170069" sldId="1471"/>
        </pc:sldMkLst>
        <pc:spChg chg="del">
          <ac:chgData name="Steve Johnson" userId="f03b10e8-15b9-47ae-947f-5efaf92a5892" providerId="ADAL" clId="{85886290-4D42-4BD1-A6F3-EE0560E8A8BC}" dt="2019-06-19T07:22:00.808" v="0" actId="478"/>
          <ac:spMkLst>
            <pc:docMk/>
            <pc:sldMk cId="2711170069" sldId="1471"/>
            <ac:spMk id="7" creationId="{00000000-0000-0000-0000-000000000000}"/>
          </ac:spMkLst>
        </pc:spChg>
        <pc:spChg chg="add mod">
          <ac:chgData name="Steve Johnson" userId="f03b10e8-15b9-47ae-947f-5efaf92a5892" providerId="ADAL" clId="{85886290-4D42-4BD1-A6F3-EE0560E8A8BC}" dt="2019-06-19T07:22:12.839" v="29" actId="6549"/>
          <ac:spMkLst>
            <pc:docMk/>
            <pc:sldMk cId="2711170069" sldId="1471"/>
            <ac:spMk id="9" creationId="{6247D925-84EC-4D5F-A69D-B542FE8B94A6}"/>
          </ac:spMkLst>
        </pc:spChg>
      </pc:sldChg>
      <pc:sldChg chg="addSp delSp modSp addAnim delAnim modAnim">
        <pc:chgData name="Steve Johnson" userId="f03b10e8-15b9-47ae-947f-5efaf92a5892" providerId="ADAL" clId="{85886290-4D42-4BD1-A6F3-EE0560E8A8BC}" dt="2019-06-19T07:45:06.915" v="260" actId="1076"/>
        <pc:sldMkLst>
          <pc:docMk/>
          <pc:sldMk cId="90395250" sldId="1472"/>
        </pc:sldMkLst>
        <pc:spChg chg="del">
          <ac:chgData name="Steve Johnson" userId="f03b10e8-15b9-47ae-947f-5efaf92a5892" providerId="ADAL" clId="{85886290-4D42-4BD1-A6F3-EE0560E8A8BC}" dt="2019-06-19T07:22:20.401" v="30" actId="478"/>
          <ac:spMkLst>
            <pc:docMk/>
            <pc:sldMk cId="90395250" sldId="1472"/>
            <ac:spMk id="7" creationId="{00000000-0000-0000-0000-000000000000}"/>
          </ac:spMkLst>
        </pc:spChg>
        <pc:spChg chg="mod">
          <ac:chgData name="Steve Johnson" userId="f03b10e8-15b9-47ae-947f-5efaf92a5892" providerId="ADAL" clId="{85886290-4D42-4BD1-A6F3-EE0560E8A8BC}" dt="2019-06-19T07:40:17.821" v="174" actId="20577"/>
          <ac:spMkLst>
            <pc:docMk/>
            <pc:sldMk cId="90395250" sldId="1472"/>
            <ac:spMk id="9" creationId="{00000000-0000-0000-0000-000000000000}"/>
          </ac:spMkLst>
        </pc:spChg>
        <pc:spChg chg="add del mod">
          <ac:chgData name="Steve Johnson" userId="f03b10e8-15b9-47ae-947f-5efaf92a5892" providerId="ADAL" clId="{85886290-4D42-4BD1-A6F3-EE0560E8A8BC}" dt="2019-06-19T07:39:42.944" v="158" actId="14100"/>
          <ac:spMkLst>
            <pc:docMk/>
            <pc:sldMk cId="90395250" sldId="1472"/>
            <ac:spMk id="15" creationId="{00000000-0000-0000-0000-000000000000}"/>
          </ac:spMkLst>
        </pc:spChg>
        <pc:spChg chg="del">
          <ac:chgData name="Steve Johnson" userId="f03b10e8-15b9-47ae-947f-5efaf92a5892" providerId="ADAL" clId="{85886290-4D42-4BD1-A6F3-EE0560E8A8BC}" dt="2019-06-19T07:35:37.631" v="68" actId="478"/>
          <ac:spMkLst>
            <pc:docMk/>
            <pc:sldMk cId="90395250" sldId="1472"/>
            <ac:spMk id="19" creationId="{00000000-0000-0000-0000-000000000000}"/>
          </ac:spMkLst>
        </pc:spChg>
        <pc:spChg chg="del">
          <ac:chgData name="Steve Johnson" userId="f03b10e8-15b9-47ae-947f-5efaf92a5892" providerId="ADAL" clId="{85886290-4D42-4BD1-A6F3-EE0560E8A8BC}" dt="2019-06-19T07:35:37.631" v="68" actId="478"/>
          <ac:spMkLst>
            <pc:docMk/>
            <pc:sldMk cId="90395250" sldId="1472"/>
            <ac:spMk id="20" creationId="{00000000-0000-0000-0000-000000000000}"/>
          </ac:spMkLst>
        </pc:spChg>
        <pc:spChg chg="del">
          <ac:chgData name="Steve Johnson" userId="f03b10e8-15b9-47ae-947f-5efaf92a5892" providerId="ADAL" clId="{85886290-4D42-4BD1-A6F3-EE0560E8A8BC}" dt="2019-06-19T07:32:48.958" v="52" actId="478"/>
          <ac:spMkLst>
            <pc:docMk/>
            <pc:sldMk cId="90395250" sldId="1472"/>
            <ac:spMk id="24" creationId="{00000000-0000-0000-0000-000000000000}"/>
          </ac:spMkLst>
        </pc:spChg>
        <pc:spChg chg="del">
          <ac:chgData name="Steve Johnson" userId="f03b10e8-15b9-47ae-947f-5efaf92a5892" providerId="ADAL" clId="{85886290-4D42-4BD1-A6F3-EE0560E8A8BC}" dt="2019-06-19T07:35:37.631" v="68" actId="478"/>
          <ac:spMkLst>
            <pc:docMk/>
            <pc:sldMk cId="90395250" sldId="1472"/>
            <ac:spMk id="31" creationId="{00000000-0000-0000-0000-000000000000}"/>
          </ac:spMkLst>
        </pc:spChg>
        <pc:spChg chg="del">
          <ac:chgData name="Steve Johnson" userId="f03b10e8-15b9-47ae-947f-5efaf92a5892" providerId="ADAL" clId="{85886290-4D42-4BD1-A6F3-EE0560E8A8BC}" dt="2019-06-19T07:35:37.631" v="68" actId="478"/>
          <ac:spMkLst>
            <pc:docMk/>
            <pc:sldMk cId="90395250" sldId="1472"/>
            <ac:spMk id="32" creationId="{00000000-0000-0000-0000-000000000000}"/>
          </ac:spMkLst>
        </pc:spChg>
        <pc:spChg chg="del">
          <ac:chgData name="Steve Johnson" userId="f03b10e8-15b9-47ae-947f-5efaf92a5892" providerId="ADAL" clId="{85886290-4D42-4BD1-A6F3-EE0560E8A8BC}" dt="2019-06-19T07:32:31.605" v="47" actId="478"/>
          <ac:spMkLst>
            <pc:docMk/>
            <pc:sldMk cId="90395250" sldId="1472"/>
            <ac:spMk id="34" creationId="{00000000-0000-0000-0000-000000000000}"/>
          </ac:spMkLst>
        </pc:spChg>
        <pc:spChg chg="del">
          <ac:chgData name="Steve Johnson" userId="f03b10e8-15b9-47ae-947f-5efaf92a5892" providerId="ADAL" clId="{85886290-4D42-4BD1-A6F3-EE0560E8A8BC}" dt="2019-06-19T07:35:37.631" v="68" actId="478"/>
          <ac:spMkLst>
            <pc:docMk/>
            <pc:sldMk cId="90395250" sldId="1472"/>
            <ac:spMk id="36" creationId="{00000000-0000-0000-0000-000000000000}"/>
          </ac:spMkLst>
        </pc:spChg>
        <pc:spChg chg="del">
          <ac:chgData name="Steve Johnson" userId="f03b10e8-15b9-47ae-947f-5efaf92a5892" providerId="ADAL" clId="{85886290-4D42-4BD1-A6F3-EE0560E8A8BC}" dt="2019-06-19T07:35:37.631" v="68" actId="478"/>
          <ac:spMkLst>
            <pc:docMk/>
            <pc:sldMk cId="90395250" sldId="1472"/>
            <ac:spMk id="37" creationId="{00000000-0000-0000-0000-000000000000}"/>
          </ac:spMkLst>
        </pc:spChg>
        <pc:spChg chg="del">
          <ac:chgData name="Steve Johnson" userId="f03b10e8-15b9-47ae-947f-5efaf92a5892" providerId="ADAL" clId="{85886290-4D42-4BD1-A6F3-EE0560E8A8BC}" dt="2019-06-19T07:32:28.126" v="46" actId="478"/>
          <ac:spMkLst>
            <pc:docMk/>
            <pc:sldMk cId="90395250" sldId="1472"/>
            <ac:spMk id="40" creationId="{00000000-0000-0000-0000-000000000000}"/>
          </ac:spMkLst>
        </pc:spChg>
        <pc:spChg chg="del mod">
          <ac:chgData name="Steve Johnson" userId="f03b10e8-15b9-47ae-947f-5efaf92a5892" providerId="ADAL" clId="{85886290-4D42-4BD1-A6F3-EE0560E8A8BC}" dt="2019-06-19T07:36:17.922" v="77" actId="478"/>
          <ac:spMkLst>
            <pc:docMk/>
            <pc:sldMk cId="90395250" sldId="1472"/>
            <ac:spMk id="42" creationId="{00000000-0000-0000-0000-000000000000}"/>
          </ac:spMkLst>
        </pc:spChg>
        <pc:spChg chg="del mod">
          <ac:chgData name="Steve Johnson" userId="f03b10e8-15b9-47ae-947f-5efaf92a5892" providerId="ADAL" clId="{85886290-4D42-4BD1-A6F3-EE0560E8A8BC}" dt="2019-06-19T07:36:17.922" v="77" actId="478"/>
          <ac:spMkLst>
            <pc:docMk/>
            <pc:sldMk cId="90395250" sldId="1472"/>
            <ac:spMk id="43" creationId="{00000000-0000-0000-0000-000000000000}"/>
          </ac:spMkLst>
        </pc:spChg>
        <pc:spChg chg="add del mod">
          <ac:chgData name="Steve Johnson" userId="f03b10e8-15b9-47ae-947f-5efaf92a5892" providerId="ADAL" clId="{85886290-4D42-4BD1-A6F3-EE0560E8A8BC}" dt="2019-06-19T07:36:17.922" v="77" actId="478"/>
          <ac:spMkLst>
            <pc:docMk/>
            <pc:sldMk cId="90395250" sldId="1472"/>
            <ac:spMk id="44" creationId="{00000000-0000-0000-0000-000000000000}"/>
          </ac:spMkLst>
        </pc:spChg>
        <pc:spChg chg="del mod">
          <ac:chgData name="Steve Johnson" userId="f03b10e8-15b9-47ae-947f-5efaf92a5892" providerId="ADAL" clId="{85886290-4D42-4BD1-A6F3-EE0560E8A8BC}" dt="2019-06-19T07:36:17.922" v="77" actId="478"/>
          <ac:spMkLst>
            <pc:docMk/>
            <pc:sldMk cId="90395250" sldId="1472"/>
            <ac:spMk id="45" creationId="{00000000-0000-0000-0000-000000000000}"/>
          </ac:spMkLst>
        </pc:spChg>
        <pc:spChg chg="add">
          <ac:chgData name="Steve Johnson" userId="f03b10e8-15b9-47ae-947f-5efaf92a5892" providerId="ADAL" clId="{85886290-4D42-4BD1-A6F3-EE0560E8A8BC}" dt="2019-06-19T07:22:20.926" v="31"/>
          <ac:spMkLst>
            <pc:docMk/>
            <pc:sldMk cId="90395250" sldId="1472"/>
            <ac:spMk id="46" creationId="{76E2DF49-E5CE-4CA7-B7DD-578B70E18209}"/>
          </ac:spMkLst>
        </pc:spChg>
        <pc:spChg chg="add mod">
          <ac:chgData name="Steve Johnson" userId="f03b10e8-15b9-47ae-947f-5efaf92a5892" providerId="ADAL" clId="{85886290-4D42-4BD1-A6F3-EE0560E8A8BC}" dt="2019-06-19T07:44:53.453" v="257" actId="1076"/>
          <ac:spMkLst>
            <pc:docMk/>
            <pc:sldMk cId="90395250" sldId="1472"/>
            <ac:spMk id="47" creationId="{78C972E2-7C0E-4AF7-83D4-4ECF0B323F76}"/>
          </ac:spMkLst>
        </pc:spChg>
        <pc:spChg chg="add mod">
          <ac:chgData name="Steve Johnson" userId="f03b10e8-15b9-47ae-947f-5efaf92a5892" providerId="ADAL" clId="{85886290-4D42-4BD1-A6F3-EE0560E8A8BC}" dt="2019-06-19T07:44:59.043" v="258" actId="1076"/>
          <ac:spMkLst>
            <pc:docMk/>
            <pc:sldMk cId="90395250" sldId="1472"/>
            <ac:spMk id="48" creationId="{602DF6CE-7A80-49B5-A219-814132AFAB62}"/>
          </ac:spMkLst>
        </pc:spChg>
        <pc:cxnChg chg="del mod">
          <ac:chgData name="Steve Johnson" userId="f03b10e8-15b9-47ae-947f-5efaf92a5892" providerId="ADAL" clId="{85886290-4D42-4BD1-A6F3-EE0560E8A8BC}" dt="2019-06-19T07:33:41.144" v="62" actId="478"/>
          <ac:cxnSpMkLst>
            <pc:docMk/>
            <pc:sldMk cId="90395250" sldId="1472"/>
            <ac:cxnSpMk id="16" creationId="{00000000-0000-0000-0000-000000000000}"/>
          </ac:cxnSpMkLst>
        </pc:cxnChg>
        <pc:cxnChg chg="del">
          <ac:chgData name="Steve Johnson" userId="f03b10e8-15b9-47ae-947f-5efaf92a5892" providerId="ADAL" clId="{85886290-4D42-4BD1-A6F3-EE0560E8A8BC}" dt="2019-06-19T07:37:23.203" v="126" actId="478"/>
          <ac:cxnSpMkLst>
            <pc:docMk/>
            <pc:sldMk cId="90395250" sldId="1472"/>
            <ac:cxnSpMk id="17" creationId="{00000000-0000-0000-0000-000000000000}"/>
          </ac:cxnSpMkLst>
        </pc:cxnChg>
        <pc:cxnChg chg="del">
          <ac:chgData name="Steve Johnson" userId="f03b10e8-15b9-47ae-947f-5efaf92a5892" providerId="ADAL" clId="{85886290-4D42-4BD1-A6F3-EE0560E8A8BC}" dt="2019-06-19T07:37:23.203" v="126" actId="478"/>
          <ac:cxnSpMkLst>
            <pc:docMk/>
            <pc:sldMk cId="90395250" sldId="1472"/>
            <ac:cxnSpMk id="18" creationId="{00000000-0000-0000-0000-000000000000}"/>
          </ac:cxnSpMkLst>
        </pc:cxnChg>
        <pc:cxnChg chg="del mod">
          <ac:chgData name="Steve Johnson" userId="f03b10e8-15b9-47ae-947f-5efaf92a5892" providerId="ADAL" clId="{85886290-4D42-4BD1-A6F3-EE0560E8A8BC}" dt="2019-06-19T07:35:14.739" v="65" actId="478"/>
          <ac:cxnSpMkLst>
            <pc:docMk/>
            <pc:sldMk cId="90395250" sldId="1472"/>
            <ac:cxnSpMk id="21" creationId="{00000000-0000-0000-0000-000000000000}"/>
          </ac:cxnSpMkLst>
        </pc:cxnChg>
        <pc:cxnChg chg="del">
          <ac:chgData name="Steve Johnson" userId="f03b10e8-15b9-47ae-947f-5efaf92a5892" providerId="ADAL" clId="{85886290-4D42-4BD1-A6F3-EE0560E8A8BC}" dt="2019-06-19T07:33:41.144" v="62" actId="478"/>
          <ac:cxnSpMkLst>
            <pc:docMk/>
            <pc:sldMk cId="90395250" sldId="1472"/>
            <ac:cxnSpMk id="22" creationId="{00000000-0000-0000-0000-000000000000}"/>
          </ac:cxnSpMkLst>
        </pc:cxnChg>
        <pc:cxnChg chg="del">
          <ac:chgData name="Steve Johnson" userId="f03b10e8-15b9-47ae-947f-5efaf92a5892" providerId="ADAL" clId="{85886290-4D42-4BD1-A6F3-EE0560E8A8BC}" dt="2019-06-19T07:33:00.103" v="54" actId="478"/>
          <ac:cxnSpMkLst>
            <pc:docMk/>
            <pc:sldMk cId="90395250" sldId="1472"/>
            <ac:cxnSpMk id="23" creationId="{00000000-0000-0000-0000-000000000000}"/>
          </ac:cxnSpMkLst>
        </pc:cxnChg>
        <pc:cxnChg chg="del mod">
          <ac:chgData name="Steve Johnson" userId="f03b10e8-15b9-47ae-947f-5efaf92a5892" providerId="ADAL" clId="{85886290-4D42-4BD1-A6F3-EE0560E8A8BC}" dt="2019-06-19T07:43:13.572" v="246" actId="478"/>
          <ac:cxnSpMkLst>
            <pc:docMk/>
            <pc:sldMk cId="90395250" sldId="1472"/>
            <ac:cxnSpMk id="25" creationId="{00000000-0000-0000-0000-000000000000}"/>
          </ac:cxnSpMkLst>
        </pc:cxnChg>
        <pc:cxnChg chg="del mod">
          <ac:chgData name="Steve Johnson" userId="f03b10e8-15b9-47ae-947f-5efaf92a5892" providerId="ADAL" clId="{85886290-4D42-4BD1-A6F3-EE0560E8A8BC}" dt="2019-06-19T07:35:14.739" v="65" actId="478"/>
          <ac:cxnSpMkLst>
            <pc:docMk/>
            <pc:sldMk cId="90395250" sldId="1472"/>
            <ac:cxnSpMk id="26" creationId="{00000000-0000-0000-0000-000000000000}"/>
          </ac:cxnSpMkLst>
        </pc:cxnChg>
        <pc:cxnChg chg="del">
          <ac:chgData name="Steve Johnson" userId="f03b10e8-15b9-47ae-947f-5efaf92a5892" providerId="ADAL" clId="{85886290-4D42-4BD1-A6F3-EE0560E8A8BC}" dt="2019-06-19T07:33:41.144" v="62" actId="478"/>
          <ac:cxnSpMkLst>
            <pc:docMk/>
            <pc:sldMk cId="90395250" sldId="1472"/>
            <ac:cxnSpMk id="27" creationId="{00000000-0000-0000-0000-000000000000}"/>
          </ac:cxnSpMkLst>
        </pc:cxnChg>
        <pc:cxnChg chg="mod">
          <ac:chgData name="Steve Johnson" userId="f03b10e8-15b9-47ae-947f-5efaf92a5892" providerId="ADAL" clId="{85886290-4D42-4BD1-A6F3-EE0560E8A8BC}" dt="2019-06-19T07:45:03.939" v="259" actId="1076"/>
          <ac:cxnSpMkLst>
            <pc:docMk/>
            <pc:sldMk cId="90395250" sldId="1472"/>
            <ac:cxnSpMk id="28" creationId="{00000000-0000-0000-0000-000000000000}"/>
          </ac:cxnSpMkLst>
        </pc:cxnChg>
        <pc:cxnChg chg="del mod">
          <ac:chgData name="Steve Johnson" userId="f03b10e8-15b9-47ae-947f-5efaf92a5892" providerId="ADAL" clId="{85886290-4D42-4BD1-A6F3-EE0560E8A8BC}" dt="2019-06-19T07:33:41.144" v="62" actId="478"/>
          <ac:cxnSpMkLst>
            <pc:docMk/>
            <pc:sldMk cId="90395250" sldId="1472"/>
            <ac:cxnSpMk id="29" creationId="{00000000-0000-0000-0000-000000000000}"/>
          </ac:cxnSpMkLst>
        </pc:cxnChg>
        <pc:cxnChg chg="del mod">
          <ac:chgData name="Steve Johnson" userId="f03b10e8-15b9-47ae-947f-5efaf92a5892" providerId="ADAL" clId="{85886290-4D42-4BD1-A6F3-EE0560E8A8BC}" dt="2019-06-19T07:35:14.739" v="65" actId="478"/>
          <ac:cxnSpMkLst>
            <pc:docMk/>
            <pc:sldMk cId="90395250" sldId="1472"/>
            <ac:cxnSpMk id="30" creationId="{00000000-0000-0000-0000-000000000000}"/>
          </ac:cxnSpMkLst>
        </pc:cxnChg>
        <pc:cxnChg chg="del mod">
          <ac:chgData name="Steve Johnson" userId="f03b10e8-15b9-47ae-947f-5efaf92a5892" providerId="ADAL" clId="{85886290-4D42-4BD1-A6F3-EE0560E8A8BC}" dt="2019-06-19T07:35:14.739" v="65" actId="478"/>
          <ac:cxnSpMkLst>
            <pc:docMk/>
            <pc:sldMk cId="90395250" sldId="1472"/>
            <ac:cxnSpMk id="33" creationId="{00000000-0000-0000-0000-000000000000}"/>
          </ac:cxnSpMkLst>
        </pc:cxnChg>
        <pc:cxnChg chg="del mod">
          <ac:chgData name="Steve Johnson" userId="f03b10e8-15b9-47ae-947f-5efaf92a5892" providerId="ADAL" clId="{85886290-4D42-4BD1-A6F3-EE0560E8A8BC}" dt="2019-06-19T07:33:34.765" v="60" actId="478"/>
          <ac:cxnSpMkLst>
            <pc:docMk/>
            <pc:sldMk cId="90395250" sldId="1472"/>
            <ac:cxnSpMk id="35" creationId="{00000000-0000-0000-0000-000000000000}"/>
          </ac:cxnSpMkLst>
        </pc:cxnChg>
        <pc:cxnChg chg="del mod">
          <ac:chgData name="Steve Johnson" userId="f03b10e8-15b9-47ae-947f-5efaf92a5892" providerId="ADAL" clId="{85886290-4D42-4BD1-A6F3-EE0560E8A8BC}" dt="2019-06-19T07:35:14.739" v="65" actId="478"/>
          <ac:cxnSpMkLst>
            <pc:docMk/>
            <pc:sldMk cId="90395250" sldId="1472"/>
            <ac:cxnSpMk id="38" creationId="{00000000-0000-0000-0000-000000000000}"/>
          </ac:cxnSpMkLst>
        </pc:cxnChg>
        <pc:cxnChg chg="del mod">
          <ac:chgData name="Steve Johnson" userId="f03b10e8-15b9-47ae-947f-5efaf92a5892" providerId="ADAL" clId="{85886290-4D42-4BD1-A6F3-EE0560E8A8BC}" dt="2019-06-19T07:35:14.739" v="65" actId="478"/>
          <ac:cxnSpMkLst>
            <pc:docMk/>
            <pc:sldMk cId="90395250" sldId="1472"/>
            <ac:cxnSpMk id="39" creationId="{00000000-0000-0000-0000-000000000000}"/>
          </ac:cxnSpMkLst>
        </pc:cxnChg>
        <pc:cxnChg chg="mod">
          <ac:chgData name="Steve Johnson" userId="f03b10e8-15b9-47ae-947f-5efaf92a5892" providerId="ADAL" clId="{85886290-4D42-4BD1-A6F3-EE0560E8A8BC}" dt="2019-06-19T07:45:06.915" v="260" actId="1076"/>
          <ac:cxnSpMkLst>
            <pc:docMk/>
            <pc:sldMk cId="90395250" sldId="1472"/>
            <ac:cxnSpMk id="41" creationId="{00000000-0000-0000-0000-000000000000}"/>
          </ac:cxnSpMkLst>
        </pc:cxnChg>
        <pc:cxnChg chg="add mod">
          <ac:chgData name="Steve Johnson" userId="f03b10e8-15b9-47ae-947f-5efaf92a5892" providerId="ADAL" clId="{85886290-4D42-4BD1-A6F3-EE0560E8A8BC}" dt="2019-06-19T07:43:25.170" v="249" actId="14100"/>
          <ac:cxnSpMkLst>
            <pc:docMk/>
            <pc:sldMk cId="90395250" sldId="1472"/>
            <ac:cxnSpMk id="49" creationId="{A4A108DE-1FED-4A8E-BCEC-63C16B314FD7}"/>
          </ac:cxnSpMkLst>
        </pc:cxnChg>
      </pc:sldChg>
      <pc:sldChg chg="addSp delSp">
        <pc:chgData name="Steve Johnson" userId="f03b10e8-15b9-47ae-947f-5efaf92a5892" providerId="ADAL" clId="{85886290-4D42-4BD1-A6F3-EE0560E8A8BC}" dt="2019-06-19T07:22:25.498" v="33"/>
        <pc:sldMkLst>
          <pc:docMk/>
          <pc:sldMk cId="2340342643" sldId="1473"/>
        </pc:sldMkLst>
        <pc:spChg chg="del">
          <ac:chgData name="Steve Johnson" userId="f03b10e8-15b9-47ae-947f-5efaf92a5892" providerId="ADAL" clId="{85886290-4D42-4BD1-A6F3-EE0560E8A8BC}" dt="2019-06-19T07:22:25.250" v="32" actId="478"/>
          <ac:spMkLst>
            <pc:docMk/>
            <pc:sldMk cId="2340342643" sldId="1473"/>
            <ac:spMk id="7" creationId="{00000000-0000-0000-0000-000000000000}"/>
          </ac:spMkLst>
        </pc:spChg>
        <pc:spChg chg="add">
          <ac:chgData name="Steve Johnson" userId="f03b10e8-15b9-47ae-947f-5efaf92a5892" providerId="ADAL" clId="{85886290-4D42-4BD1-A6F3-EE0560E8A8BC}" dt="2019-06-19T07:22:25.498" v="33"/>
          <ac:spMkLst>
            <pc:docMk/>
            <pc:sldMk cId="2340342643" sldId="1473"/>
            <ac:spMk id="9" creationId="{4A306144-D416-481E-A6CD-F9933C0A37A9}"/>
          </ac:spMkLst>
        </pc:spChg>
      </pc:sldChg>
      <pc:sldChg chg="addSp delSp modSp">
        <pc:chgData name="Steve Johnson" userId="f03b10e8-15b9-47ae-947f-5efaf92a5892" providerId="ADAL" clId="{85886290-4D42-4BD1-A6F3-EE0560E8A8BC}" dt="2019-06-19T08:00:24.902" v="312" actId="20577"/>
        <pc:sldMkLst>
          <pc:docMk/>
          <pc:sldMk cId="1141280772" sldId="1474"/>
        </pc:sldMkLst>
        <pc:spChg chg="mod">
          <ac:chgData name="Steve Johnson" userId="f03b10e8-15b9-47ae-947f-5efaf92a5892" providerId="ADAL" clId="{85886290-4D42-4BD1-A6F3-EE0560E8A8BC}" dt="2019-06-19T08:00:24.902" v="312" actId="20577"/>
          <ac:spMkLst>
            <pc:docMk/>
            <pc:sldMk cId="1141280772" sldId="1474"/>
            <ac:spMk id="6" creationId="{00000000-0000-0000-0000-000000000000}"/>
          </ac:spMkLst>
        </pc:spChg>
        <pc:spChg chg="del">
          <ac:chgData name="Steve Johnson" userId="f03b10e8-15b9-47ae-947f-5efaf92a5892" providerId="ADAL" clId="{85886290-4D42-4BD1-A6F3-EE0560E8A8BC}" dt="2019-06-19T07:22:31.556" v="34" actId="478"/>
          <ac:spMkLst>
            <pc:docMk/>
            <pc:sldMk cId="1141280772" sldId="1474"/>
            <ac:spMk id="7" creationId="{00000000-0000-0000-0000-000000000000}"/>
          </ac:spMkLst>
        </pc:spChg>
        <pc:spChg chg="mod">
          <ac:chgData name="Steve Johnson" userId="f03b10e8-15b9-47ae-947f-5efaf92a5892" providerId="ADAL" clId="{85886290-4D42-4BD1-A6F3-EE0560E8A8BC}" dt="2019-06-19T08:00:15.101" v="311" actId="1076"/>
          <ac:spMkLst>
            <pc:docMk/>
            <pc:sldMk cId="1141280772" sldId="1474"/>
            <ac:spMk id="9" creationId="{00000000-0000-0000-0000-000000000000}"/>
          </ac:spMkLst>
        </pc:spChg>
        <pc:spChg chg="add">
          <ac:chgData name="Steve Johnson" userId="f03b10e8-15b9-47ae-947f-5efaf92a5892" providerId="ADAL" clId="{85886290-4D42-4BD1-A6F3-EE0560E8A8BC}" dt="2019-06-19T07:22:31.738" v="35"/>
          <ac:spMkLst>
            <pc:docMk/>
            <pc:sldMk cId="1141280772" sldId="1474"/>
            <ac:spMk id="10" creationId="{507194A4-9B15-40C8-9C5C-D28BA9F5560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7C3D6DC-6088-4855-9D22-06AC4757AE8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B7B2F3C-0B19-45D6-9A01-493160A0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1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1B0F5D-18B6-4C9C-ABFC-6828357F9EF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BDC2DD8-CBE3-49DD-B644-4EEE9503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8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5A42-D155-440F-AC5E-215B56E903C0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BB9F-3344-468C-920A-A4617AFE349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21FF-C0F0-4BE1-95C8-E7472594CB1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40F-415F-429E-A98C-EFE32EF51377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047-2D0D-4217-94E9-A4F873BAE3DC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7717-4274-4298-91D2-CCEFA17FD1AE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AFF9-5EC2-4FE0-ADC8-C3995D4EB7A9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3030-0FDA-4D4A-9508-AD6B1B5D5EED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9041-1078-4AE0-B341-E41C7FF82353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FAF7-8F2A-4564-BF51-630E7EC0A57C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8103-BE18-4054-9060-93929F5EC2CE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D66A-4587-4E12-BD89-61B63096295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7828" y="785634"/>
            <a:ext cx="9826729" cy="1500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latin typeface="Sylfaen" pitchFamily="18" charset="0"/>
              </a:rPr>
              <a:t>Download, ‘multi.html’ and open in text editor, browser</a:t>
            </a:r>
          </a:p>
          <a:p>
            <a:pPr>
              <a:lnSpc>
                <a:spcPct val="150000"/>
              </a:lnSpc>
            </a:pPr>
            <a:r>
              <a:rPr lang="en-US" altLang="en-US" sz="3200" dirty="0">
                <a:latin typeface="Sylfaen" pitchFamily="18" charset="0"/>
              </a:rPr>
              <a:t>Add these style rules to the page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570093A0-3384-48D8-A3F1-9FB7C78DF9E3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22098" y="2588404"/>
            <a:ext cx="6065838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.arial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font-family: Arial;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background: #dddddd;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.oblique {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font-style: oblique;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.comic {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font-family: "comic sans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color: #ffffcc;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306144-D416-481E-A6CD-F9933C0A3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11646822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Multiple  Classes</a:t>
            </a:r>
          </a:p>
        </p:txBody>
      </p:sp>
    </p:spTree>
    <p:extLst>
      <p:ext uri="{BB962C8B-B14F-4D97-AF65-F5344CB8AC3E}">
        <p14:creationId xmlns:p14="http://schemas.microsoft.com/office/powerpoint/2010/main" val="234034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7828" y="785634"/>
            <a:ext cx="7856638" cy="1500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latin typeface="Sylfaen" pitchFamily="18" charset="0"/>
              </a:rPr>
              <a:t>Multiple class calls create a cascade of classes</a:t>
            </a:r>
          </a:p>
          <a:p>
            <a:pPr>
              <a:lnSpc>
                <a:spcPct val="150000"/>
              </a:lnSpc>
            </a:pPr>
            <a:r>
              <a:rPr lang="en-US" altLang="en-US" sz="3200" dirty="0">
                <a:latin typeface="Sylfaen" pitchFamily="18" charset="0"/>
              </a:rPr>
              <a:t>Specificity is same for all multiple class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570093A0-3384-48D8-A3F1-9FB7C78DF9E3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2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1138" y="2660206"/>
            <a:ext cx="5114681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.arial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font-family: Arial;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background: #dddddd;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.oblique 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font-style: oblique;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.comic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font-family: "comic sans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color: #aa55aa;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28267" y="3068599"/>
            <a:ext cx="43893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 class="arial"&gt;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 bwMode="auto">
          <a:xfrm>
            <a:off x="462538" y="3071936"/>
            <a:ext cx="0" cy="102579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76E2DF49-E5CE-4CA7-B7DD-578B70E1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11646822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Multiple 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864014-A0EA-8FCF-9756-4C4B297770FE}"/>
              </a:ext>
            </a:extLst>
          </p:cNvPr>
          <p:cNvSpPr/>
          <p:nvPr/>
        </p:nvSpPr>
        <p:spPr>
          <a:xfrm>
            <a:off x="6628267" y="3068599"/>
            <a:ext cx="43893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 class="arial oblique"&gt;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C1BF2-C35B-593D-8BF4-C70341E00690}"/>
              </a:ext>
            </a:extLst>
          </p:cNvPr>
          <p:cNvSpPr/>
          <p:nvPr/>
        </p:nvSpPr>
        <p:spPr>
          <a:xfrm>
            <a:off x="6628267" y="3068599"/>
            <a:ext cx="43893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 class="arial oblique comic"&gt;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067DFF-EED0-D558-D7CF-A9A4DF7F853B}"/>
              </a:ext>
            </a:extLst>
          </p:cNvPr>
          <p:cNvCxnSpPr>
            <a:cxnSpLocks/>
          </p:cNvCxnSpPr>
          <p:nvPr/>
        </p:nvCxnSpPr>
        <p:spPr bwMode="auto">
          <a:xfrm>
            <a:off x="462538" y="4097732"/>
            <a:ext cx="0" cy="7825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3DC35-0E66-C2EB-1DCD-A70CCABE10BE}"/>
              </a:ext>
            </a:extLst>
          </p:cNvPr>
          <p:cNvCxnSpPr>
            <a:cxnSpLocks/>
          </p:cNvCxnSpPr>
          <p:nvPr/>
        </p:nvCxnSpPr>
        <p:spPr bwMode="auto">
          <a:xfrm>
            <a:off x="470461" y="4779841"/>
            <a:ext cx="0" cy="118587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C6E56B6-39B1-5C31-3700-25C31611C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170" y="3584467"/>
            <a:ext cx="4781550" cy="2381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B1A918F-C79E-D4A6-2176-EC0C0E548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170" y="3584467"/>
            <a:ext cx="4781550" cy="2381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2EDB7E-1A0D-F0F3-16D0-CF7AA839A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170" y="3584467"/>
            <a:ext cx="4781550" cy="23812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D3FF4D-3D2A-DD46-E426-E2BBCFB67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170" y="3584467"/>
            <a:ext cx="47815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18725</TotalTime>
  <Words>178</Words>
  <Application>Microsoft Office PowerPoint</Application>
  <PresentationFormat>Widescreen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Consolas</vt:lpstr>
      <vt:lpstr>Arial</vt:lpstr>
      <vt:lpstr>Sylfaen</vt:lpstr>
      <vt:lpstr>Calibri</vt:lpstr>
      <vt:lpstr>Office Theme</vt:lpstr>
      <vt:lpstr>Lab: Multiple  Classes</vt:lpstr>
      <vt:lpstr>Lab: Multiple 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571</cp:revision>
  <cp:lastPrinted>2015-11-09T04:17:04Z</cp:lastPrinted>
  <dcterms:created xsi:type="dcterms:W3CDTF">2012-12-25T05:23:22Z</dcterms:created>
  <dcterms:modified xsi:type="dcterms:W3CDTF">2024-09-12T02:12:54Z</dcterms:modified>
</cp:coreProperties>
</file>