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840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984331-C9CD-42FF-B6ED-F032387AB931}">
          <p14:sldIdLst>
            <p14:sldId id="1840"/>
          </p14:sldIdLst>
        </p14:section>
        <p14:section name="Default Section" id="{2E925EAF-D304-4AD3-9285-9BD58F7E11F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DD023"/>
    <a:srgbClr val="AF0000"/>
    <a:srgbClr val="FF00FF"/>
    <a:srgbClr val="008000"/>
    <a:srgbClr val="CCFF00"/>
    <a:srgbClr val="AFAF00"/>
    <a:srgbClr val="808000"/>
    <a:srgbClr val="BA0C2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B8246-F903-445A-A43D-3C1F0C36A6D7}" v="343" dt="2023-09-12T15:58:16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5" autoAdjust="0"/>
    <p:restoredTop sz="95539" autoAdjust="0"/>
  </p:normalViewPr>
  <p:slideViewPr>
    <p:cSldViewPr snapToGrid="0">
      <p:cViewPr varScale="1">
        <p:scale>
          <a:sx n="78" d="100"/>
          <a:sy n="78" d="100"/>
        </p:scale>
        <p:origin x="126" y="6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254"/>
    </p:cViewPr>
  </p:outlin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45BB96-4215-467F-8C70-B45B27E04BE0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17694C-25BD-40F4-86D7-FA30B86E3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3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8C70A0-CB08-430F-BB0A-DFB464E74277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8482A0A-5D8B-403D-BE63-CA1F1DE19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5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6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5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2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C19F-E6DD-4D78-A116-C85D515D3FB7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6" name="Title"/>
          <p:cNvSpPr txBox="1"/>
          <p:nvPr/>
        </p:nvSpPr>
        <p:spPr>
          <a:xfrm>
            <a:off x="338765" y="227044"/>
            <a:ext cx="75472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Sylfaen" pitchFamily="18" charset="0"/>
              </a:rPr>
              <a:t>Windows Screen Reader </a:t>
            </a:r>
            <a:r>
              <a:rPr lang="en-US" sz="3400" dirty="0">
                <a:latin typeface="Sylfaen" pitchFamily="18" charset="0"/>
              </a:rPr>
              <a:t>(Narrator):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AC43AE-992B-DB5A-3CFF-223205D56339}"/>
              </a:ext>
            </a:extLst>
          </p:cNvPr>
          <p:cNvSpPr txBox="1"/>
          <p:nvPr/>
        </p:nvSpPr>
        <p:spPr>
          <a:xfrm>
            <a:off x="662970" y="821848"/>
            <a:ext cx="9283311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Narrator built into Windows 10/11 (     + ctrl + enter)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E1C54BF-8A5C-75E9-446C-5C98B89E3E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604" y="1089170"/>
            <a:ext cx="339815" cy="3406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53E14D-D061-7E99-4BA0-0137803CD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087" y="3012497"/>
            <a:ext cx="5457825" cy="22669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A7CBBC-2D50-9B39-F9BD-31455BBFFD19}"/>
              </a:ext>
            </a:extLst>
          </p:cNvPr>
          <p:cNvCxnSpPr/>
          <p:nvPr/>
        </p:nvCxnSpPr>
        <p:spPr>
          <a:xfrm flipH="1">
            <a:off x="7959732" y="4862945"/>
            <a:ext cx="280555" cy="1662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ED9974C9-03B4-F746-B96E-123A6D6602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35" y="1578553"/>
            <a:ext cx="9303328" cy="51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9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3200" dirty="0" smtClean="0">
            <a:latin typeface="Sylfae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33616</TotalTime>
  <Words>19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Sylfaen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Johnson</dc:creator>
  <cp:lastModifiedBy>Steve Johnson</cp:lastModifiedBy>
  <cp:revision>845</cp:revision>
  <cp:lastPrinted>2018-12-16T02:49:08Z</cp:lastPrinted>
  <dcterms:created xsi:type="dcterms:W3CDTF">2012-12-25T05:23:22Z</dcterms:created>
  <dcterms:modified xsi:type="dcterms:W3CDTF">2024-09-16T02:49:24Z</dcterms:modified>
</cp:coreProperties>
</file>