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751" r:id="rId2"/>
    <p:sldId id="2264" r:id="rId3"/>
    <p:sldId id="2244" r:id="rId4"/>
    <p:sldId id="2237" r:id="rId5"/>
    <p:sldId id="2268" r:id="rId6"/>
    <p:sldId id="2265" r:id="rId7"/>
    <p:sldId id="2257" r:id="rId8"/>
    <p:sldId id="2258" r:id="rId9"/>
    <p:sldId id="2266" r:id="rId10"/>
    <p:sldId id="2259" r:id="rId11"/>
    <p:sldId id="2267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984331-C9CD-42FF-B6ED-F032387AB931}">
          <p14:sldIdLst>
            <p14:sldId id="1751"/>
            <p14:sldId id="2264"/>
            <p14:sldId id="2244"/>
            <p14:sldId id="2237"/>
            <p14:sldId id="2268"/>
            <p14:sldId id="2265"/>
            <p14:sldId id="2257"/>
            <p14:sldId id="2258"/>
            <p14:sldId id="2266"/>
            <p14:sldId id="2259"/>
            <p14:sldId id="2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DAB"/>
    <a:srgbClr val="ECECEC"/>
    <a:srgbClr val="0099CC"/>
    <a:srgbClr val="66FFFF"/>
    <a:srgbClr val="F3FFF3"/>
    <a:srgbClr val="FFFAF5"/>
    <a:srgbClr val="CC9900"/>
    <a:srgbClr val="A5E8FD"/>
    <a:srgbClr val="A4DCFE"/>
    <a:srgbClr val="779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ED7C6-AF4B-4BFB-AA06-A23924ED206B}" v="28" dt="2019-01-20T14:34:44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3" autoAdjust="0"/>
    <p:restoredTop sz="96323" autoAdjust="0"/>
  </p:normalViewPr>
  <p:slideViewPr>
    <p:cSldViewPr snapToGrid="0">
      <p:cViewPr varScale="1">
        <p:scale>
          <a:sx n="111" d="100"/>
          <a:sy n="111" d="100"/>
        </p:scale>
        <p:origin x="120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Johnson" userId="f03b10e8-15b9-47ae-947f-5efaf92a5892" providerId="ADAL" clId="{B3446FE0-B21D-4004-9AD4-AB1FEC2AAD95}"/>
    <pc:docChg chg="undo custSel addSld delSld modSld sldOrd modSection modNotesMaster modHandout">
      <pc:chgData name="Steve Johnson" userId="f03b10e8-15b9-47ae-947f-5efaf92a5892" providerId="ADAL" clId="{B3446FE0-B21D-4004-9AD4-AB1FEC2AAD95}" dt="2019-01-16T03:48:58.552" v="8025" actId="20577"/>
      <pc:docMkLst>
        <pc:docMk/>
      </pc:docMkLst>
      <pc:sldChg chg="modNotes">
        <pc:chgData name="Steve Johnson" userId="f03b10e8-15b9-47ae-947f-5efaf92a5892" providerId="ADAL" clId="{B3446FE0-B21D-4004-9AD4-AB1FEC2AAD95}" dt="2018-11-27T02:52:43.945" v="0"/>
        <pc:sldMkLst>
          <pc:docMk/>
          <pc:sldMk cId="1616573556" sldId="428"/>
        </pc:sldMkLst>
      </pc:sldChg>
      <pc:sldChg chg="modNotes">
        <pc:chgData name="Steve Johnson" userId="f03b10e8-15b9-47ae-947f-5efaf92a5892" providerId="ADAL" clId="{B3446FE0-B21D-4004-9AD4-AB1FEC2AAD95}" dt="2018-11-27T02:52:43.945" v="0"/>
        <pc:sldMkLst>
          <pc:docMk/>
          <pc:sldMk cId="3521765431" sldId="1462"/>
        </pc:sldMkLst>
      </pc:sldChg>
      <pc:sldChg chg="modSp">
        <pc:chgData name="Steve Johnson" userId="f03b10e8-15b9-47ae-947f-5efaf92a5892" providerId="ADAL" clId="{B3446FE0-B21D-4004-9AD4-AB1FEC2AAD95}" dt="2018-11-27T07:52:00.874" v="7080" actId="255"/>
        <pc:sldMkLst>
          <pc:docMk/>
          <pc:sldMk cId="2372923902" sldId="1636"/>
        </pc:sldMkLst>
        <pc:spChg chg="mod">
          <ac:chgData name="Steve Johnson" userId="f03b10e8-15b9-47ae-947f-5efaf92a5892" providerId="ADAL" clId="{B3446FE0-B21D-4004-9AD4-AB1FEC2AAD95}" dt="2018-11-27T07:52:00.874" v="7080" actId="255"/>
          <ac:spMkLst>
            <pc:docMk/>
            <pc:sldMk cId="2372923902" sldId="1636"/>
            <ac:spMk id="6" creationId="{00000000-0000-0000-0000-000000000000}"/>
          </ac:spMkLst>
        </pc:spChg>
      </pc:sldChg>
      <pc:sldChg chg="add">
        <pc:chgData name="Steve Johnson" userId="f03b10e8-15b9-47ae-947f-5efaf92a5892" providerId="ADAL" clId="{B3446FE0-B21D-4004-9AD4-AB1FEC2AAD95}" dt="2018-11-27T07:53:28.910" v="7086"/>
        <pc:sldMkLst>
          <pc:docMk/>
          <pc:sldMk cId="1965743862" sldId="1638"/>
        </pc:sldMkLst>
      </pc:sldChg>
      <pc:sldChg chg="add">
        <pc:chgData name="Steve Johnson" userId="f03b10e8-15b9-47ae-947f-5efaf92a5892" providerId="ADAL" clId="{B3446FE0-B21D-4004-9AD4-AB1FEC2AAD95}" dt="2018-11-27T07:53:28.910" v="7086"/>
        <pc:sldMkLst>
          <pc:docMk/>
          <pc:sldMk cId="3064424598" sldId="1642"/>
        </pc:sldMkLst>
      </pc:sldChg>
      <pc:sldChg chg="add">
        <pc:chgData name="Steve Johnson" userId="f03b10e8-15b9-47ae-947f-5efaf92a5892" providerId="ADAL" clId="{B3446FE0-B21D-4004-9AD4-AB1FEC2AAD95}" dt="2018-11-27T07:53:28.910" v="7086"/>
        <pc:sldMkLst>
          <pc:docMk/>
          <pc:sldMk cId="3946257025" sldId="1643"/>
        </pc:sldMkLst>
      </pc:sldChg>
      <pc:sldChg chg="add">
        <pc:chgData name="Steve Johnson" userId="f03b10e8-15b9-47ae-947f-5efaf92a5892" providerId="ADAL" clId="{B3446FE0-B21D-4004-9AD4-AB1FEC2AAD95}" dt="2018-11-27T07:53:28.910" v="7086"/>
        <pc:sldMkLst>
          <pc:docMk/>
          <pc:sldMk cId="701957277" sldId="1644"/>
        </pc:sldMkLst>
      </pc:sldChg>
      <pc:sldChg chg="add">
        <pc:chgData name="Steve Johnson" userId="f03b10e8-15b9-47ae-947f-5efaf92a5892" providerId="ADAL" clId="{B3446FE0-B21D-4004-9AD4-AB1FEC2AAD95}" dt="2018-11-27T07:53:28.910" v="7086"/>
        <pc:sldMkLst>
          <pc:docMk/>
          <pc:sldMk cId="1470981014" sldId="1645"/>
        </pc:sldMkLst>
      </pc:sldChg>
      <pc:sldChg chg="modSp">
        <pc:chgData name="Steve Johnson" userId="f03b10e8-15b9-47ae-947f-5efaf92a5892" providerId="ADAL" clId="{B3446FE0-B21D-4004-9AD4-AB1FEC2AAD95}" dt="2018-11-27T04:03:57.052" v="760" actId="20577"/>
        <pc:sldMkLst>
          <pc:docMk/>
          <pc:sldMk cId="3444098047" sldId="1771"/>
        </pc:sldMkLst>
        <pc:spChg chg="mod">
          <ac:chgData name="Steve Johnson" userId="f03b10e8-15b9-47ae-947f-5efaf92a5892" providerId="ADAL" clId="{B3446FE0-B21D-4004-9AD4-AB1FEC2AAD95}" dt="2018-11-27T04:03:57.052" v="760" actId="20577"/>
          <ac:spMkLst>
            <pc:docMk/>
            <pc:sldMk cId="3444098047" sldId="1771"/>
            <ac:spMk id="28" creationId="{53737629-65BC-4DCC-8029-88345E2439F3}"/>
          </ac:spMkLst>
        </pc:spChg>
      </pc:sldChg>
      <pc:sldChg chg="addSp delSp">
        <pc:chgData name="Steve Johnson" userId="f03b10e8-15b9-47ae-947f-5efaf92a5892" providerId="ADAL" clId="{B3446FE0-B21D-4004-9AD4-AB1FEC2AAD95}" dt="2018-11-27T08:04:57.896" v="7163" actId="478"/>
        <pc:sldMkLst>
          <pc:docMk/>
          <pc:sldMk cId="53828632" sldId="1775"/>
        </pc:sldMkLst>
        <pc:spChg chg="add del">
          <ac:chgData name="Steve Johnson" userId="f03b10e8-15b9-47ae-947f-5efaf92a5892" providerId="ADAL" clId="{B3446FE0-B21D-4004-9AD4-AB1FEC2AAD95}" dt="2018-11-27T08:04:57.896" v="7163" actId="478"/>
          <ac:spMkLst>
            <pc:docMk/>
            <pc:sldMk cId="53828632" sldId="1775"/>
            <ac:spMk id="12" creationId="{C1EB7084-7C3C-4E32-9466-9CDABBBF65FE}"/>
          </ac:spMkLst>
        </pc:spChg>
      </pc:sldChg>
      <pc:sldChg chg="ord">
        <pc:chgData name="Steve Johnson" userId="f03b10e8-15b9-47ae-947f-5efaf92a5892" providerId="ADAL" clId="{B3446FE0-B21D-4004-9AD4-AB1FEC2AAD95}" dt="2018-11-27T07:53:36.264" v="7087"/>
        <pc:sldMkLst>
          <pc:docMk/>
          <pc:sldMk cId="2444206156" sldId="1841"/>
        </pc:sldMkLst>
      </pc:sldChg>
      <pc:sldChg chg="modSp">
        <pc:chgData name="Steve Johnson" userId="f03b10e8-15b9-47ae-947f-5efaf92a5892" providerId="ADAL" clId="{B3446FE0-B21D-4004-9AD4-AB1FEC2AAD95}" dt="2018-11-27T07:54:30.103" v="7097" actId="14"/>
        <pc:sldMkLst>
          <pc:docMk/>
          <pc:sldMk cId="4244676824" sldId="1842"/>
        </pc:sldMkLst>
        <pc:spChg chg="mod">
          <ac:chgData name="Steve Johnson" userId="f03b10e8-15b9-47ae-947f-5efaf92a5892" providerId="ADAL" clId="{B3446FE0-B21D-4004-9AD4-AB1FEC2AAD95}" dt="2018-11-27T07:54:30.103" v="7097" actId="14"/>
          <ac:spMkLst>
            <pc:docMk/>
            <pc:sldMk cId="4244676824" sldId="1842"/>
            <ac:spMk id="6" creationId="{00000000-0000-0000-0000-000000000000}"/>
          </ac:spMkLst>
        </pc:spChg>
      </pc:sldChg>
      <pc:sldChg chg="modSp add">
        <pc:chgData name="Steve Johnson" userId="f03b10e8-15b9-47ae-947f-5efaf92a5892" providerId="ADAL" clId="{B3446FE0-B21D-4004-9AD4-AB1FEC2AAD95}" dt="2018-11-27T08:00:05.605" v="7145" actId="14100"/>
        <pc:sldMkLst>
          <pc:docMk/>
          <pc:sldMk cId="3597389232" sldId="1867"/>
        </pc:sldMkLst>
        <pc:spChg chg="mod">
          <ac:chgData name="Steve Johnson" userId="f03b10e8-15b9-47ae-947f-5efaf92a5892" providerId="ADAL" clId="{B3446FE0-B21D-4004-9AD4-AB1FEC2AAD95}" dt="2018-11-27T08:00:05.605" v="7145" actId="14100"/>
          <ac:spMkLst>
            <pc:docMk/>
            <pc:sldMk cId="3597389232" sldId="1867"/>
            <ac:spMk id="8" creationId="{D4CBCD6F-9EE5-4275-896C-ED8B7EC22B23}"/>
          </ac:spMkLst>
        </pc:spChg>
      </pc:sldChg>
      <pc:sldChg chg="addSp modSp">
        <pc:chgData name="Steve Johnson" userId="f03b10e8-15b9-47ae-947f-5efaf92a5892" providerId="ADAL" clId="{B3446FE0-B21D-4004-9AD4-AB1FEC2AAD95}" dt="2018-11-27T08:14:46.855" v="7618" actId="14100"/>
        <pc:sldMkLst>
          <pc:docMk/>
          <pc:sldMk cId="4294585262" sldId="1873"/>
        </pc:sldMkLst>
        <pc:spChg chg="mod">
          <ac:chgData name="Steve Johnson" userId="f03b10e8-15b9-47ae-947f-5efaf92a5892" providerId="ADAL" clId="{B3446FE0-B21D-4004-9AD4-AB1FEC2AAD95}" dt="2018-11-27T08:13:11.155" v="7570" actId="1076"/>
          <ac:spMkLst>
            <pc:docMk/>
            <pc:sldMk cId="4294585262" sldId="1873"/>
            <ac:spMk id="3" creationId="{00000000-0000-0000-0000-000000000000}"/>
          </ac:spMkLst>
        </pc:spChg>
        <pc:spChg chg="add mod">
          <ac:chgData name="Steve Johnson" userId="f03b10e8-15b9-47ae-947f-5efaf92a5892" providerId="ADAL" clId="{B3446FE0-B21D-4004-9AD4-AB1FEC2AAD95}" dt="2018-11-27T08:12:19.622" v="7535" actId="20577"/>
          <ac:spMkLst>
            <pc:docMk/>
            <pc:sldMk cId="4294585262" sldId="1873"/>
            <ac:spMk id="6" creationId="{B59E5CCC-5FE5-488B-B223-27EEF0430E45}"/>
          </ac:spMkLst>
        </pc:spChg>
        <pc:spChg chg="add mod">
          <ac:chgData name="Steve Johnson" userId="f03b10e8-15b9-47ae-947f-5efaf92a5892" providerId="ADAL" clId="{B3446FE0-B21D-4004-9AD4-AB1FEC2AAD95}" dt="2018-11-27T08:14:46.855" v="7618" actId="14100"/>
          <ac:spMkLst>
            <pc:docMk/>
            <pc:sldMk cId="4294585262" sldId="1873"/>
            <ac:spMk id="7" creationId="{FF050266-EEA7-4B56-A0E8-060993ED9E04}"/>
          </ac:spMkLst>
        </pc:spChg>
        <pc:spChg chg="add mod">
          <ac:chgData name="Steve Johnson" userId="f03b10e8-15b9-47ae-947f-5efaf92a5892" providerId="ADAL" clId="{B3446FE0-B21D-4004-9AD4-AB1FEC2AAD95}" dt="2018-11-27T08:14:43.933" v="7617" actId="1076"/>
          <ac:spMkLst>
            <pc:docMk/>
            <pc:sldMk cId="4294585262" sldId="1873"/>
            <ac:spMk id="8" creationId="{F2A87351-3BF5-4F25-B97A-83C7E1041B19}"/>
          </ac:spMkLst>
        </pc:spChg>
      </pc:sldChg>
      <pc:sldChg chg="addSp modSp add">
        <pc:chgData name="Steve Johnson" userId="f03b10e8-15b9-47ae-947f-5efaf92a5892" providerId="ADAL" clId="{B3446FE0-B21D-4004-9AD4-AB1FEC2AAD95}" dt="2018-11-27T03:59:37.897" v="662" actId="14100"/>
        <pc:sldMkLst>
          <pc:docMk/>
          <pc:sldMk cId="764217210" sldId="1916"/>
        </pc:sldMkLst>
        <pc:spChg chg="mod">
          <ac:chgData name="Steve Johnson" userId="f03b10e8-15b9-47ae-947f-5efaf92a5892" providerId="ADAL" clId="{B3446FE0-B21D-4004-9AD4-AB1FEC2AAD95}" dt="2018-11-27T03:56:14.007" v="580" actId="20577"/>
          <ac:spMkLst>
            <pc:docMk/>
            <pc:sldMk cId="764217210" sldId="1916"/>
            <ac:spMk id="6" creationId="{00000000-0000-0000-0000-000000000000}"/>
          </ac:spMkLst>
        </pc:spChg>
        <pc:spChg chg="add mod">
          <ac:chgData name="Steve Johnson" userId="f03b10e8-15b9-47ae-947f-5efaf92a5892" providerId="ADAL" clId="{B3446FE0-B21D-4004-9AD4-AB1FEC2AAD95}" dt="2018-11-27T03:58:49.519" v="654" actId="313"/>
          <ac:spMkLst>
            <pc:docMk/>
            <pc:sldMk cId="764217210" sldId="1916"/>
            <ac:spMk id="7" creationId="{91146C42-BD13-4185-BF59-1F65E24CE429}"/>
          </ac:spMkLst>
        </pc:spChg>
        <pc:cxnChg chg="add mod">
          <ac:chgData name="Steve Johnson" userId="f03b10e8-15b9-47ae-947f-5efaf92a5892" providerId="ADAL" clId="{B3446FE0-B21D-4004-9AD4-AB1FEC2AAD95}" dt="2018-11-27T03:59:08.141" v="655" actId="11529"/>
          <ac:cxnSpMkLst>
            <pc:docMk/>
            <pc:sldMk cId="764217210" sldId="1916"/>
            <ac:cxnSpMk id="3" creationId="{0453D761-1D64-457D-B73E-485C5859A028}"/>
          </ac:cxnSpMkLst>
        </pc:cxnChg>
        <pc:cxnChg chg="add mod">
          <ac:chgData name="Steve Johnson" userId="f03b10e8-15b9-47ae-947f-5efaf92a5892" providerId="ADAL" clId="{B3446FE0-B21D-4004-9AD4-AB1FEC2AAD95}" dt="2018-11-27T03:59:37.897" v="662" actId="14100"/>
          <ac:cxnSpMkLst>
            <pc:docMk/>
            <pc:sldMk cId="764217210" sldId="1916"/>
            <ac:cxnSpMk id="8" creationId="{7BAD7351-B4EB-41F7-B057-1F8EFE296CFC}"/>
          </ac:cxnSpMkLst>
        </pc:cxnChg>
        <pc:cxnChg chg="add mod">
          <ac:chgData name="Steve Johnson" userId="f03b10e8-15b9-47ae-947f-5efaf92a5892" providerId="ADAL" clId="{B3446FE0-B21D-4004-9AD4-AB1FEC2AAD95}" dt="2018-11-27T03:59:27.904" v="661" actId="14100"/>
          <ac:cxnSpMkLst>
            <pc:docMk/>
            <pc:sldMk cId="764217210" sldId="1916"/>
            <ac:cxnSpMk id="9" creationId="{A4E38595-50A7-4614-920C-A4AEA7C73D00}"/>
          </ac:cxnSpMkLst>
        </pc:cxnChg>
      </pc:sldChg>
      <pc:sldChg chg="add">
        <pc:chgData name="Steve Johnson" userId="f03b10e8-15b9-47ae-947f-5efaf92a5892" providerId="ADAL" clId="{B3446FE0-B21D-4004-9AD4-AB1FEC2AAD95}" dt="2018-11-27T03:23:24.461" v="6"/>
        <pc:sldMkLst>
          <pc:docMk/>
          <pc:sldMk cId="1178968561" sldId="1917"/>
        </pc:sldMkLst>
      </pc:sldChg>
      <pc:sldChg chg="add">
        <pc:chgData name="Steve Johnson" userId="f03b10e8-15b9-47ae-947f-5efaf92a5892" providerId="ADAL" clId="{B3446FE0-B21D-4004-9AD4-AB1FEC2AAD95}" dt="2018-11-27T03:23:24.461" v="6"/>
        <pc:sldMkLst>
          <pc:docMk/>
          <pc:sldMk cId="3991762096" sldId="1918"/>
        </pc:sldMkLst>
      </pc:sldChg>
      <pc:sldChg chg="add">
        <pc:chgData name="Steve Johnson" userId="f03b10e8-15b9-47ae-947f-5efaf92a5892" providerId="ADAL" clId="{B3446FE0-B21D-4004-9AD4-AB1FEC2AAD95}" dt="2018-11-27T04:04:47.599" v="764"/>
        <pc:sldMkLst>
          <pc:docMk/>
          <pc:sldMk cId="1896541405" sldId="1920"/>
        </pc:sldMkLst>
      </pc:sldChg>
      <pc:sldChg chg="add">
        <pc:chgData name="Steve Johnson" userId="f03b10e8-15b9-47ae-947f-5efaf92a5892" providerId="ADAL" clId="{B3446FE0-B21D-4004-9AD4-AB1FEC2AAD95}" dt="2018-11-27T04:04:47.599" v="764"/>
        <pc:sldMkLst>
          <pc:docMk/>
          <pc:sldMk cId="3035450258" sldId="1921"/>
        </pc:sldMkLst>
      </pc:sldChg>
      <pc:sldChg chg="add">
        <pc:chgData name="Steve Johnson" userId="f03b10e8-15b9-47ae-947f-5efaf92a5892" providerId="ADAL" clId="{B3446FE0-B21D-4004-9AD4-AB1FEC2AAD95}" dt="2018-11-27T04:04:47.599" v="764"/>
        <pc:sldMkLst>
          <pc:docMk/>
          <pc:sldMk cId="1700312772" sldId="1922"/>
        </pc:sldMkLst>
      </pc:sldChg>
      <pc:sldChg chg="add">
        <pc:chgData name="Steve Johnson" userId="f03b10e8-15b9-47ae-947f-5efaf92a5892" providerId="ADAL" clId="{B3446FE0-B21D-4004-9AD4-AB1FEC2AAD95}" dt="2018-11-27T08:11:17.446" v="7446"/>
        <pc:sldMkLst>
          <pc:docMk/>
          <pc:sldMk cId="230711003" sldId="2093"/>
        </pc:sldMkLst>
      </pc:sldChg>
      <pc:sldChg chg="add">
        <pc:chgData name="Steve Johnson" userId="f03b10e8-15b9-47ae-947f-5efaf92a5892" providerId="ADAL" clId="{B3446FE0-B21D-4004-9AD4-AB1FEC2AAD95}" dt="2018-11-27T08:11:17.446" v="7446"/>
        <pc:sldMkLst>
          <pc:docMk/>
          <pc:sldMk cId="1373634664" sldId="2094"/>
        </pc:sldMkLst>
      </pc:sldChg>
      <pc:sldChg chg="add">
        <pc:chgData name="Steve Johnson" userId="f03b10e8-15b9-47ae-947f-5efaf92a5892" providerId="ADAL" clId="{B3446FE0-B21D-4004-9AD4-AB1FEC2AAD95}" dt="2018-11-27T08:16:04.033" v="7621"/>
        <pc:sldMkLst>
          <pc:docMk/>
          <pc:sldMk cId="3529244139" sldId="2114"/>
        </pc:sldMkLst>
      </pc:sldChg>
      <pc:sldChg chg="add">
        <pc:chgData name="Steve Johnson" userId="f03b10e8-15b9-47ae-947f-5efaf92a5892" providerId="ADAL" clId="{B3446FE0-B21D-4004-9AD4-AB1FEC2AAD95}" dt="2018-11-27T08:11:17.446" v="7446"/>
        <pc:sldMkLst>
          <pc:docMk/>
          <pc:sldMk cId="3153947759" sldId="2117"/>
        </pc:sldMkLst>
      </pc:sldChg>
      <pc:sldChg chg="modNotes">
        <pc:chgData name="Steve Johnson" userId="f03b10e8-15b9-47ae-947f-5efaf92a5892" providerId="ADAL" clId="{B3446FE0-B21D-4004-9AD4-AB1FEC2AAD95}" dt="2018-11-27T02:52:43.945" v="0"/>
        <pc:sldMkLst>
          <pc:docMk/>
          <pc:sldMk cId="2547423073" sldId="2118"/>
        </pc:sldMkLst>
      </pc:sldChg>
      <pc:sldChg chg="modSp">
        <pc:chgData name="Steve Johnson" userId="f03b10e8-15b9-47ae-947f-5efaf92a5892" providerId="ADAL" clId="{B3446FE0-B21D-4004-9AD4-AB1FEC2AAD95}" dt="2018-11-27T04:02:39.031" v="704" actId="20577"/>
        <pc:sldMkLst>
          <pc:docMk/>
          <pc:sldMk cId="3795180540" sldId="2122"/>
        </pc:sldMkLst>
        <pc:spChg chg="mod">
          <ac:chgData name="Steve Johnson" userId="f03b10e8-15b9-47ae-947f-5efaf92a5892" providerId="ADAL" clId="{B3446FE0-B21D-4004-9AD4-AB1FEC2AAD95}" dt="2018-11-27T04:02:39.031" v="704" actId="20577"/>
          <ac:spMkLst>
            <pc:docMk/>
            <pc:sldMk cId="3795180540" sldId="2122"/>
            <ac:spMk id="25" creationId="{D4CBCD6F-9EE5-4275-896C-ED8B7EC22B23}"/>
          </ac:spMkLst>
        </pc:spChg>
      </pc:sldChg>
      <pc:sldChg chg="modSp">
        <pc:chgData name="Steve Johnson" userId="f03b10e8-15b9-47ae-947f-5efaf92a5892" providerId="ADAL" clId="{B3446FE0-B21D-4004-9AD4-AB1FEC2AAD95}" dt="2018-11-27T04:03:17.169" v="742" actId="20577"/>
        <pc:sldMkLst>
          <pc:docMk/>
          <pc:sldMk cId="2913660250" sldId="2123"/>
        </pc:sldMkLst>
        <pc:spChg chg="mod">
          <ac:chgData name="Steve Johnson" userId="f03b10e8-15b9-47ae-947f-5efaf92a5892" providerId="ADAL" clId="{B3446FE0-B21D-4004-9AD4-AB1FEC2AAD95}" dt="2018-11-27T04:03:17.169" v="742" actId="20577"/>
          <ac:spMkLst>
            <pc:docMk/>
            <pc:sldMk cId="2913660250" sldId="2123"/>
            <ac:spMk id="6" creationId="{E93AE311-A89D-4755-9DF6-B7FB4552D1A4}"/>
          </ac:spMkLst>
        </pc:spChg>
      </pc:sldChg>
      <pc:sldChg chg="delSp modSp add ord">
        <pc:chgData name="Steve Johnson" userId="f03b10e8-15b9-47ae-947f-5efaf92a5892" providerId="ADAL" clId="{B3446FE0-B21D-4004-9AD4-AB1FEC2AAD95}" dt="2018-11-27T07:59:45.168" v="7116"/>
        <pc:sldMkLst>
          <pc:docMk/>
          <pc:sldMk cId="3287063039" sldId="2124"/>
        </pc:sldMkLst>
        <pc:spChg chg="del">
          <ac:chgData name="Steve Johnson" userId="f03b10e8-15b9-47ae-947f-5efaf92a5892" providerId="ADAL" clId="{B3446FE0-B21D-4004-9AD4-AB1FEC2AAD95}" dt="2018-11-27T03:45:47.158" v="12" actId="478"/>
          <ac:spMkLst>
            <pc:docMk/>
            <pc:sldMk cId="3287063039" sldId="2124"/>
            <ac:spMk id="6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3:49:23.861" v="356" actId="255"/>
          <ac:spMkLst>
            <pc:docMk/>
            <pc:sldMk cId="3287063039" sldId="2124"/>
            <ac:spMk id="14" creationId="{00000000-0000-0000-0000-000000000000}"/>
          </ac:spMkLst>
        </pc:spChg>
        <pc:graphicFrameChg chg="del">
          <ac:chgData name="Steve Johnson" userId="f03b10e8-15b9-47ae-947f-5efaf92a5892" providerId="ADAL" clId="{B3446FE0-B21D-4004-9AD4-AB1FEC2AAD95}" dt="2018-11-27T03:45:44.718" v="11" actId="478"/>
          <ac:graphicFrameMkLst>
            <pc:docMk/>
            <pc:sldMk cId="3287063039" sldId="2124"/>
            <ac:graphicFrameMk id="5" creationId="{00000000-0000-0000-0000-000000000000}"/>
          </ac:graphicFrameMkLst>
        </pc:graphicFrameChg>
      </pc:sldChg>
      <pc:sldChg chg="add ord">
        <pc:chgData name="Steve Johnson" userId="f03b10e8-15b9-47ae-947f-5efaf92a5892" providerId="ADAL" clId="{B3446FE0-B21D-4004-9AD4-AB1FEC2AAD95}" dt="2018-11-27T07:59:45.168" v="7116"/>
        <pc:sldMkLst>
          <pc:docMk/>
          <pc:sldMk cId="1993165006" sldId="2125"/>
        </pc:sldMkLst>
      </pc:sldChg>
      <pc:sldChg chg="modSp">
        <pc:chgData name="Steve Johnson" userId="f03b10e8-15b9-47ae-947f-5efaf92a5892" providerId="ADAL" clId="{B3446FE0-B21D-4004-9AD4-AB1FEC2AAD95}" dt="2018-11-27T04:03:00.419" v="723" actId="20577"/>
        <pc:sldMkLst>
          <pc:docMk/>
          <pc:sldMk cId="3315016510" sldId="2129"/>
        </pc:sldMkLst>
        <pc:spChg chg="mod">
          <ac:chgData name="Steve Johnson" userId="f03b10e8-15b9-47ae-947f-5efaf92a5892" providerId="ADAL" clId="{B3446FE0-B21D-4004-9AD4-AB1FEC2AAD95}" dt="2018-11-27T04:03:00.419" v="723" actId="20577"/>
          <ac:spMkLst>
            <pc:docMk/>
            <pc:sldMk cId="3315016510" sldId="2129"/>
            <ac:spMk id="25" creationId="{D4CBCD6F-9EE5-4275-896C-ED8B7EC22B23}"/>
          </ac:spMkLst>
        </pc:spChg>
      </pc:sldChg>
      <pc:sldChg chg="add ord">
        <pc:chgData name="Steve Johnson" userId="f03b10e8-15b9-47ae-947f-5efaf92a5892" providerId="ADAL" clId="{B3446FE0-B21D-4004-9AD4-AB1FEC2AAD95}" dt="2018-11-27T07:59:45.168" v="7116"/>
        <pc:sldMkLst>
          <pc:docMk/>
          <pc:sldMk cId="2273448556" sldId="2130"/>
        </pc:sldMkLst>
      </pc:sldChg>
      <pc:sldChg chg="modSp add">
        <pc:chgData name="Steve Johnson" userId="f03b10e8-15b9-47ae-947f-5efaf92a5892" providerId="ADAL" clId="{B3446FE0-B21D-4004-9AD4-AB1FEC2AAD95}" dt="2018-11-27T04:07:13.353" v="1044" actId="5793"/>
        <pc:sldMkLst>
          <pc:docMk/>
          <pc:sldMk cId="2489819604" sldId="2133"/>
        </pc:sldMkLst>
        <pc:spChg chg="mod">
          <ac:chgData name="Steve Johnson" userId="f03b10e8-15b9-47ae-947f-5efaf92a5892" providerId="ADAL" clId="{B3446FE0-B21D-4004-9AD4-AB1FEC2AAD95}" dt="2018-11-27T04:07:13.353" v="1044" actId="5793"/>
          <ac:spMkLst>
            <pc:docMk/>
            <pc:sldMk cId="2489819604" sldId="2133"/>
            <ac:spMk id="6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4:07:00.104" v="1002" actId="20577"/>
          <ac:spMkLst>
            <pc:docMk/>
            <pc:sldMk cId="2489819604" sldId="2133"/>
            <ac:spMk id="9" creationId="{D4CBCD6F-9EE5-4275-896C-ED8B7EC22B23}"/>
          </ac:spMkLst>
        </pc:spChg>
      </pc:sldChg>
      <pc:sldChg chg="addSp delSp modSp add">
        <pc:chgData name="Steve Johnson" userId="f03b10e8-15b9-47ae-947f-5efaf92a5892" providerId="ADAL" clId="{B3446FE0-B21D-4004-9AD4-AB1FEC2AAD95}" dt="2018-11-27T08:10:09.830" v="7436" actId="1076"/>
        <pc:sldMkLst>
          <pc:docMk/>
          <pc:sldMk cId="267695611" sldId="2136"/>
        </pc:sldMkLst>
        <pc:spChg chg="del">
          <ac:chgData name="Steve Johnson" userId="f03b10e8-15b9-47ae-947f-5efaf92a5892" providerId="ADAL" clId="{B3446FE0-B21D-4004-9AD4-AB1FEC2AAD95}" dt="2018-11-27T08:09:50.738" v="7432" actId="478"/>
          <ac:spMkLst>
            <pc:docMk/>
            <pc:sldMk cId="267695611" sldId="2136"/>
            <ac:spMk id="2" creationId="{00000000-0000-0000-0000-000000000000}"/>
          </ac:spMkLst>
        </pc:spChg>
        <pc:spChg chg="add mod">
          <ac:chgData name="Steve Johnson" userId="f03b10e8-15b9-47ae-947f-5efaf92a5892" providerId="ADAL" clId="{B3446FE0-B21D-4004-9AD4-AB1FEC2AAD95}" dt="2018-11-27T08:10:09.830" v="7436" actId="1076"/>
          <ac:spMkLst>
            <pc:docMk/>
            <pc:sldMk cId="267695611" sldId="2136"/>
            <ac:spMk id="4" creationId="{4EE395EB-4A78-41B3-AF8F-ED7FEA4BFE56}"/>
          </ac:spMkLst>
        </pc:spChg>
        <pc:spChg chg="mod">
          <ac:chgData name="Steve Johnson" userId="f03b10e8-15b9-47ae-947f-5efaf92a5892" providerId="ADAL" clId="{B3446FE0-B21D-4004-9AD4-AB1FEC2AAD95}" dt="2018-11-27T08:09:37.663" v="7430" actId="20577"/>
          <ac:spMkLst>
            <pc:docMk/>
            <pc:sldMk cId="267695611" sldId="2136"/>
            <ac:spMk id="6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4:14:44.337" v="1239" actId="20577"/>
          <ac:spMkLst>
            <pc:docMk/>
            <pc:sldMk cId="267695611" sldId="2136"/>
            <ac:spMk id="8" creationId="{D4CBCD6F-9EE5-4275-896C-ED8B7EC22B23}"/>
          </ac:spMkLst>
        </pc:spChg>
        <pc:picChg chg="del">
          <ac:chgData name="Steve Johnson" userId="f03b10e8-15b9-47ae-947f-5efaf92a5892" providerId="ADAL" clId="{B3446FE0-B21D-4004-9AD4-AB1FEC2AAD95}" dt="2018-11-27T04:14:51.074" v="1240" actId="478"/>
          <ac:picMkLst>
            <pc:docMk/>
            <pc:sldMk cId="267695611" sldId="2136"/>
            <ac:picMk id="3" creationId="{00000000-0000-0000-0000-000000000000}"/>
          </ac:picMkLst>
        </pc:picChg>
      </pc:sldChg>
      <pc:sldChg chg="addSp delSp modSp add">
        <pc:chgData name="Steve Johnson" userId="f03b10e8-15b9-47ae-947f-5efaf92a5892" providerId="ADAL" clId="{B3446FE0-B21D-4004-9AD4-AB1FEC2AAD95}" dt="2018-11-27T04:43:58.604" v="3296" actId="255"/>
        <pc:sldMkLst>
          <pc:docMk/>
          <pc:sldMk cId="4156034517" sldId="2138"/>
        </pc:sldMkLst>
        <pc:spChg chg="del">
          <ac:chgData name="Steve Johnson" userId="f03b10e8-15b9-47ae-947f-5efaf92a5892" providerId="ADAL" clId="{B3446FE0-B21D-4004-9AD4-AB1FEC2AAD95}" dt="2018-11-27T04:25:38.484" v="2115" actId="478"/>
          <ac:spMkLst>
            <pc:docMk/>
            <pc:sldMk cId="4156034517" sldId="2138"/>
            <ac:spMk id="2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4:22:26.309" v="1970" actId="20577"/>
          <ac:spMkLst>
            <pc:docMk/>
            <pc:sldMk cId="4156034517" sldId="2138"/>
            <ac:spMk id="6" creationId="{00000000-0000-0000-0000-000000000000}"/>
          </ac:spMkLst>
        </pc:spChg>
        <pc:spChg chg="add mod">
          <ac:chgData name="Steve Johnson" userId="f03b10e8-15b9-47ae-947f-5efaf92a5892" providerId="ADAL" clId="{B3446FE0-B21D-4004-9AD4-AB1FEC2AAD95}" dt="2018-11-27T04:43:58.604" v="3296" actId="255"/>
          <ac:spMkLst>
            <pc:docMk/>
            <pc:sldMk cId="4156034517" sldId="2138"/>
            <ac:spMk id="7" creationId="{1133E5C7-E0CD-4263-A615-6E8097688661}"/>
          </ac:spMkLst>
        </pc:spChg>
      </pc:sldChg>
      <pc:sldChg chg="add">
        <pc:chgData name="Steve Johnson" userId="f03b10e8-15b9-47ae-947f-5efaf92a5892" providerId="ADAL" clId="{B3446FE0-B21D-4004-9AD4-AB1FEC2AAD95}" dt="2018-11-27T08:02:22.399" v="7153"/>
        <pc:sldMkLst>
          <pc:docMk/>
          <pc:sldMk cId="1311969804" sldId="2139"/>
        </pc:sldMkLst>
      </pc:sldChg>
      <pc:sldChg chg="delSp modSp add">
        <pc:chgData name="Steve Johnson" userId="f03b10e8-15b9-47ae-947f-5efaf92a5892" providerId="ADAL" clId="{B3446FE0-B21D-4004-9AD4-AB1FEC2AAD95}" dt="2018-11-27T04:28:38.865" v="2376" actId="20577"/>
        <pc:sldMkLst>
          <pc:docMk/>
          <pc:sldMk cId="2962026994" sldId="2141"/>
        </pc:sldMkLst>
        <pc:spChg chg="mod">
          <ac:chgData name="Steve Johnson" userId="f03b10e8-15b9-47ae-947f-5efaf92a5892" providerId="ADAL" clId="{B3446FE0-B21D-4004-9AD4-AB1FEC2AAD95}" dt="2018-11-27T04:28:38.865" v="2376" actId="20577"/>
          <ac:spMkLst>
            <pc:docMk/>
            <pc:sldMk cId="2962026994" sldId="2141"/>
            <ac:spMk id="6" creationId="{00000000-0000-0000-0000-000000000000}"/>
          </ac:spMkLst>
        </pc:spChg>
        <pc:spChg chg="del">
          <ac:chgData name="Steve Johnson" userId="f03b10e8-15b9-47ae-947f-5efaf92a5892" providerId="ADAL" clId="{B3446FE0-B21D-4004-9AD4-AB1FEC2AAD95}" dt="2018-11-27T04:27:31.729" v="2248" actId="478"/>
          <ac:spMkLst>
            <pc:docMk/>
            <pc:sldMk cId="2962026994" sldId="2141"/>
            <ac:spMk id="7" creationId="{1133E5C7-E0CD-4263-A615-6E8097688661}"/>
          </ac:spMkLst>
        </pc:spChg>
        <pc:spChg chg="mod">
          <ac:chgData name="Steve Johnson" userId="f03b10e8-15b9-47ae-947f-5efaf92a5892" providerId="ADAL" clId="{B3446FE0-B21D-4004-9AD4-AB1FEC2AAD95}" dt="2018-11-27T04:27:04.674" v="2186" actId="20577"/>
          <ac:spMkLst>
            <pc:docMk/>
            <pc:sldMk cId="2962026994" sldId="2141"/>
            <ac:spMk id="8" creationId="{D4CBCD6F-9EE5-4275-896C-ED8B7EC22B23}"/>
          </ac:spMkLst>
        </pc:spChg>
      </pc:sldChg>
      <pc:sldChg chg="modSp add">
        <pc:chgData name="Steve Johnson" userId="f03b10e8-15b9-47ae-947f-5efaf92a5892" providerId="ADAL" clId="{B3446FE0-B21D-4004-9AD4-AB1FEC2AAD95}" dt="2018-11-27T04:29:06.246" v="2392" actId="20577"/>
        <pc:sldMkLst>
          <pc:docMk/>
          <pc:sldMk cId="560066342" sldId="2142"/>
        </pc:sldMkLst>
        <pc:spChg chg="mod">
          <ac:chgData name="Steve Johnson" userId="f03b10e8-15b9-47ae-947f-5efaf92a5892" providerId="ADAL" clId="{B3446FE0-B21D-4004-9AD4-AB1FEC2AAD95}" dt="2018-11-27T04:29:06.246" v="2392" actId="20577"/>
          <ac:spMkLst>
            <pc:docMk/>
            <pc:sldMk cId="560066342" sldId="2142"/>
            <ac:spMk id="6" creationId="{00000000-0000-0000-0000-000000000000}"/>
          </ac:spMkLst>
        </pc:spChg>
      </pc:sldChg>
      <pc:sldChg chg="modSp add">
        <pc:chgData name="Steve Johnson" userId="f03b10e8-15b9-47ae-947f-5efaf92a5892" providerId="ADAL" clId="{B3446FE0-B21D-4004-9AD4-AB1FEC2AAD95}" dt="2018-11-27T04:29:14.915" v="2399" actId="20577"/>
        <pc:sldMkLst>
          <pc:docMk/>
          <pc:sldMk cId="1649818441" sldId="2143"/>
        </pc:sldMkLst>
        <pc:spChg chg="mod">
          <ac:chgData name="Steve Johnson" userId="f03b10e8-15b9-47ae-947f-5efaf92a5892" providerId="ADAL" clId="{B3446FE0-B21D-4004-9AD4-AB1FEC2AAD95}" dt="2018-11-27T04:29:14.915" v="2399" actId="20577"/>
          <ac:spMkLst>
            <pc:docMk/>
            <pc:sldMk cId="1649818441" sldId="2143"/>
            <ac:spMk id="6" creationId="{00000000-0000-0000-0000-000000000000}"/>
          </ac:spMkLst>
        </pc:spChg>
      </pc:sldChg>
      <pc:sldChg chg="modSp add">
        <pc:chgData name="Steve Johnson" userId="f03b10e8-15b9-47ae-947f-5efaf92a5892" providerId="ADAL" clId="{B3446FE0-B21D-4004-9AD4-AB1FEC2AAD95}" dt="2018-11-27T04:29:22.780" v="2403" actId="20577"/>
        <pc:sldMkLst>
          <pc:docMk/>
          <pc:sldMk cId="4026011177" sldId="2144"/>
        </pc:sldMkLst>
        <pc:spChg chg="mod">
          <ac:chgData name="Steve Johnson" userId="f03b10e8-15b9-47ae-947f-5efaf92a5892" providerId="ADAL" clId="{B3446FE0-B21D-4004-9AD4-AB1FEC2AAD95}" dt="2018-11-27T04:29:22.780" v="2403" actId="20577"/>
          <ac:spMkLst>
            <pc:docMk/>
            <pc:sldMk cId="4026011177" sldId="2144"/>
            <ac:spMk id="6" creationId="{00000000-0000-0000-0000-000000000000}"/>
          </ac:spMkLst>
        </pc:spChg>
      </pc:sldChg>
      <pc:sldChg chg="add">
        <pc:chgData name="Steve Johnson" userId="f03b10e8-15b9-47ae-947f-5efaf92a5892" providerId="ADAL" clId="{B3446FE0-B21D-4004-9AD4-AB1FEC2AAD95}" dt="2018-11-27T08:01:40.148" v="7149"/>
        <pc:sldMkLst>
          <pc:docMk/>
          <pc:sldMk cId="3658266083" sldId="2150"/>
        </pc:sldMkLst>
      </pc:sldChg>
      <pc:sldChg chg="addSp delSp modSp add ord">
        <pc:chgData name="Steve Johnson" userId="f03b10e8-15b9-47ae-947f-5efaf92a5892" providerId="ADAL" clId="{B3446FE0-B21D-4004-9AD4-AB1FEC2AAD95}" dt="2018-11-27T08:03:32.730" v="7160"/>
        <pc:sldMkLst>
          <pc:docMk/>
          <pc:sldMk cId="2466743941" sldId="2151"/>
        </pc:sldMkLst>
        <pc:spChg chg="add mod">
          <ac:chgData name="Steve Johnson" userId="f03b10e8-15b9-47ae-947f-5efaf92a5892" providerId="ADAL" clId="{B3446FE0-B21D-4004-9AD4-AB1FEC2AAD95}" dt="2018-11-27T06:36:24.561" v="4775" actId="14100"/>
          <ac:spMkLst>
            <pc:docMk/>
            <pc:sldMk cId="2466743941" sldId="2151"/>
            <ac:spMk id="2" creationId="{90D4CF51-D829-43BB-B535-D3B5D687FF8D}"/>
          </ac:spMkLst>
        </pc:spChg>
        <pc:spChg chg="del">
          <ac:chgData name="Steve Johnson" userId="f03b10e8-15b9-47ae-947f-5efaf92a5892" providerId="ADAL" clId="{B3446FE0-B21D-4004-9AD4-AB1FEC2AAD95}" dt="2018-11-27T06:32:47.182" v="4498" actId="478"/>
          <ac:spMkLst>
            <pc:docMk/>
            <pc:sldMk cId="2466743941" sldId="2151"/>
            <ac:spMk id="5" creationId="{C26BB660-2DEA-405F-84FB-A9B063F65433}"/>
          </ac:spMkLst>
        </pc:spChg>
        <pc:spChg chg="mod">
          <ac:chgData name="Steve Johnson" userId="f03b10e8-15b9-47ae-947f-5efaf92a5892" providerId="ADAL" clId="{B3446FE0-B21D-4004-9AD4-AB1FEC2AAD95}" dt="2018-11-27T06:37:25.982" v="4849" actId="20577"/>
          <ac:spMkLst>
            <pc:docMk/>
            <pc:sldMk cId="2466743941" sldId="2151"/>
            <ac:spMk id="6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6:36:07.243" v="4765" actId="1076"/>
          <ac:spMkLst>
            <pc:docMk/>
            <pc:sldMk cId="2466743941" sldId="2151"/>
            <ac:spMk id="7" creationId="{08FBA5B7-1FB7-4825-A84C-CDF7A6609B20}"/>
          </ac:spMkLst>
        </pc:spChg>
        <pc:spChg chg="mod">
          <ac:chgData name="Steve Johnson" userId="f03b10e8-15b9-47ae-947f-5efaf92a5892" providerId="ADAL" clId="{B3446FE0-B21D-4004-9AD4-AB1FEC2AAD95}" dt="2018-11-27T06:31:12.642" v="4343" actId="20577"/>
          <ac:spMkLst>
            <pc:docMk/>
            <pc:sldMk cId="2466743941" sldId="2151"/>
            <ac:spMk id="8" creationId="{D4CBCD6F-9EE5-4275-896C-ED8B7EC22B23}"/>
          </ac:spMkLst>
        </pc:spChg>
        <pc:spChg chg="add mod">
          <ac:chgData name="Steve Johnson" userId="f03b10e8-15b9-47ae-947f-5efaf92a5892" providerId="ADAL" clId="{B3446FE0-B21D-4004-9AD4-AB1FEC2AAD95}" dt="2018-11-27T06:36:55.088" v="4794" actId="2085"/>
          <ac:spMkLst>
            <pc:docMk/>
            <pc:sldMk cId="2466743941" sldId="2151"/>
            <ac:spMk id="9" creationId="{B4A8EF5C-689E-430C-805E-4093B4004371}"/>
          </ac:spMkLst>
        </pc:spChg>
        <pc:cxnChg chg="del">
          <ac:chgData name="Steve Johnson" userId="f03b10e8-15b9-47ae-947f-5efaf92a5892" providerId="ADAL" clId="{B3446FE0-B21D-4004-9AD4-AB1FEC2AAD95}" dt="2018-11-27T06:32:44.490" v="4497" actId="478"/>
          <ac:cxnSpMkLst>
            <pc:docMk/>
            <pc:sldMk cId="2466743941" sldId="2151"/>
            <ac:cxnSpMk id="3" creationId="{3B13B1F3-32FB-4E31-810A-6AFD89E6DBCF}"/>
          </ac:cxnSpMkLst>
        </pc:cxnChg>
      </pc:sldChg>
      <pc:sldChg chg="add">
        <pc:chgData name="Steve Johnson" userId="f03b10e8-15b9-47ae-947f-5efaf92a5892" providerId="ADAL" clId="{B3446FE0-B21D-4004-9AD4-AB1FEC2AAD95}" dt="2018-11-27T08:01:40.148" v="7149"/>
        <pc:sldMkLst>
          <pc:docMk/>
          <pc:sldMk cId="4087576687" sldId="2152"/>
        </pc:sldMkLst>
      </pc:sldChg>
      <pc:sldChg chg="addSp modSp add">
        <pc:chgData name="Steve Johnson" userId="f03b10e8-15b9-47ae-947f-5efaf92a5892" providerId="ADAL" clId="{B3446FE0-B21D-4004-9AD4-AB1FEC2AAD95}" dt="2018-11-27T07:12:04.321" v="6729" actId="20577"/>
        <pc:sldMkLst>
          <pc:docMk/>
          <pc:sldMk cId="1995918387" sldId="2154"/>
        </pc:sldMkLst>
        <pc:spChg chg="add mod">
          <ac:chgData name="Steve Johnson" userId="f03b10e8-15b9-47ae-947f-5efaf92a5892" providerId="ADAL" clId="{B3446FE0-B21D-4004-9AD4-AB1FEC2AAD95}" dt="2018-11-27T07:12:04.321" v="6729" actId="20577"/>
          <ac:spMkLst>
            <pc:docMk/>
            <pc:sldMk cId="1995918387" sldId="2154"/>
            <ac:spMk id="5" creationId="{D67D6A64-D0A5-446C-A644-3D1819F12F48}"/>
          </ac:spMkLst>
        </pc:spChg>
        <pc:spChg chg="mod">
          <ac:chgData name="Steve Johnson" userId="f03b10e8-15b9-47ae-947f-5efaf92a5892" providerId="ADAL" clId="{B3446FE0-B21D-4004-9AD4-AB1FEC2AAD95}" dt="2018-11-27T07:09:05.279" v="6581" actId="20577"/>
          <ac:spMkLst>
            <pc:docMk/>
            <pc:sldMk cId="1995918387" sldId="2154"/>
            <ac:spMk id="6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7:08:32.741" v="6485" actId="20577"/>
          <ac:spMkLst>
            <pc:docMk/>
            <pc:sldMk cId="1995918387" sldId="2154"/>
            <ac:spMk id="9" creationId="{D4CBCD6F-9EE5-4275-896C-ED8B7EC22B23}"/>
          </ac:spMkLst>
        </pc:spChg>
      </pc:sldChg>
      <pc:sldChg chg="delSp modSp add">
        <pc:chgData name="Steve Johnson" userId="f03b10e8-15b9-47ae-947f-5efaf92a5892" providerId="ADAL" clId="{B3446FE0-B21D-4004-9AD4-AB1FEC2AAD95}" dt="2018-11-27T08:07:03.120" v="7361" actId="14100"/>
        <pc:sldMkLst>
          <pc:docMk/>
          <pc:sldMk cId="3986764428" sldId="2156"/>
        </pc:sldMkLst>
        <pc:spChg chg="mod">
          <ac:chgData name="Steve Johnson" userId="f03b10e8-15b9-47ae-947f-5efaf92a5892" providerId="ADAL" clId="{B3446FE0-B21D-4004-9AD4-AB1FEC2AAD95}" dt="2018-11-27T08:05:39.776" v="7258" actId="20577"/>
          <ac:spMkLst>
            <pc:docMk/>
            <pc:sldMk cId="3986764428" sldId="2156"/>
            <ac:spMk id="6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8:07:03.120" v="7361" actId="14100"/>
          <ac:spMkLst>
            <pc:docMk/>
            <pc:sldMk cId="3986764428" sldId="2156"/>
            <ac:spMk id="12" creationId="{C1EB7084-7C3C-4E32-9466-9CDABBBF65FE}"/>
          </ac:spMkLst>
        </pc:spChg>
        <pc:graphicFrameChg chg="del">
          <ac:chgData name="Steve Johnson" userId="f03b10e8-15b9-47ae-947f-5efaf92a5892" providerId="ADAL" clId="{B3446FE0-B21D-4004-9AD4-AB1FEC2AAD95}" dt="2018-11-27T08:05:04.608" v="7165" actId="478"/>
          <ac:graphicFrameMkLst>
            <pc:docMk/>
            <pc:sldMk cId="3986764428" sldId="2156"/>
            <ac:graphicFrameMk id="9" creationId="{00000000-0000-0000-0000-000000000000}"/>
          </ac:graphicFrameMkLst>
        </pc:graphicFrameChg>
        <pc:graphicFrameChg chg="del">
          <ac:chgData name="Steve Johnson" userId="f03b10e8-15b9-47ae-947f-5efaf92a5892" providerId="ADAL" clId="{B3446FE0-B21D-4004-9AD4-AB1FEC2AAD95}" dt="2018-11-27T08:05:02.772" v="7164" actId="478"/>
          <ac:graphicFrameMkLst>
            <pc:docMk/>
            <pc:sldMk cId="3986764428" sldId="2156"/>
            <ac:graphicFrameMk id="10" creationId="{00000000-0000-0000-0000-000000000000}"/>
          </ac:graphicFrameMkLst>
        </pc:graphicFrameChg>
      </pc:sldChg>
      <pc:sldChg chg="addSp delSp modSp add">
        <pc:chgData name="Steve Johnson" userId="f03b10e8-15b9-47ae-947f-5efaf92a5892" providerId="ADAL" clId="{B3446FE0-B21D-4004-9AD4-AB1FEC2AAD95}" dt="2018-11-27T08:27:05.921" v="7970" actId="20577"/>
        <pc:sldMkLst>
          <pc:docMk/>
          <pc:sldMk cId="2598635304" sldId="2157"/>
        </pc:sldMkLst>
        <pc:spChg chg="del">
          <ac:chgData name="Steve Johnson" userId="f03b10e8-15b9-47ae-947f-5efaf92a5892" providerId="ADAL" clId="{B3446FE0-B21D-4004-9AD4-AB1FEC2AAD95}" dt="2018-11-27T08:22:00.393" v="7771" actId="478"/>
          <ac:spMkLst>
            <pc:docMk/>
            <pc:sldMk cId="2598635304" sldId="2157"/>
            <ac:spMk id="5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8:27:02.632" v="7968" actId="20577"/>
          <ac:spMkLst>
            <pc:docMk/>
            <pc:sldMk cId="2598635304" sldId="2157"/>
            <ac:spMk id="6" creationId="{00000000-0000-0000-0000-000000000000}"/>
          </ac:spMkLst>
        </pc:spChg>
        <pc:spChg chg="del">
          <ac:chgData name="Steve Johnson" userId="f03b10e8-15b9-47ae-947f-5efaf92a5892" providerId="ADAL" clId="{B3446FE0-B21D-4004-9AD4-AB1FEC2AAD95}" dt="2018-11-27T08:22:00.393" v="7771" actId="478"/>
          <ac:spMkLst>
            <pc:docMk/>
            <pc:sldMk cId="2598635304" sldId="2157"/>
            <ac:spMk id="7" creationId="{14BCB064-4ADC-4FBA-BAF5-F720AB08C1DF}"/>
          </ac:spMkLst>
        </pc:spChg>
        <pc:spChg chg="mod">
          <ac:chgData name="Steve Johnson" userId="f03b10e8-15b9-47ae-947f-5efaf92a5892" providerId="ADAL" clId="{B3446FE0-B21D-4004-9AD4-AB1FEC2AAD95}" dt="2018-11-27T08:21:36.228" v="7743" actId="20577"/>
          <ac:spMkLst>
            <pc:docMk/>
            <pc:sldMk cId="2598635304" sldId="2157"/>
            <ac:spMk id="8" creationId="{D4CBCD6F-9EE5-4275-896C-ED8B7EC22B23}"/>
          </ac:spMkLst>
        </pc:spChg>
        <pc:spChg chg="del">
          <ac:chgData name="Steve Johnson" userId="f03b10e8-15b9-47ae-947f-5efaf92a5892" providerId="ADAL" clId="{B3446FE0-B21D-4004-9AD4-AB1FEC2AAD95}" dt="2018-11-27T08:22:00.393" v="7771" actId="478"/>
          <ac:spMkLst>
            <pc:docMk/>
            <pc:sldMk cId="2598635304" sldId="2157"/>
            <ac:spMk id="9" creationId="{18E13F51-0ACD-4323-A719-F3BF50D61A99}"/>
          </ac:spMkLst>
        </pc:spChg>
        <pc:spChg chg="del">
          <ac:chgData name="Steve Johnson" userId="f03b10e8-15b9-47ae-947f-5efaf92a5892" providerId="ADAL" clId="{B3446FE0-B21D-4004-9AD4-AB1FEC2AAD95}" dt="2018-11-27T08:22:00.393" v="7771" actId="478"/>
          <ac:spMkLst>
            <pc:docMk/>
            <pc:sldMk cId="2598635304" sldId="2157"/>
            <ac:spMk id="10" creationId="{04100E68-9FE5-413E-AAFB-E92DF884CDDC}"/>
          </ac:spMkLst>
        </pc:spChg>
        <pc:spChg chg="add mod">
          <ac:chgData name="Steve Johnson" userId="f03b10e8-15b9-47ae-947f-5efaf92a5892" providerId="ADAL" clId="{B3446FE0-B21D-4004-9AD4-AB1FEC2AAD95}" dt="2018-11-27T08:25:28.426" v="7941" actId="1035"/>
          <ac:spMkLst>
            <pc:docMk/>
            <pc:sldMk cId="2598635304" sldId="2157"/>
            <ac:spMk id="14" creationId="{DEFF96A1-0DFC-49EC-A528-DE1BEB9DBF28}"/>
          </ac:spMkLst>
        </pc:spChg>
        <pc:spChg chg="mod">
          <ac:chgData name="Steve Johnson" userId="f03b10e8-15b9-47ae-947f-5efaf92a5892" providerId="ADAL" clId="{B3446FE0-B21D-4004-9AD4-AB1FEC2AAD95}" dt="2018-11-27T08:25:28.426" v="7941" actId="1035"/>
          <ac:spMkLst>
            <pc:docMk/>
            <pc:sldMk cId="2598635304" sldId="2157"/>
            <ac:spMk id="15" creationId="{C158FC83-2F3E-4A31-9611-DA64E2939E34}"/>
          </ac:spMkLst>
        </pc:spChg>
        <pc:spChg chg="add mod">
          <ac:chgData name="Steve Johnson" userId="f03b10e8-15b9-47ae-947f-5efaf92a5892" providerId="ADAL" clId="{B3446FE0-B21D-4004-9AD4-AB1FEC2AAD95}" dt="2018-11-27T08:25:28.426" v="7941" actId="1035"/>
          <ac:spMkLst>
            <pc:docMk/>
            <pc:sldMk cId="2598635304" sldId="2157"/>
            <ac:spMk id="16" creationId="{52B19913-52BA-454D-BB8A-A5E60B403620}"/>
          </ac:spMkLst>
        </pc:spChg>
        <pc:spChg chg="add mod">
          <ac:chgData name="Steve Johnson" userId="f03b10e8-15b9-47ae-947f-5efaf92a5892" providerId="ADAL" clId="{B3446FE0-B21D-4004-9AD4-AB1FEC2AAD95}" dt="2018-11-27T08:25:28.426" v="7941" actId="1035"/>
          <ac:spMkLst>
            <pc:docMk/>
            <pc:sldMk cId="2598635304" sldId="2157"/>
            <ac:spMk id="17" creationId="{E7474975-3D18-4638-82F0-EDDEEC673DB7}"/>
          </ac:spMkLst>
        </pc:spChg>
        <pc:spChg chg="add mod">
          <ac:chgData name="Steve Johnson" userId="f03b10e8-15b9-47ae-947f-5efaf92a5892" providerId="ADAL" clId="{B3446FE0-B21D-4004-9AD4-AB1FEC2AAD95}" dt="2018-11-27T08:25:28.426" v="7941" actId="1035"/>
          <ac:spMkLst>
            <pc:docMk/>
            <pc:sldMk cId="2598635304" sldId="2157"/>
            <ac:spMk id="18" creationId="{437DB110-A3FB-40A3-B9FA-321E6972725A}"/>
          </ac:spMkLst>
        </pc:spChg>
        <pc:spChg chg="add mod">
          <ac:chgData name="Steve Johnson" userId="f03b10e8-15b9-47ae-947f-5efaf92a5892" providerId="ADAL" clId="{B3446FE0-B21D-4004-9AD4-AB1FEC2AAD95}" dt="2018-11-27T08:25:28.426" v="7941" actId="1035"/>
          <ac:spMkLst>
            <pc:docMk/>
            <pc:sldMk cId="2598635304" sldId="2157"/>
            <ac:spMk id="19" creationId="{9F97CFBD-819E-4638-B189-CA48E1301AF9}"/>
          </ac:spMkLst>
        </pc:spChg>
        <pc:spChg chg="add mod">
          <ac:chgData name="Steve Johnson" userId="f03b10e8-15b9-47ae-947f-5efaf92a5892" providerId="ADAL" clId="{B3446FE0-B21D-4004-9AD4-AB1FEC2AAD95}" dt="2018-11-27T08:27:04.312" v="7969" actId="20577"/>
          <ac:spMkLst>
            <pc:docMk/>
            <pc:sldMk cId="2598635304" sldId="2157"/>
            <ac:spMk id="20" creationId="{32AB5D3C-5529-4FC9-A50E-F61495C80642}"/>
          </ac:spMkLst>
        </pc:spChg>
        <pc:spChg chg="add mod">
          <ac:chgData name="Steve Johnson" userId="f03b10e8-15b9-47ae-947f-5efaf92a5892" providerId="ADAL" clId="{B3446FE0-B21D-4004-9AD4-AB1FEC2AAD95}" dt="2018-11-27T08:27:05.921" v="7970" actId="20577"/>
          <ac:spMkLst>
            <pc:docMk/>
            <pc:sldMk cId="2598635304" sldId="2157"/>
            <ac:spMk id="21" creationId="{C02AC1FD-CFEB-4C5A-BAE4-C7A4B7C3B8CF}"/>
          </ac:spMkLst>
        </pc:spChg>
        <pc:grpChg chg="del">
          <ac:chgData name="Steve Johnson" userId="f03b10e8-15b9-47ae-947f-5efaf92a5892" providerId="ADAL" clId="{B3446FE0-B21D-4004-9AD4-AB1FEC2AAD95}" dt="2018-11-27T08:21:55.275" v="7770" actId="478"/>
          <ac:grpSpMkLst>
            <pc:docMk/>
            <pc:sldMk cId="2598635304" sldId="2157"/>
            <ac:grpSpMk id="4" creationId="{B3874E6E-19E7-4FBA-834D-712156AFF1C9}"/>
          </ac:grpSpMkLst>
        </pc:grpChg>
      </pc:sldChg>
      <pc:sldChg chg="modSp">
        <pc:chgData name="Steve Johnson" userId="f03b10e8-15b9-47ae-947f-5efaf92a5892" providerId="ADAL" clId="{B3446FE0-B21D-4004-9AD4-AB1FEC2AAD95}" dt="2019-01-16T03:48:58.552" v="8025" actId="20577"/>
        <pc:sldMkLst>
          <pc:docMk/>
          <pc:sldMk cId="2047087089" sldId="2167"/>
        </pc:sldMkLst>
        <pc:spChg chg="mod">
          <ac:chgData name="Steve Johnson" userId="f03b10e8-15b9-47ae-947f-5efaf92a5892" providerId="ADAL" clId="{B3446FE0-B21D-4004-9AD4-AB1FEC2AAD95}" dt="2019-01-16T03:48:58.552" v="8025" actId="20577"/>
          <ac:spMkLst>
            <pc:docMk/>
            <pc:sldMk cId="2047087089" sldId="2167"/>
            <ac:spMk id="26" creationId="{CF2D04DD-6D0C-4FEE-B7DC-B11FD33A6A91}"/>
          </ac:spMkLst>
        </pc:spChg>
      </pc:sldChg>
    </pc:docChg>
  </pc:docChgLst>
  <pc:docChgLst>
    <pc:chgData name="Steve Johnson" userId="f03b10e8-15b9-47ae-947f-5efaf92a5892" providerId="ADAL" clId="{585ED7C6-AF4B-4BFB-AA06-A23924ED206B}"/>
    <pc:docChg chg="undo custSel addSld delSld modSld sldOrd delSection modSection modNotesMaster modHandout">
      <pc:chgData name="Steve Johnson" userId="f03b10e8-15b9-47ae-947f-5efaf92a5892" providerId="ADAL" clId="{585ED7C6-AF4B-4BFB-AA06-A23924ED206B}" dt="2019-01-20T19:11:00.472" v="32151" actId="20577"/>
      <pc:docMkLst>
        <pc:docMk/>
      </pc:docMkLst>
      <pc:sldChg chg="addSp delSp modSp modNotes">
        <pc:chgData name="Steve Johnson" userId="f03b10e8-15b9-47ae-947f-5efaf92a5892" providerId="ADAL" clId="{585ED7C6-AF4B-4BFB-AA06-A23924ED206B}" dt="2019-01-07T00:21:54.616" v="30071" actId="20577"/>
        <pc:sldMkLst>
          <pc:docMk/>
          <pc:sldMk cId="1616573556" sldId="428"/>
        </pc:sldMkLst>
        <pc:spChg chg="mod">
          <ac:chgData name="Steve Johnson" userId="f03b10e8-15b9-47ae-947f-5efaf92a5892" providerId="ADAL" clId="{585ED7C6-AF4B-4BFB-AA06-A23924ED206B}" dt="2019-01-07T00:21:54.616" v="30071" actId="20577"/>
          <ac:spMkLst>
            <pc:docMk/>
            <pc:sldMk cId="1616573556" sldId="428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3:57:59.580" v="313" actId="478"/>
          <ac:spMkLst>
            <pc:docMk/>
            <pc:sldMk cId="1616573556" sldId="428"/>
            <ac:spMk id="7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1-26T13:58:07.890" v="331" actId="20577"/>
          <ac:spMkLst>
            <pc:docMk/>
            <pc:sldMk cId="1616573556" sldId="428"/>
            <ac:spMk id="10" creationId="{91D6BB76-71B1-4D18-8E37-1D65A95251E4}"/>
          </ac:spMkLst>
        </pc:spChg>
        <pc:picChg chg="mod">
          <ac:chgData name="Steve Johnson" userId="f03b10e8-15b9-47ae-947f-5efaf92a5892" providerId="ADAL" clId="{585ED7C6-AF4B-4BFB-AA06-A23924ED206B}" dt="2018-11-28T05:46:10.955" v="4635" actId="962"/>
          <ac:picMkLst>
            <pc:docMk/>
            <pc:sldMk cId="1616573556" sldId="428"/>
            <ac:picMk id="9" creationId="{00000000-0000-0000-0000-000000000000}"/>
          </ac:picMkLst>
        </pc:picChg>
      </pc:sldChg>
      <pc:sldChg chg="addSp delSp modSp">
        <pc:chgData name="Steve Johnson" userId="f03b10e8-15b9-47ae-947f-5efaf92a5892" providerId="ADAL" clId="{585ED7C6-AF4B-4BFB-AA06-A23924ED206B}" dt="2018-11-28T05:53:10.844" v="4863" actId="962"/>
        <pc:sldMkLst>
          <pc:docMk/>
          <pc:sldMk cId="748305852" sldId="1077"/>
        </pc:sldMkLst>
        <pc:spChg chg="add mod">
          <ac:chgData name="Steve Johnson" userId="f03b10e8-15b9-47ae-947f-5efaf92a5892" providerId="ADAL" clId="{585ED7C6-AF4B-4BFB-AA06-A23924ED206B}" dt="2018-11-28T05:51:31.905" v="4752" actId="1076"/>
          <ac:spMkLst>
            <pc:docMk/>
            <pc:sldMk cId="748305852" sldId="1077"/>
            <ac:spMk id="2" creationId="{3021DC93-84A3-453E-A8AD-ACB9943D5834}"/>
          </ac:spMkLst>
        </pc:spChg>
        <pc:spChg chg="del">
          <ac:chgData name="Steve Johnson" userId="f03b10e8-15b9-47ae-947f-5efaf92a5892" providerId="ADAL" clId="{585ED7C6-AF4B-4BFB-AA06-A23924ED206B}" dt="2018-11-26T13:57:50.866" v="311" actId="478"/>
          <ac:spMkLst>
            <pc:docMk/>
            <pc:sldMk cId="748305852" sldId="1077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3:57:51.123" v="312"/>
          <ac:spMkLst>
            <pc:docMk/>
            <pc:sldMk cId="748305852" sldId="1077"/>
            <ac:spMk id="8" creationId="{58F664B8-670B-4F73-9CA7-FD298E4CFE51}"/>
          </ac:spMkLst>
        </pc:spChg>
        <pc:picChg chg="add mod">
          <ac:chgData name="Steve Johnson" userId="f03b10e8-15b9-47ae-947f-5efaf92a5892" providerId="ADAL" clId="{585ED7C6-AF4B-4BFB-AA06-A23924ED206B}" dt="2018-11-28T05:53:10.844" v="4863" actId="962"/>
          <ac:picMkLst>
            <pc:docMk/>
            <pc:sldMk cId="748305852" sldId="1077"/>
            <ac:picMk id="4" creationId="{D01395D7-AFA8-4B5A-8531-E76235687DED}"/>
          </ac:picMkLst>
        </pc:picChg>
        <pc:picChg chg="del mod">
          <ac:chgData name="Steve Johnson" userId="f03b10e8-15b9-47ae-947f-5efaf92a5892" providerId="ADAL" clId="{585ED7C6-AF4B-4BFB-AA06-A23924ED206B}" dt="2018-11-28T05:52:08.445" v="4755" actId="478"/>
          <ac:picMkLst>
            <pc:docMk/>
            <pc:sldMk cId="748305852" sldId="1077"/>
            <ac:picMk id="5" creationId="{00000000-0000-0000-0000-000000000000}"/>
          </ac:picMkLst>
        </pc:picChg>
      </pc:sldChg>
      <pc:sldChg chg="addSp delSp modSp modNotes">
        <pc:chgData name="Steve Johnson" userId="f03b10e8-15b9-47ae-947f-5efaf92a5892" providerId="ADAL" clId="{585ED7C6-AF4B-4BFB-AA06-A23924ED206B}" dt="2018-12-13T07:13:37.577" v="15830" actId="14100"/>
        <pc:sldMkLst>
          <pc:docMk/>
          <pc:sldMk cId="3521765431" sldId="1462"/>
        </pc:sldMkLst>
        <pc:spChg chg="add mod ord">
          <ac:chgData name="Steve Johnson" userId="f03b10e8-15b9-47ae-947f-5efaf92a5892" providerId="ADAL" clId="{585ED7C6-AF4B-4BFB-AA06-A23924ED206B}" dt="2018-12-13T07:13:37.577" v="15830" actId="14100"/>
          <ac:spMkLst>
            <pc:docMk/>
            <pc:sldMk cId="3521765431" sldId="1462"/>
            <ac:spMk id="6" creationId="{4C6A5969-20CA-446C-9772-945F6A9EF3BA}"/>
          </ac:spMkLst>
        </pc:spChg>
        <pc:spChg chg="del mod">
          <ac:chgData name="Steve Johnson" userId="f03b10e8-15b9-47ae-947f-5efaf92a5892" providerId="ADAL" clId="{585ED7C6-AF4B-4BFB-AA06-A23924ED206B}" dt="2018-11-26T13:59:35.014" v="344" actId="478"/>
          <ac:spMkLst>
            <pc:docMk/>
            <pc:sldMk cId="3521765431" sldId="1462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6T13:35:36.765" v="102" actId="20577"/>
          <ac:spMkLst>
            <pc:docMk/>
            <pc:sldMk cId="3521765431" sldId="1462"/>
            <ac:spMk id="1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6T13:35:30.925" v="91" actId="20577"/>
          <ac:spMkLst>
            <pc:docMk/>
            <pc:sldMk cId="3521765431" sldId="1462"/>
            <ac:spMk id="11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1-28T05:46:02.819" v="4613" actId="962"/>
          <ac:picMkLst>
            <pc:docMk/>
            <pc:sldMk cId="3521765431" sldId="1462"/>
            <ac:picMk id="8" creationId="{00000000-0000-0000-0000-000000000000}"/>
          </ac:picMkLst>
        </pc:picChg>
      </pc:sldChg>
      <pc:sldChg chg="addSp delSp modSp">
        <pc:chgData name="Steve Johnson" userId="f03b10e8-15b9-47ae-947f-5efaf92a5892" providerId="ADAL" clId="{585ED7C6-AF4B-4BFB-AA06-A23924ED206B}" dt="2019-01-07T00:35:53.117" v="30101" actId="1076"/>
        <pc:sldMkLst>
          <pc:docMk/>
          <pc:sldMk cId="2372923902" sldId="1636"/>
        </pc:sldMkLst>
        <pc:spChg chg="add mod">
          <ac:chgData name="Steve Johnson" userId="f03b10e8-15b9-47ae-947f-5efaf92a5892" providerId="ADAL" clId="{585ED7C6-AF4B-4BFB-AA06-A23924ED206B}" dt="2019-01-07T00:35:46.524" v="30100" actId="1076"/>
          <ac:spMkLst>
            <pc:docMk/>
            <pc:sldMk cId="2372923902" sldId="1636"/>
            <ac:spMk id="2" creationId="{23F26A37-F26D-4FF7-9EB1-C9B1750A0653}"/>
          </ac:spMkLst>
        </pc:spChg>
        <pc:spChg chg="add mod">
          <ac:chgData name="Steve Johnson" userId="f03b10e8-15b9-47ae-947f-5efaf92a5892" providerId="ADAL" clId="{585ED7C6-AF4B-4BFB-AA06-A23924ED206B}" dt="2018-12-15T20:59:45.775" v="23153" actId="20577"/>
          <ac:spMkLst>
            <pc:docMk/>
            <pc:sldMk cId="2372923902" sldId="1636"/>
            <ac:spMk id="5" creationId="{8F69A493-FB3B-4616-BC5B-013B2C808CC9}"/>
          </ac:spMkLst>
        </pc:spChg>
        <pc:spChg chg="del mod">
          <ac:chgData name="Steve Johnson" userId="f03b10e8-15b9-47ae-947f-5efaf92a5892" providerId="ADAL" clId="{585ED7C6-AF4B-4BFB-AA06-A23924ED206B}" dt="2019-01-07T00:34:52.256" v="30078" actId="478"/>
          <ac:spMkLst>
            <pc:docMk/>
            <pc:sldMk cId="2372923902" sldId="1636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3:55:45.454" v="259" actId="478"/>
          <ac:spMkLst>
            <pc:docMk/>
            <pc:sldMk cId="2372923902" sldId="1636"/>
            <ac:spMk id="7" creationId="{00000000-0000-0000-0000-000000000000}"/>
          </ac:spMkLst>
        </pc:spChg>
        <pc:picChg chg="add mod">
          <ac:chgData name="Steve Johnson" userId="f03b10e8-15b9-47ae-947f-5efaf92a5892" providerId="ADAL" clId="{585ED7C6-AF4B-4BFB-AA06-A23924ED206B}" dt="2019-01-07T00:35:53.117" v="30101" actId="1076"/>
          <ac:picMkLst>
            <pc:docMk/>
            <pc:sldMk cId="2372923902" sldId="1636"/>
            <ac:picMk id="1026" creationId="{314C1D37-93DA-44D4-8902-C1FBF9203A62}"/>
          </ac:picMkLst>
        </pc:picChg>
      </pc:sldChg>
      <pc:sldChg chg="addSp delSp modSp">
        <pc:chgData name="Steve Johnson" userId="f03b10e8-15b9-47ae-947f-5efaf92a5892" providerId="ADAL" clId="{585ED7C6-AF4B-4BFB-AA06-A23924ED206B}" dt="2018-12-15T20:59:56.259" v="23156" actId="20577"/>
        <pc:sldMkLst>
          <pc:docMk/>
          <pc:sldMk cId="1965743862" sldId="1638"/>
        </pc:sldMkLst>
        <pc:spChg chg="mod">
          <ac:chgData name="Steve Johnson" userId="f03b10e8-15b9-47ae-947f-5efaf92a5892" providerId="ADAL" clId="{585ED7C6-AF4B-4BFB-AA06-A23924ED206B}" dt="2018-12-13T16:31:09.999" v="16665" actId="255"/>
          <ac:spMkLst>
            <pc:docMk/>
            <pc:sldMk cId="1965743862" sldId="1638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3T16:10:30.376" v="15992"/>
          <ac:spMkLst>
            <pc:docMk/>
            <pc:sldMk cId="1965743862" sldId="1638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0:59:56.259" v="23156" actId="20577"/>
          <ac:spMkLst>
            <pc:docMk/>
            <pc:sldMk cId="1965743862" sldId="1638"/>
            <ac:spMk id="13" creationId="{CB2CA805-A80E-46F8-8D3F-7AA10760969F}"/>
          </ac:spMkLst>
        </pc:spChg>
        <pc:picChg chg="add mod">
          <ac:chgData name="Steve Johnson" userId="f03b10e8-15b9-47ae-947f-5efaf92a5892" providerId="ADAL" clId="{585ED7C6-AF4B-4BFB-AA06-A23924ED206B}" dt="2018-12-13T16:29:45.554" v="16615" actId="962"/>
          <ac:picMkLst>
            <pc:docMk/>
            <pc:sldMk cId="1965743862" sldId="1638"/>
            <ac:picMk id="3" creationId="{CAE175B2-B44B-4819-93E8-E86C0B50B57A}"/>
          </ac:picMkLst>
        </pc:picChg>
        <pc:picChg chg="del mod">
          <ac:chgData name="Steve Johnson" userId="f03b10e8-15b9-47ae-947f-5efaf92a5892" providerId="ADAL" clId="{585ED7C6-AF4B-4BFB-AA06-A23924ED206B}" dt="2018-12-13T16:07:18.160" v="15899" actId="478"/>
          <ac:picMkLst>
            <pc:docMk/>
            <pc:sldMk cId="1965743862" sldId="1638"/>
            <ac:picMk id="9" creationId="{00000000-0000-0000-0000-000000000000}"/>
          </ac:picMkLst>
        </pc:picChg>
      </pc:sldChg>
      <pc:sldChg chg="addSp delSp modSp">
        <pc:chgData name="Steve Johnson" userId="f03b10e8-15b9-47ae-947f-5efaf92a5892" providerId="ADAL" clId="{585ED7C6-AF4B-4BFB-AA06-A23924ED206B}" dt="2018-11-28T05:53:17.217" v="4865" actId="962"/>
        <pc:sldMkLst>
          <pc:docMk/>
          <pc:sldMk cId="3477046705" sldId="1639"/>
        </pc:sldMkLst>
        <pc:spChg chg="add">
          <ac:chgData name="Steve Johnson" userId="f03b10e8-15b9-47ae-947f-5efaf92a5892" providerId="ADAL" clId="{585ED7C6-AF4B-4BFB-AA06-A23924ED206B}" dt="2018-11-26T13:57:46.904" v="310"/>
          <ac:spMkLst>
            <pc:docMk/>
            <pc:sldMk cId="3477046705" sldId="1639"/>
            <ac:spMk id="7" creationId="{FD7C9B93-C0CE-443D-BC39-FAD22BF385A8}"/>
          </ac:spMkLst>
        </pc:spChg>
        <pc:spChg chg="del">
          <ac:chgData name="Steve Johnson" userId="f03b10e8-15b9-47ae-947f-5efaf92a5892" providerId="ADAL" clId="{585ED7C6-AF4B-4BFB-AA06-A23924ED206B}" dt="2018-11-26T13:57:46.508" v="309" actId="478"/>
          <ac:spMkLst>
            <pc:docMk/>
            <pc:sldMk cId="3477046705" sldId="1639"/>
            <ac:spMk id="8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8T05:52:49.611" v="4763"/>
          <ac:spMkLst>
            <pc:docMk/>
            <pc:sldMk cId="3477046705" sldId="1639"/>
            <ac:spMk id="9" creationId="{7B0A9AAD-9637-4918-B3CD-FE1FD5D8C74C}"/>
          </ac:spMkLst>
        </pc:spChg>
        <pc:picChg chg="del mod">
          <ac:chgData name="Steve Johnson" userId="f03b10e8-15b9-47ae-947f-5efaf92a5892" providerId="ADAL" clId="{585ED7C6-AF4B-4BFB-AA06-A23924ED206B}" dt="2018-11-28T05:52:17.677" v="4757" actId="478"/>
          <ac:picMkLst>
            <pc:docMk/>
            <pc:sldMk cId="3477046705" sldId="1639"/>
            <ac:picMk id="5" creationId="{00000000-0000-0000-0000-000000000000}"/>
          </ac:picMkLst>
        </pc:picChg>
        <pc:picChg chg="add mod">
          <ac:chgData name="Steve Johnson" userId="f03b10e8-15b9-47ae-947f-5efaf92a5892" providerId="ADAL" clId="{585ED7C6-AF4B-4BFB-AA06-A23924ED206B}" dt="2018-11-28T05:53:17.217" v="4865" actId="962"/>
          <ac:picMkLst>
            <pc:docMk/>
            <pc:sldMk cId="3477046705" sldId="1639"/>
            <ac:picMk id="8" creationId="{5CF9F456-8488-4D25-9322-5A1051712584}"/>
          </ac:picMkLst>
        </pc:picChg>
      </pc:sldChg>
      <pc:sldChg chg="addSp delSp modSp">
        <pc:chgData name="Steve Johnson" userId="f03b10e8-15b9-47ae-947f-5efaf92a5892" providerId="ADAL" clId="{585ED7C6-AF4B-4BFB-AA06-A23924ED206B}" dt="2018-11-28T05:53:24.895" v="4869" actId="962"/>
        <pc:sldMkLst>
          <pc:docMk/>
          <pc:sldMk cId="3008392912" sldId="1640"/>
        </pc:sldMkLst>
        <pc:spChg chg="add mod">
          <ac:chgData name="Steve Johnson" userId="f03b10e8-15b9-47ae-947f-5efaf92a5892" providerId="ADAL" clId="{585ED7C6-AF4B-4BFB-AA06-A23924ED206B}" dt="2018-11-26T13:57:05.648" v="306" actId="6549"/>
          <ac:spMkLst>
            <pc:docMk/>
            <pc:sldMk cId="3008392912" sldId="1640"/>
            <ac:spMk id="7" creationId="{F1832935-203C-4B0D-B1DB-4A32A03552B1}"/>
          </ac:spMkLst>
        </pc:spChg>
        <pc:spChg chg="del">
          <ac:chgData name="Steve Johnson" userId="f03b10e8-15b9-47ae-947f-5efaf92a5892" providerId="ADAL" clId="{585ED7C6-AF4B-4BFB-AA06-A23924ED206B}" dt="2018-11-26T13:56:59.498" v="305" actId="478"/>
          <ac:spMkLst>
            <pc:docMk/>
            <pc:sldMk cId="3008392912" sldId="1640"/>
            <ac:spMk id="8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8T05:52:53.093" v="4765"/>
          <ac:spMkLst>
            <pc:docMk/>
            <pc:sldMk cId="3008392912" sldId="1640"/>
            <ac:spMk id="9" creationId="{7C279249-F8CE-4C8F-9849-9F4C0F72EF0B}"/>
          </ac:spMkLst>
        </pc:spChg>
        <pc:picChg chg="del mod">
          <ac:chgData name="Steve Johnson" userId="f03b10e8-15b9-47ae-947f-5efaf92a5892" providerId="ADAL" clId="{585ED7C6-AF4B-4BFB-AA06-A23924ED206B}" dt="2018-11-28T05:52:37.897" v="4761" actId="478"/>
          <ac:picMkLst>
            <pc:docMk/>
            <pc:sldMk cId="3008392912" sldId="1640"/>
            <ac:picMk id="5" creationId="{00000000-0000-0000-0000-000000000000}"/>
          </ac:picMkLst>
        </pc:picChg>
        <pc:picChg chg="add mod">
          <ac:chgData name="Steve Johnson" userId="f03b10e8-15b9-47ae-947f-5efaf92a5892" providerId="ADAL" clId="{585ED7C6-AF4B-4BFB-AA06-A23924ED206B}" dt="2018-11-28T05:53:24.895" v="4869" actId="962"/>
          <ac:picMkLst>
            <pc:docMk/>
            <pc:sldMk cId="3008392912" sldId="1640"/>
            <ac:picMk id="8" creationId="{5E5D16BB-C382-404B-918D-51CC77349DBF}"/>
          </ac:picMkLst>
        </pc:picChg>
      </pc:sldChg>
      <pc:sldChg chg="addSp delSp modSp">
        <pc:chgData name="Steve Johnson" userId="f03b10e8-15b9-47ae-947f-5efaf92a5892" providerId="ADAL" clId="{585ED7C6-AF4B-4BFB-AA06-A23924ED206B}" dt="2018-11-28T05:53:20.470" v="4867" actId="962"/>
        <pc:sldMkLst>
          <pc:docMk/>
          <pc:sldMk cId="66605858" sldId="1641"/>
        </pc:sldMkLst>
        <pc:spChg chg="add">
          <ac:chgData name="Steve Johnson" userId="f03b10e8-15b9-47ae-947f-5efaf92a5892" providerId="ADAL" clId="{585ED7C6-AF4B-4BFB-AA06-A23924ED206B}" dt="2018-11-26T13:57:40.714" v="308"/>
          <ac:spMkLst>
            <pc:docMk/>
            <pc:sldMk cId="66605858" sldId="1641"/>
            <ac:spMk id="7" creationId="{BB3FC1EA-1F24-44D3-BE4C-A22D14BA315C}"/>
          </ac:spMkLst>
        </pc:spChg>
        <pc:spChg chg="del">
          <ac:chgData name="Steve Johnson" userId="f03b10e8-15b9-47ae-947f-5efaf92a5892" providerId="ADAL" clId="{585ED7C6-AF4B-4BFB-AA06-A23924ED206B}" dt="2018-11-26T13:57:40.053" v="307" actId="478"/>
          <ac:spMkLst>
            <pc:docMk/>
            <pc:sldMk cId="66605858" sldId="1641"/>
            <ac:spMk id="8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8T05:52:51.767" v="4764"/>
          <ac:spMkLst>
            <pc:docMk/>
            <pc:sldMk cId="66605858" sldId="1641"/>
            <ac:spMk id="9" creationId="{8288A3D9-FD2D-4545-B83D-84108B9E5940}"/>
          </ac:spMkLst>
        </pc:spChg>
        <pc:picChg chg="del mod">
          <ac:chgData name="Steve Johnson" userId="f03b10e8-15b9-47ae-947f-5efaf92a5892" providerId="ADAL" clId="{585ED7C6-AF4B-4BFB-AA06-A23924ED206B}" dt="2018-11-28T05:52:32.736" v="4759" actId="478"/>
          <ac:picMkLst>
            <pc:docMk/>
            <pc:sldMk cId="66605858" sldId="1641"/>
            <ac:picMk id="5" creationId="{00000000-0000-0000-0000-000000000000}"/>
          </ac:picMkLst>
        </pc:picChg>
        <pc:picChg chg="add mod">
          <ac:chgData name="Steve Johnson" userId="f03b10e8-15b9-47ae-947f-5efaf92a5892" providerId="ADAL" clId="{585ED7C6-AF4B-4BFB-AA06-A23924ED206B}" dt="2018-11-28T05:53:20.470" v="4867" actId="962"/>
          <ac:picMkLst>
            <pc:docMk/>
            <pc:sldMk cId="66605858" sldId="1641"/>
            <ac:picMk id="8" creationId="{82D54009-BF5B-45DF-A674-0AB5E57083C2}"/>
          </ac:picMkLst>
        </pc:picChg>
      </pc:sldChg>
      <pc:sldChg chg="addSp delSp modSp delAnim">
        <pc:chgData name="Steve Johnson" userId="f03b10e8-15b9-47ae-947f-5efaf92a5892" providerId="ADAL" clId="{585ED7C6-AF4B-4BFB-AA06-A23924ED206B}" dt="2018-12-15T21:00:11.276" v="23160" actId="20577"/>
        <pc:sldMkLst>
          <pc:docMk/>
          <pc:sldMk cId="3064424598" sldId="1642"/>
        </pc:sldMkLst>
        <pc:spChg chg="del">
          <ac:chgData name="Steve Johnson" userId="f03b10e8-15b9-47ae-947f-5efaf92a5892" providerId="ADAL" clId="{585ED7C6-AF4B-4BFB-AA06-A23924ED206B}" dt="2018-11-28T05:57:51.361" v="4921" actId="478"/>
          <ac:spMkLst>
            <pc:docMk/>
            <pc:sldMk cId="3064424598" sldId="1642"/>
            <ac:spMk id="2" creationId="{00000000-0000-0000-0000-000000000000}"/>
          </ac:spMkLst>
        </pc:spChg>
        <pc:spChg chg="del mod">
          <ac:chgData name="Steve Johnson" userId="f03b10e8-15b9-47ae-947f-5efaf92a5892" providerId="ADAL" clId="{585ED7C6-AF4B-4BFB-AA06-A23924ED206B}" dt="2018-11-28T05:57:51.361" v="4921" actId="478"/>
          <ac:spMkLst>
            <pc:docMk/>
            <pc:sldMk cId="3064424598" sldId="1642"/>
            <ac:spMk id="3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55:18.933" v="4920" actId="478"/>
          <ac:spMkLst>
            <pc:docMk/>
            <pc:sldMk cId="3064424598" sldId="1642"/>
            <ac:spMk id="8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57:51.361" v="4921" actId="478"/>
          <ac:spMkLst>
            <pc:docMk/>
            <pc:sldMk cId="3064424598" sldId="1642"/>
            <ac:spMk id="10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57:51.361" v="4921" actId="478"/>
          <ac:spMkLst>
            <pc:docMk/>
            <pc:sldMk cId="3064424598" sldId="1642"/>
            <ac:spMk id="11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57:51.361" v="4921" actId="478"/>
          <ac:spMkLst>
            <pc:docMk/>
            <pc:sldMk cId="3064424598" sldId="1642"/>
            <ac:spMk id="13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0:11.276" v="23160" actId="20577"/>
          <ac:spMkLst>
            <pc:docMk/>
            <pc:sldMk cId="3064424598" sldId="1642"/>
            <ac:spMk id="17" creationId="{CB2CA805-A80E-46F8-8D3F-7AA10760969F}"/>
          </ac:spMkLst>
        </pc:spChg>
        <pc:picChg chg="add mod">
          <ac:chgData name="Steve Johnson" userId="f03b10e8-15b9-47ae-947f-5efaf92a5892" providerId="ADAL" clId="{585ED7C6-AF4B-4BFB-AA06-A23924ED206B}" dt="2018-11-28T05:58:26.836" v="5025" actId="962"/>
          <ac:picMkLst>
            <pc:docMk/>
            <pc:sldMk cId="3064424598" sldId="1642"/>
            <ac:picMk id="5" creationId="{BB22204F-AE2D-460A-A69C-754A1BA79B71}"/>
          </ac:picMkLst>
        </pc:picChg>
        <pc:cxnChg chg="del">
          <ac:chgData name="Steve Johnson" userId="f03b10e8-15b9-47ae-947f-5efaf92a5892" providerId="ADAL" clId="{585ED7C6-AF4B-4BFB-AA06-A23924ED206B}" dt="2018-11-28T05:57:51.361" v="4921" actId="478"/>
          <ac:cxnSpMkLst>
            <pc:docMk/>
            <pc:sldMk cId="3064424598" sldId="1642"/>
            <ac:cxnSpMk id="14" creationId="{00000000-0000-0000-0000-000000000000}"/>
          </ac:cxnSpMkLst>
        </pc:cxnChg>
        <pc:cxnChg chg="del">
          <ac:chgData name="Steve Johnson" userId="f03b10e8-15b9-47ae-947f-5efaf92a5892" providerId="ADAL" clId="{585ED7C6-AF4B-4BFB-AA06-A23924ED206B}" dt="2018-11-28T05:57:51.361" v="4921" actId="478"/>
          <ac:cxnSpMkLst>
            <pc:docMk/>
            <pc:sldMk cId="3064424598" sldId="1642"/>
            <ac:cxnSpMk id="15" creationId="{00000000-0000-0000-0000-000000000000}"/>
          </ac:cxnSpMkLst>
        </pc:cxnChg>
        <pc:cxnChg chg="del">
          <ac:chgData name="Steve Johnson" userId="f03b10e8-15b9-47ae-947f-5efaf92a5892" providerId="ADAL" clId="{585ED7C6-AF4B-4BFB-AA06-A23924ED206B}" dt="2018-11-28T05:57:51.361" v="4921" actId="478"/>
          <ac:cxnSpMkLst>
            <pc:docMk/>
            <pc:sldMk cId="3064424598" sldId="1642"/>
            <ac:cxnSpMk id="16" creationId="{00000000-0000-0000-0000-000000000000}"/>
          </ac:cxnSpMkLst>
        </pc:cxnChg>
      </pc:sldChg>
      <pc:sldChg chg="modSp">
        <pc:chgData name="Steve Johnson" userId="f03b10e8-15b9-47ae-947f-5efaf92a5892" providerId="ADAL" clId="{585ED7C6-AF4B-4BFB-AA06-A23924ED206B}" dt="2018-12-15T21:00:08.450" v="23159" actId="20577"/>
        <pc:sldMkLst>
          <pc:docMk/>
          <pc:sldMk cId="3946257025" sldId="1643"/>
        </pc:sldMkLst>
        <pc:spChg chg="mod">
          <ac:chgData name="Steve Johnson" userId="f03b10e8-15b9-47ae-947f-5efaf92a5892" providerId="ADAL" clId="{585ED7C6-AF4B-4BFB-AA06-A23924ED206B}" dt="2018-12-15T21:00:08.450" v="23159" actId="20577"/>
          <ac:spMkLst>
            <pc:docMk/>
            <pc:sldMk cId="3946257025" sldId="1643"/>
            <ac:spMk id="9" creationId="{647EA627-F2CC-42BD-ABBB-DB1B43312B35}"/>
          </ac:spMkLst>
        </pc:spChg>
        <pc:picChg chg="mod">
          <ac:chgData name="Steve Johnson" userId="f03b10e8-15b9-47ae-947f-5efaf92a5892" providerId="ADAL" clId="{585ED7C6-AF4B-4BFB-AA06-A23924ED206B}" dt="2018-11-28T06:00:07.210" v="5069" actId="962"/>
          <ac:picMkLst>
            <pc:docMk/>
            <pc:sldMk cId="3946257025" sldId="1643"/>
            <ac:picMk id="2" creationId="{00000000-0000-0000-0000-000000000000}"/>
          </ac:picMkLst>
        </pc:picChg>
      </pc:sldChg>
      <pc:sldChg chg="modSp">
        <pc:chgData name="Steve Johnson" userId="f03b10e8-15b9-47ae-947f-5efaf92a5892" providerId="ADAL" clId="{585ED7C6-AF4B-4BFB-AA06-A23924ED206B}" dt="2018-12-15T21:00:16.496" v="23161" actId="20577"/>
        <pc:sldMkLst>
          <pc:docMk/>
          <pc:sldMk cId="701957277" sldId="1644"/>
        </pc:sldMkLst>
        <pc:spChg chg="mod">
          <ac:chgData name="Steve Johnson" userId="f03b10e8-15b9-47ae-947f-5efaf92a5892" providerId="ADAL" clId="{585ED7C6-AF4B-4BFB-AA06-A23924ED206B}" dt="2018-12-15T21:00:16.496" v="23161" actId="20577"/>
          <ac:spMkLst>
            <pc:docMk/>
            <pc:sldMk cId="701957277" sldId="1644"/>
            <ac:spMk id="11" creationId="{CB0DC33C-8958-43E0-86EC-52C3FD5C6888}"/>
          </ac:spMkLst>
        </pc:spChg>
        <pc:picChg chg="mod">
          <ac:chgData name="Steve Johnson" userId="f03b10e8-15b9-47ae-947f-5efaf92a5892" providerId="ADAL" clId="{585ED7C6-AF4B-4BFB-AA06-A23924ED206B}" dt="2018-11-28T06:00:23.417" v="5099" actId="962"/>
          <ac:picMkLst>
            <pc:docMk/>
            <pc:sldMk cId="701957277" sldId="1644"/>
            <ac:picMk id="10" creationId="{00000000-0000-0000-0000-000000000000}"/>
          </ac:picMkLst>
        </pc:picChg>
      </pc:sldChg>
      <pc:sldChg chg="modSp ord">
        <pc:chgData name="Steve Johnson" userId="f03b10e8-15b9-47ae-947f-5efaf92a5892" providerId="ADAL" clId="{585ED7C6-AF4B-4BFB-AA06-A23924ED206B}" dt="2019-01-07T03:12:39.065" v="30162"/>
        <pc:sldMkLst>
          <pc:docMk/>
          <pc:sldMk cId="1470981014" sldId="1645"/>
        </pc:sldMkLst>
        <pc:spChg chg="mod">
          <ac:chgData name="Steve Johnson" userId="f03b10e8-15b9-47ae-947f-5efaf92a5892" providerId="ADAL" clId="{585ED7C6-AF4B-4BFB-AA06-A23924ED206B}" dt="2018-12-15T21:00:20.134" v="23162" actId="20577"/>
          <ac:spMkLst>
            <pc:docMk/>
            <pc:sldMk cId="1470981014" sldId="1645"/>
            <ac:spMk id="6" creationId="{33CB0A91-2804-42AC-BFF3-310C9DA8BA4F}"/>
          </ac:spMkLst>
        </pc:spChg>
      </pc:sldChg>
      <pc:sldChg chg="addSp delSp modSp">
        <pc:chgData name="Steve Johnson" userId="f03b10e8-15b9-47ae-947f-5efaf92a5892" providerId="ADAL" clId="{585ED7C6-AF4B-4BFB-AA06-A23924ED206B}" dt="2018-11-26T14:02:20.601" v="385" actId="14100"/>
        <pc:sldMkLst>
          <pc:docMk/>
          <pc:sldMk cId="1542666305" sldId="1751"/>
        </pc:sldMkLst>
        <pc:spChg chg="add mod">
          <ac:chgData name="Steve Johnson" userId="f03b10e8-15b9-47ae-947f-5efaf92a5892" providerId="ADAL" clId="{585ED7C6-AF4B-4BFB-AA06-A23924ED206B}" dt="2018-11-26T14:02:20.601" v="385" actId="14100"/>
          <ac:spMkLst>
            <pc:docMk/>
            <pc:sldMk cId="1542666305" sldId="1751"/>
            <ac:spMk id="5" creationId="{A488F67D-FADE-4FFB-91B1-CCA96F4D105C}"/>
          </ac:spMkLst>
        </pc:spChg>
        <pc:spChg chg="del">
          <ac:chgData name="Steve Johnson" userId="f03b10e8-15b9-47ae-947f-5efaf92a5892" providerId="ADAL" clId="{585ED7C6-AF4B-4BFB-AA06-A23924ED206B}" dt="2018-11-26T14:02:02.281" v="372" actId="478"/>
          <ac:spMkLst>
            <pc:docMk/>
            <pc:sldMk cId="1542666305" sldId="1751"/>
            <ac:spMk id="7" creationId="{00000000-0000-0000-0000-000000000000}"/>
          </ac:spMkLst>
        </pc:spChg>
      </pc:sldChg>
      <pc:sldChg chg="addSp delSp">
        <pc:chgData name="Steve Johnson" userId="f03b10e8-15b9-47ae-947f-5efaf92a5892" providerId="ADAL" clId="{585ED7C6-AF4B-4BFB-AA06-A23924ED206B}" dt="2018-11-26T14:02:27.785" v="387"/>
        <pc:sldMkLst>
          <pc:docMk/>
          <pc:sldMk cId="2963950813" sldId="1752"/>
        </pc:sldMkLst>
        <pc:spChg chg="del">
          <ac:chgData name="Steve Johnson" userId="f03b10e8-15b9-47ae-947f-5efaf92a5892" providerId="ADAL" clId="{585ED7C6-AF4B-4BFB-AA06-A23924ED206B}" dt="2018-11-26T14:02:27.067" v="386" actId="478"/>
          <ac:spMkLst>
            <pc:docMk/>
            <pc:sldMk cId="2963950813" sldId="1752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2:27.785" v="387"/>
          <ac:spMkLst>
            <pc:docMk/>
            <pc:sldMk cId="2963950813" sldId="1752"/>
            <ac:spMk id="10" creationId="{BFB610D1-15ED-4AE2-9A74-648EF608063D}"/>
          </ac:spMkLst>
        </pc:spChg>
      </pc:sldChg>
      <pc:sldChg chg="addSp delSp modSp modAnim">
        <pc:chgData name="Steve Johnson" userId="f03b10e8-15b9-47ae-947f-5efaf92a5892" providerId="ADAL" clId="{585ED7C6-AF4B-4BFB-AA06-A23924ED206B}" dt="2019-01-13T21:19:10.044" v="30674" actId="478"/>
        <pc:sldMkLst>
          <pc:docMk/>
          <pc:sldMk cId="3026444443" sldId="1753"/>
        </pc:sldMkLst>
        <pc:spChg chg="del">
          <ac:chgData name="Steve Johnson" userId="f03b10e8-15b9-47ae-947f-5efaf92a5892" providerId="ADAL" clId="{585ED7C6-AF4B-4BFB-AA06-A23924ED206B}" dt="2018-11-26T14:02:33.387" v="388" actId="478"/>
          <ac:spMkLst>
            <pc:docMk/>
            <pc:sldMk cId="3026444443" sldId="1753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2:33.589" v="389"/>
          <ac:spMkLst>
            <pc:docMk/>
            <pc:sldMk cId="3026444443" sldId="1753"/>
            <ac:spMk id="28" creationId="{2CD1C20E-36CD-4ACC-A8DC-35D34842E815}"/>
          </ac:spMkLst>
        </pc:spChg>
        <pc:grpChg chg="mod">
          <ac:chgData name="Steve Johnson" userId="f03b10e8-15b9-47ae-947f-5efaf92a5892" providerId="ADAL" clId="{585ED7C6-AF4B-4BFB-AA06-A23924ED206B}" dt="2018-11-28T06:19:13.249" v="7690" actId="962"/>
          <ac:grpSpMkLst>
            <pc:docMk/>
            <pc:sldMk cId="3026444443" sldId="1753"/>
            <ac:grpSpMk id="11" creationId="{00000000-0000-0000-0000-000000000000}"/>
          </ac:grpSpMkLst>
        </pc:grpChg>
        <pc:grpChg chg="del mod">
          <ac:chgData name="Steve Johnson" userId="f03b10e8-15b9-47ae-947f-5efaf92a5892" providerId="ADAL" clId="{585ED7C6-AF4B-4BFB-AA06-A23924ED206B}" dt="2019-01-13T21:19:10.044" v="30674" actId="478"/>
          <ac:grpSpMkLst>
            <pc:docMk/>
            <pc:sldMk cId="3026444443" sldId="1753"/>
            <ac:grpSpMk id="19" creationId="{00000000-0000-0000-0000-000000000000}"/>
          </ac:grpSpMkLst>
        </pc:grpChg>
      </pc:sldChg>
      <pc:sldChg chg="addSp delSp modSp">
        <pc:chgData name="Steve Johnson" userId="f03b10e8-15b9-47ae-947f-5efaf92a5892" providerId="ADAL" clId="{585ED7C6-AF4B-4BFB-AA06-A23924ED206B}" dt="2018-11-28T06:20:43.702" v="8060" actId="962"/>
        <pc:sldMkLst>
          <pc:docMk/>
          <pc:sldMk cId="3360880626" sldId="1754"/>
        </pc:sldMkLst>
        <pc:spChg chg="del">
          <ac:chgData name="Steve Johnson" userId="f03b10e8-15b9-47ae-947f-5efaf92a5892" providerId="ADAL" clId="{585ED7C6-AF4B-4BFB-AA06-A23924ED206B}" dt="2018-11-26T14:02:38.351" v="390" actId="478"/>
          <ac:spMkLst>
            <pc:docMk/>
            <pc:sldMk cId="3360880626" sldId="1754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2:38.590" v="391"/>
          <ac:spMkLst>
            <pc:docMk/>
            <pc:sldMk cId="3360880626" sldId="1754"/>
            <ac:spMk id="28" creationId="{C9E9063E-A8E1-4656-8F5C-33F0F1CFAD99}"/>
          </ac:spMkLst>
        </pc:spChg>
        <pc:grpChg chg="mod">
          <ac:chgData name="Steve Johnson" userId="f03b10e8-15b9-47ae-947f-5efaf92a5892" providerId="ADAL" clId="{585ED7C6-AF4B-4BFB-AA06-A23924ED206B}" dt="2018-11-28T06:20:11.954" v="7876" actId="962"/>
          <ac:grpSpMkLst>
            <pc:docMk/>
            <pc:sldMk cId="3360880626" sldId="1754"/>
            <ac:grpSpMk id="11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0:23.822" v="7978" actId="962"/>
          <ac:grpSpMkLst>
            <pc:docMk/>
            <pc:sldMk cId="3360880626" sldId="1754"/>
            <ac:grpSpMk id="19" creationId="{00000000-0000-0000-0000-000000000000}"/>
          </ac:grpSpMkLst>
        </pc:grpChg>
        <pc:cxnChg chg="mod">
          <ac:chgData name="Steve Johnson" userId="f03b10e8-15b9-47ae-947f-5efaf92a5892" providerId="ADAL" clId="{585ED7C6-AF4B-4BFB-AA06-A23924ED206B}" dt="2018-11-28T06:20:43.702" v="8060" actId="962"/>
          <ac:cxnSpMkLst>
            <pc:docMk/>
            <pc:sldMk cId="3360880626" sldId="1754"/>
            <ac:cxnSpMk id="4" creationId="{00000000-0000-0000-0000-000000000000}"/>
          </ac:cxnSpMkLst>
        </pc:cxnChg>
      </pc:sldChg>
      <pc:sldChg chg="addSp delSp modSp">
        <pc:chgData name="Steve Johnson" userId="f03b10e8-15b9-47ae-947f-5efaf92a5892" providerId="ADAL" clId="{585ED7C6-AF4B-4BFB-AA06-A23924ED206B}" dt="2018-11-28T06:21:19.543" v="8238" actId="962"/>
        <pc:sldMkLst>
          <pc:docMk/>
          <pc:sldMk cId="2077596903" sldId="1756"/>
        </pc:sldMkLst>
        <pc:spChg chg="del">
          <ac:chgData name="Steve Johnson" userId="f03b10e8-15b9-47ae-947f-5efaf92a5892" providerId="ADAL" clId="{585ED7C6-AF4B-4BFB-AA06-A23924ED206B}" dt="2018-11-26T14:02:49.454" v="394" actId="478"/>
          <ac:spMkLst>
            <pc:docMk/>
            <pc:sldMk cId="2077596903" sldId="1756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2:49.752" v="395"/>
          <ac:spMkLst>
            <pc:docMk/>
            <pc:sldMk cId="2077596903" sldId="1756"/>
            <ac:spMk id="25" creationId="{891FB3ED-9C2E-4CE0-AD8F-8A17FAECEA31}"/>
          </ac:spMkLst>
        </pc:spChg>
        <pc:grpChg chg="mod">
          <ac:chgData name="Steve Johnson" userId="f03b10e8-15b9-47ae-947f-5efaf92a5892" providerId="ADAL" clId="{585ED7C6-AF4B-4BFB-AA06-A23924ED206B}" dt="2018-11-28T06:21:19.543" v="8238" actId="962"/>
          <ac:grpSpMkLst>
            <pc:docMk/>
            <pc:sldMk cId="2077596903" sldId="1756"/>
            <ac:grpSpMk id="3" creationId="{00000000-0000-0000-0000-000000000000}"/>
          </ac:grpSpMkLst>
        </pc:grpChg>
        <pc:cxnChg chg="mod">
          <ac:chgData name="Steve Johnson" userId="f03b10e8-15b9-47ae-947f-5efaf92a5892" providerId="ADAL" clId="{585ED7C6-AF4B-4BFB-AA06-A23924ED206B}" dt="2018-11-28T06:21:02.726" v="8150" actId="962"/>
          <ac:cxnSpMkLst>
            <pc:docMk/>
            <pc:sldMk cId="2077596903" sldId="1756"/>
            <ac:cxnSpMk id="4" creationId="{00000000-0000-0000-0000-000000000000}"/>
          </ac:cxnSpMkLst>
        </pc:cxnChg>
      </pc:sldChg>
      <pc:sldChg chg="addSp delSp modSp">
        <pc:chgData name="Steve Johnson" userId="f03b10e8-15b9-47ae-947f-5efaf92a5892" providerId="ADAL" clId="{585ED7C6-AF4B-4BFB-AA06-A23924ED206B}" dt="2018-11-28T06:22:18.286" v="8562" actId="962"/>
        <pc:sldMkLst>
          <pc:docMk/>
          <pc:sldMk cId="341467302" sldId="1757"/>
        </pc:sldMkLst>
        <pc:spChg chg="del">
          <ac:chgData name="Steve Johnson" userId="f03b10e8-15b9-47ae-947f-5efaf92a5892" providerId="ADAL" clId="{585ED7C6-AF4B-4BFB-AA06-A23924ED206B}" dt="2018-11-26T14:02:54.110" v="396" actId="478"/>
          <ac:spMkLst>
            <pc:docMk/>
            <pc:sldMk cId="341467302" sldId="1757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2:54.334" v="397"/>
          <ac:spMkLst>
            <pc:docMk/>
            <pc:sldMk cId="341467302" sldId="1757"/>
            <ac:spMk id="16" creationId="{19E58016-E3FC-4870-AFFE-7F1DC9276DB1}"/>
          </ac:spMkLst>
        </pc:spChg>
        <pc:grpChg chg="mod">
          <ac:chgData name="Steve Johnson" userId="f03b10e8-15b9-47ae-947f-5efaf92a5892" providerId="ADAL" clId="{585ED7C6-AF4B-4BFB-AA06-A23924ED206B}" dt="2018-11-28T06:22:18.286" v="8562" actId="962"/>
          <ac:grpSpMkLst>
            <pc:docMk/>
            <pc:sldMk cId="341467302" sldId="1757"/>
            <ac:grpSpMk id="11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1:35.599" v="8318" actId="962"/>
          <ac:grpSpMkLst>
            <pc:docMk/>
            <pc:sldMk cId="341467302" sldId="1757"/>
            <ac:grpSpMk id="19" creationId="{00000000-0000-0000-0000-000000000000}"/>
          </ac:grpSpMkLst>
        </pc:grpChg>
      </pc:sldChg>
      <pc:sldChg chg="addSp delSp modSp">
        <pc:chgData name="Steve Johnson" userId="f03b10e8-15b9-47ae-947f-5efaf92a5892" providerId="ADAL" clId="{585ED7C6-AF4B-4BFB-AA06-A23924ED206B}" dt="2018-11-28T06:22:03.085" v="8482" actId="962"/>
        <pc:sldMkLst>
          <pc:docMk/>
          <pc:sldMk cId="1998921577" sldId="1758"/>
        </pc:sldMkLst>
        <pc:spChg chg="del">
          <ac:chgData name="Steve Johnson" userId="f03b10e8-15b9-47ae-947f-5efaf92a5892" providerId="ADAL" clId="{585ED7C6-AF4B-4BFB-AA06-A23924ED206B}" dt="2018-11-26T14:02:59.391" v="398" actId="478"/>
          <ac:spMkLst>
            <pc:docMk/>
            <pc:sldMk cId="1998921577" sldId="1758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2:59.685" v="399"/>
          <ac:spMkLst>
            <pc:docMk/>
            <pc:sldMk cId="1998921577" sldId="1758"/>
            <ac:spMk id="15" creationId="{1E73D4BE-923B-4E0E-A9F3-CDC453F62445}"/>
          </ac:spMkLst>
        </pc:spChg>
        <pc:grpChg chg="mod">
          <ac:chgData name="Steve Johnson" userId="f03b10e8-15b9-47ae-947f-5efaf92a5892" providerId="ADAL" clId="{585ED7C6-AF4B-4BFB-AA06-A23924ED206B}" dt="2018-11-28T06:21:51.222" v="8400" actId="962"/>
          <ac:grpSpMkLst>
            <pc:docMk/>
            <pc:sldMk cId="1998921577" sldId="1758"/>
            <ac:grpSpMk id="3" creationId="{00000000-0000-0000-0000-000000000000}"/>
          </ac:grpSpMkLst>
        </pc:grpChg>
        <pc:cxnChg chg="mod">
          <ac:chgData name="Steve Johnson" userId="f03b10e8-15b9-47ae-947f-5efaf92a5892" providerId="ADAL" clId="{585ED7C6-AF4B-4BFB-AA06-A23924ED206B}" dt="2018-11-28T06:22:03.085" v="8482" actId="962"/>
          <ac:cxnSpMkLst>
            <pc:docMk/>
            <pc:sldMk cId="1998921577" sldId="1758"/>
            <ac:cxnSpMk id="4" creationId="{00000000-0000-0000-0000-000000000000}"/>
          </ac:cxnSpMkLst>
        </pc:cxnChg>
      </pc:sldChg>
      <pc:sldChg chg="addSp delSp modSp">
        <pc:chgData name="Steve Johnson" userId="f03b10e8-15b9-47ae-947f-5efaf92a5892" providerId="ADAL" clId="{585ED7C6-AF4B-4BFB-AA06-A23924ED206B}" dt="2018-11-28T06:23:03.706" v="8770" actId="962"/>
        <pc:sldMkLst>
          <pc:docMk/>
          <pc:sldMk cId="1869243446" sldId="1764"/>
        </pc:sldMkLst>
        <pc:spChg chg="del">
          <ac:chgData name="Steve Johnson" userId="f03b10e8-15b9-47ae-947f-5efaf92a5892" providerId="ADAL" clId="{585ED7C6-AF4B-4BFB-AA06-A23924ED206B}" dt="2018-11-26T14:04:31.179" v="461" actId="478"/>
          <ac:spMkLst>
            <pc:docMk/>
            <pc:sldMk cId="1869243446" sldId="1764"/>
            <ac:spMk id="7" creationId="{00000000-0000-0000-0000-000000000000}"/>
          </ac:spMkLst>
        </pc:spChg>
        <pc:spChg chg="add mod ord">
          <ac:chgData name="Steve Johnson" userId="f03b10e8-15b9-47ae-947f-5efaf92a5892" providerId="ADAL" clId="{585ED7C6-AF4B-4BFB-AA06-A23924ED206B}" dt="2018-11-26T14:04:36.014" v="462" actId="20577"/>
          <ac:spMkLst>
            <pc:docMk/>
            <pc:sldMk cId="1869243446" sldId="1764"/>
            <ac:spMk id="9" creationId="{7288DA47-BBA6-4B06-9CF8-6721234B8491}"/>
          </ac:spMkLst>
        </pc:spChg>
        <pc:picChg chg="mod">
          <ac:chgData name="Steve Johnson" userId="f03b10e8-15b9-47ae-947f-5efaf92a5892" providerId="ADAL" clId="{585ED7C6-AF4B-4BFB-AA06-A23924ED206B}" dt="2018-11-28T06:23:03.706" v="8770" actId="962"/>
          <ac:picMkLst>
            <pc:docMk/>
            <pc:sldMk cId="1869243446" sldId="1764"/>
            <ac:picMk id="5" creationId="{00000000-0000-0000-0000-000000000000}"/>
          </ac:picMkLst>
        </pc:picChg>
      </pc:sldChg>
      <pc:sldChg chg="addSp delSp modSp">
        <pc:chgData name="Steve Johnson" userId="f03b10e8-15b9-47ae-947f-5efaf92a5892" providerId="ADAL" clId="{585ED7C6-AF4B-4BFB-AA06-A23924ED206B}" dt="2018-11-28T06:23:51.476" v="8882" actId="962"/>
        <pc:sldMkLst>
          <pc:docMk/>
          <pc:sldMk cId="2981496207" sldId="1765"/>
        </pc:sldMkLst>
        <pc:spChg chg="del">
          <ac:chgData name="Steve Johnson" userId="f03b10e8-15b9-47ae-947f-5efaf92a5892" providerId="ADAL" clId="{585ED7C6-AF4B-4BFB-AA06-A23924ED206B}" dt="2018-11-26T14:04:46.406" v="463" actId="478"/>
          <ac:spMkLst>
            <pc:docMk/>
            <pc:sldMk cId="2981496207" sldId="1765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3:13.390" v="8784" actId="962"/>
          <ac:spMkLst>
            <pc:docMk/>
            <pc:sldMk cId="2981496207" sldId="1765"/>
            <ac:spMk id="1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3:40.397" v="8868" actId="962"/>
          <ac:spMkLst>
            <pc:docMk/>
            <pc:sldMk cId="2981496207" sldId="1765"/>
            <ac:spMk id="1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3:40.397" v="8868" actId="962"/>
          <ac:spMkLst>
            <pc:docMk/>
            <pc:sldMk cId="2981496207" sldId="1765"/>
            <ac:spMk id="2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3:51.476" v="8882" actId="962"/>
          <ac:spMkLst>
            <pc:docMk/>
            <pc:sldMk cId="2981496207" sldId="1765"/>
            <ac:spMk id="21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4:46.975" v="464"/>
          <ac:spMkLst>
            <pc:docMk/>
            <pc:sldMk cId="2981496207" sldId="1765"/>
            <ac:spMk id="24" creationId="{BE24E97E-47A3-4BFC-9A75-3330FCB1C340}"/>
          </ac:spMkLst>
        </pc:spChg>
        <pc:grpChg chg="mod">
          <ac:chgData name="Steve Johnson" userId="f03b10e8-15b9-47ae-947f-5efaf92a5892" providerId="ADAL" clId="{585ED7C6-AF4B-4BFB-AA06-A23924ED206B}" dt="2018-11-28T06:22:51.335" v="8720" actId="962"/>
          <ac:grpSpMkLst>
            <pc:docMk/>
            <pc:sldMk cId="2981496207" sldId="1765"/>
            <ac:grpSpMk id="6" creationId="{00000000-0000-0000-0000-000000000000}"/>
          </ac:grpSpMkLst>
        </pc:grpChg>
      </pc:sldChg>
      <pc:sldChg chg="addSp delSp modSp">
        <pc:chgData name="Steve Johnson" userId="f03b10e8-15b9-47ae-947f-5efaf92a5892" providerId="ADAL" clId="{585ED7C6-AF4B-4BFB-AA06-A23924ED206B}" dt="2018-11-28T06:26:06.005" v="9378" actId="962"/>
        <pc:sldMkLst>
          <pc:docMk/>
          <pc:sldMk cId="722492090" sldId="1766"/>
        </pc:sldMkLst>
        <pc:spChg chg="del">
          <ac:chgData name="Steve Johnson" userId="f03b10e8-15b9-47ae-947f-5efaf92a5892" providerId="ADAL" clId="{585ED7C6-AF4B-4BFB-AA06-A23924ED206B}" dt="2018-11-26T14:04:51.023" v="465" actId="478"/>
          <ac:spMkLst>
            <pc:docMk/>
            <pc:sldMk cId="722492090" sldId="1766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4:51.325" v="466"/>
          <ac:spMkLst>
            <pc:docMk/>
            <pc:sldMk cId="722492090" sldId="1766"/>
            <ac:spMk id="40" creationId="{727A3D1A-320C-42FB-8928-BD0AB30F6EE1}"/>
          </ac:spMkLst>
        </pc:spChg>
        <pc:grpChg chg="mod">
          <ac:chgData name="Steve Johnson" userId="f03b10e8-15b9-47ae-947f-5efaf92a5892" providerId="ADAL" clId="{585ED7C6-AF4B-4BFB-AA06-A23924ED206B}" dt="2018-11-28T06:26:06.005" v="9378" actId="962"/>
          <ac:grpSpMkLst>
            <pc:docMk/>
            <pc:sldMk cId="722492090" sldId="1766"/>
            <ac:grpSpMk id="6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4:07.831" v="8946" actId="962"/>
          <ac:grpSpMkLst>
            <pc:docMk/>
            <pc:sldMk cId="722492090" sldId="1766"/>
            <ac:grpSpMk id="12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4:32.888" v="9100" actId="962"/>
          <ac:grpSpMkLst>
            <pc:docMk/>
            <pc:sldMk cId="722492090" sldId="1766"/>
            <ac:grpSpMk id="18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4:42.847" v="9102" actId="962"/>
          <ac:grpSpMkLst>
            <pc:docMk/>
            <pc:sldMk cId="722492090" sldId="1766"/>
            <ac:grpSpMk id="24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4:59.391" v="9194" actId="962"/>
          <ac:grpSpMkLst>
            <pc:docMk/>
            <pc:sldMk cId="722492090" sldId="1766"/>
            <ac:grpSpMk id="29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5:08.180" v="9196" actId="962"/>
          <ac:grpSpMkLst>
            <pc:docMk/>
            <pc:sldMk cId="722492090" sldId="1766"/>
            <ac:grpSpMk id="35" creationId="{00000000-0000-0000-0000-000000000000}"/>
          </ac:grpSpMkLst>
        </pc:grpChg>
      </pc:sldChg>
      <pc:sldChg chg="addSp delSp modSp">
        <pc:chgData name="Steve Johnson" userId="f03b10e8-15b9-47ae-947f-5efaf92a5892" providerId="ADAL" clId="{585ED7C6-AF4B-4BFB-AA06-A23924ED206B}" dt="2018-11-28T06:30:17.233" v="9636" actId="962"/>
        <pc:sldMkLst>
          <pc:docMk/>
          <pc:sldMk cId="2739026226" sldId="1767"/>
        </pc:sldMkLst>
        <pc:spChg chg="del">
          <ac:chgData name="Steve Johnson" userId="f03b10e8-15b9-47ae-947f-5efaf92a5892" providerId="ADAL" clId="{585ED7C6-AF4B-4BFB-AA06-A23924ED206B}" dt="2018-11-26T14:04:56.038" v="467" actId="478"/>
          <ac:spMkLst>
            <pc:docMk/>
            <pc:sldMk cId="2739026226" sldId="1767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5:28.713" v="9310" actId="962"/>
          <ac:spMkLst>
            <pc:docMk/>
            <pc:sldMk cId="2739026226" sldId="1767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0:17.233" v="9636" actId="962"/>
          <ac:spMkLst>
            <pc:docMk/>
            <pc:sldMk cId="2739026226" sldId="1767"/>
            <ac:spMk id="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5:45.376" v="9326" actId="962"/>
          <ac:spMkLst>
            <pc:docMk/>
            <pc:sldMk cId="2739026226" sldId="1767"/>
            <ac:spMk id="1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5:38.825" v="9320" actId="962"/>
          <ac:spMkLst>
            <pc:docMk/>
            <pc:sldMk cId="2739026226" sldId="1767"/>
            <ac:spMk id="11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4:56.349" v="468"/>
          <ac:spMkLst>
            <pc:docMk/>
            <pc:sldMk cId="2739026226" sldId="1767"/>
            <ac:spMk id="15" creationId="{FB668060-C2F4-494E-8532-4EE33EA45C04}"/>
          </ac:spMkLst>
        </pc:spChg>
        <pc:spChg chg="del">
          <ac:chgData name="Steve Johnson" userId="f03b10e8-15b9-47ae-947f-5efaf92a5892" providerId="ADAL" clId="{585ED7C6-AF4B-4BFB-AA06-A23924ED206B}" dt="2018-11-28T05:31:01.104" v="4258" actId="478"/>
          <ac:spMkLst>
            <pc:docMk/>
            <pc:sldMk cId="2739026226" sldId="1767"/>
            <ac:spMk id="22" creationId="{00000000-0000-0000-0000-000000000000}"/>
          </ac:spMkLst>
        </pc:spChg>
      </pc:sldChg>
      <pc:sldChg chg="addSp delSp modSp">
        <pc:chgData name="Steve Johnson" userId="f03b10e8-15b9-47ae-947f-5efaf92a5892" providerId="ADAL" clId="{585ED7C6-AF4B-4BFB-AA06-A23924ED206B}" dt="2018-11-28T06:26:20.971" v="9430" actId="962"/>
        <pc:sldMkLst>
          <pc:docMk/>
          <pc:sldMk cId="1653813491" sldId="1768"/>
        </pc:sldMkLst>
        <pc:spChg chg="del">
          <ac:chgData name="Steve Johnson" userId="f03b10e8-15b9-47ae-947f-5efaf92a5892" providerId="ADAL" clId="{585ED7C6-AF4B-4BFB-AA06-A23924ED206B}" dt="2018-11-26T14:05:02.167" v="469" actId="478"/>
          <ac:spMkLst>
            <pc:docMk/>
            <pc:sldMk cId="1653813491" sldId="1768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6:20.971" v="9430" actId="962"/>
          <ac:spMkLst>
            <pc:docMk/>
            <pc:sldMk cId="1653813491" sldId="1768"/>
            <ac:spMk id="8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5:02.468" v="470"/>
          <ac:spMkLst>
            <pc:docMk/>
            <pc:sldMk cId="1653813491" sldId="1768"/>
            <ac:spMk id="15" creationId="{129C7041-D64A-45A4-8CA5-BDF41E389162}"/>
          </ac:spMkLst>
        </pc:spChg>
        <pc:spChg chg="del">
          <ac:chgData name="Steve Johnson" userId="f03b10e8-15b9-47ae-947f-5efaf92a5892" providerId="ADAL" clId="{585ED7C6-AF4B-4BFB-AA06-A23924ED206B}" dt="2018-11-28T05:31:08.567" v="4259" actId="478"/>
          <ac:spMkLst>
            <pc:docMk/>
            <pc:sldMk cId="1653813491" sldId="1768"/>
            <ac:spMk id="22" creationId="{00000000-0000-0000-0000-000000000000}"/>
          </ac:spMkLst>
        </pc:spChg>
      </pc:sldChg>
      <pc:sldChg chg="addSp delSp modSp">
        <pc:chgData name="Steve Johnson" userId="f03b10e8-15b9-47ae-947f-5efaf92a5892" providerId="ADAL" clId="{585ED7C6-AF4B-4BFB-AA06-A23924ED206B}" dt="2018-11-28T06:32:48.375" v="9836" actId="962"/>
        <pc:sldMkLst>
          <pc:docMk/>
          <pc:sldMk cId="2724318618" sldId="1769"/>
        </pc:sldMkLst>
        <pc:spChg chg="del">
          <ac:chgData name="Steve Johnson" userId="f03b10e8-15b9-47ae-947f-5efaf92a5892" providerId="ADAL" clId="{585ED7C6-AF4B-4BFB-AA06-A23924ED206B}" dt="2018-11-26T14:05:10.430" v="471" actId="478"/>
          <ac:spMkLst>
            <pc:docMk/>
            <pc:sldMk cId="2724318618" sldId="1769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2:48.375" v="9836" actId="962"/>
          <ac:spMkLst>
            <pc:docMk/>
            <pc:sldMk cId="2724318618" sldId="1769"/>
            <ac:spMk id="8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5:10.804" v="472"/>
          <ac:spMkLst>
            <pc:docMk/>
            <pc:sldMk cId="2724318618" sldId="1769"/>
            <ac:spMk id="11" creationId="{6F3ED3D2-BA56-403C-A6F1-4E3F4516FC85}"/>
          </ac:spMkLst>
        </pc:spChg>
        <pc:spChg chg="del">
          <ac:chgData name="Steve Johnson" userId="f03b10e8-15b9-47ae-947f-5efaf92a5892" providerId="ADAL" clId="{585ED7C6-AF4B-4BFB-AA06-A23924ED206B}" dt="2018-11-28T05:31:13.591" v="4260" actId="478"/>
          <ac:spMkLst>
            <pc:docMk/>
            <pc:sldMk cId="2724318618" sldId="1769"/>
            <ac:spMk id="22" creationId="{00000000-0000-0000-0000-000000000000}"/>
          </ac:spMkLst>
        </pc:spChg>
      </pc:sldChg>
      <pc:sldChg chg="addSp delSp modSp">
        <pc:chgData name="Steve Johnson" userId="f03b10e8-15b9-47ae-947f-5efaf92a5892" providerId="ADAL" clId="{585ED7C6-AF4B-4BFB-AA06-A23924ED206B}" dt="2018-11-28T06:38:19.668" v="10498" actId="962"/>
        <pc:sldMkLst>
          <pc:docMk/>
          <pc:sldMk cId="2291772017" sldId="1770"/>
        </pc:sldMkLst>
        <pc:spChg chg="del">
          <ac:chgData name="Steve Johnson" userId="f03b10e8-15b9-47ae-947f-5efaf92a5892" providerId="ADAL" clId="{585ED7C6-AF4B-4BFB-AA06-A23924ED206B}" dt="2018-11-26T14:05:15.873" v="473" actId="478"/>
          <ac:spMkLst>
            <pc:docMk/>
            <pc:sldMk cId="2291772017" sldId="1770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5:16.130" v="474"/>
          <ac:spMkLst>
            <pc:docMk/>
            <pc:sldMk cId="2291772017" sldId="1770"/>
            <ac:spMk id="14" creationId="{B2255A01-BA63-4F61-9534-5FCAA7002195}"/>
          </ac:spMkLst>
        </pc:spChg>
        <pc:spChg chg="mod">
          <ac:chgData name="Steve Johnson" userId="f03b10e8-15b9-47ae-947f-5efaf92a5892" providerId="ADAL" clId="{585ED7C6-AF4B-4BFB-AA06-A23924ED206B}" dt="2018-11-28T06:37:47.006" v="10354" actId="962"/>
          <ac:spMkLst>
            <pc:docMk/>
            <pc:sldMk cId="2291772017" sldId="1770"/>
            <ac:spMk id="1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31:24.638" v="4261" actId="478"/>
          <ac:spMkLst>
            <pc:docMk/>
            <pc:sldMk cId="2291772017" sldId="1770"/>
            <ac:spMk id="22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1-26T14:07:16.808" v="478" actId="1076"/>
          <ac:picMkLst>
            <pc:docMk/>
            <pc:sldMk cId="2291772017" sldId="1770"/>
            <ac:picMk id="10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6:37:28.555" v="10246" actId="962"/>
          <ac:picMkLst>
            <pc:docMk/>
            <pc:sldMk cId="2291772017" sldId="1770"/>
            <ac:picMk id="15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6:38:00.361" v="10402" actId="962"/>
          <ac:picMkLst>
            <pc:docMk/>
            <pc:sldMk cId="2291772017" sldId="1770"/>
            <ac:picMk id="17" creationId="{00000000-0000-0000-0000-000000000000}"/>
          </ac:picMkLst>
        </pc:picChg>
        <pc:cxnChg chg="mod">
          <ac:chgData name="Steve Johnson" userId="f03b10e8-15b9-47ae-947f-5efaf92a5892" providerId="ADAL" clId="{585ED7C6-AF4B-4BFB-AA06-A23924ED206B}" dt="2018-11-28T06:38:11.949" v="10450" actId="962"/>
          <ac:cxnSpMkLst>
            <pc:docMk/>
            <pc:sldMk cId="2291772017" sldId="1770"/>
            <ac:cxnSpMk id="18" creationId="{00000000-0000-0000-0000-000000000000}"/>
          </ac:cxnSpMkLst>
        </pc:cxnChg>
        <pc:cxnChg chg="mod">
          <ac:chgData name="Steve Johnson" userId="f03b10e8-15b9-47ae-947f-5efaf92a5892" providerId="ADAL" clId="{585ED7C6-AF4B-4BFB-AA06-A23924ED206B}" dt="2018-11-28T06:38:19.668" v="10498" actId="962"/>
          <ac:cxnSpMkLst>
            <pc:docMk/>
            <pc:sldMk cId="2291772017" sldId="1770"/>
            <ac:cxnSpMk id="19" creationId="{00000000-0000-0000-0000-000000000000}"/>
          </ac:cxnSpMkLst>
        </pc:cxnChg>
      </pc:sldChg>
      <pc:sldChg chg="addSp delSp modSp">
        <pc:chgData name="Steve Johnson" userId="f03b10e8-15b9-47ae-947f-5efaf92a5892" providerId="ADAL" clId="{585ED7C6-AF4B-4BFB-AA06-A23924ED206B}" dt="2018-11-28T06:39:52.267" v="10714" actId="962"/>
        <pc:sldMkLst>
          <pc:docMk/>
          <pc:sldMk cId="3444098047" sldId="1771"/>
        </pc:sldMkLst>
        <pc:spChg chg="del">
          <ac:chgData name="Steve Johnson" userId="f03b10e8-15b9-47ae-947f-5efaf92a5892" providerId="ADAL" clId="{585ED7C6-AF4B-4BFB-AA06-A23924ED206B}" dt="2018-11-26T14:05:20.820" v="475" actId="478"/>
          <ac:spMkLst>
            <pc:docMk/>
            <pc:sldMk cId="3444098047" sldId="1771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8:34.039" v="10544" actId="962"/>
          <ac:spMkLst>
            <pc:docMk/>
            <pc:sldMk cId="3444098047" sldId="1771"/>
            <ac:spMk id="14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31:30.558" v="4262" actId="478"/>
          <ac:spMkLst>
            <pc:docMk/>
            <pc:sldMk cId="3444098047" sldId="1771"/>
            <ac:spMk id="2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9:36.491" v="10682" actId="962"/>
          <ac:spMkLst>
            <pc:docMk/>
            <pc:sldMk cId="3444098047" sldId="1771"/>
            <ac:spMk id="2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9:46.263" v="10704" actId="962"/>
          <ac:spMkLst>
            <pc:docMk/>
            <pc:sldMk cId="3444098047" sldId="1771"/>
            <ac:spMk id="2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9:52.267" v="10714" actId="962"/>
          <ac:spMkLst>
            <pc:docMk/>
            <pc:sldMk cId="3444098047" sldId="1771"/>
            <ac:spMk id="2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5:21.131" v="476"/>
          <ac:spMkLst>
            <pc:docMk/>
            <pc:sldMk cId="3444098047" sldId="1771"/>
            <ac:spMk id="28" creationId="{53737629-65BC-4DCC-8029-88345E2439F3}"/>
          </ac:spMkLst>
        </pc:spChg>
        <pc:grpChg chg="mod">
          <ac:chgData name="Steve Johnson" userId="f03b10e8-15b9-47ae-947f-5efaf92a5892" providerId="ADAL" clId="{585ED7C6-AF4B-4BFB-AA06-A23924ED206B}" dt="2018-11-28T06:38:44.481" v="10588" actId="962"/>
          <ac:grpSpMkLst>
            <pc:docMk/>
            <pc:sldMk cId="3444098047" sldId="1771"/>
            <ac:grpSpMk id="15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39:05.652" v="10628" actId="962"/>
          <ac:grpSpMkLst>
            <pc:docMk/>
            <pc:sldMk cId="3444098047" sldId="1771"/>
            <ac:grpSpMk id="18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38:56.592" v="10616" actId="962"/>
          <ac:grpSpMkLst>
            <pc:docMk/>
            <pc:sldMk cId="3444098047" sldId="1771"/>
            <ac:grpSpMk id="21" creationId="{00000000-0000-0000-0000-000000000000}"/>
          </ac:grpSpMkLst>
        </pc:grpChg>
      </pc:sldChg>
      <pc:sldChg chg="addSp delSp modSp ord modAnim">
        <pc:chgData name="Steve Johnson" userId="f03b10e8-15b9-47ae-947f-5efaf92a5892" providerId="ADAL" clId="{585ED7C6-AF4B-4BFB-AA06-A23924ED206B}" dt="2019-01-19T13:53:32.203" v="31827"/>
        <pc:sldMkLst>
          <pc:docMk/>
          <pc:sldMk cId="4037231995" sldId="1772"/>
        </pc:sldMkLst>
        <pc:spChg chg="mod">
          <ac:chgData name="Steve Johnson" userId="f03b10e8-15b9-47ae-947f-5efaf92a5892" providerId="ADAL" clId="{585ED7C6-AF4B-4BFB-AA06-A23924ED206B}" dt="2019-01-19T13:42:57.997" v="31713" actId="20577"/>
          <ac:spMkLst>
            <pc:docMk/>
            <pc:sldMk cId="4037231995" sldId="177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9T13:37:55.279" v="31330" actId="20577"/>
          <ac:spMkLst>
            <pc:docMk/>
            <pc:sldMk cId="4037231995" sldId="1772"/>
            <ac:spMk id="8" creationId="{D4CBCD6F-9EE5-4275-896C-ED8B7EC22B23}"/>
          </ac:spMkLst>
        </pc:spChg>
        <pc:spChg chg="del">
          <ac:chgData name="Steve Johnson" userId="f03b10e8-15b9-47ae-947f-5efaf92a5892" providerId="ADAL" clId="{585ED7C6-AF4B-4BFB-AA06-A23924ED206B}" dt="2018-11-28T05:31:33.207" v="4263" actId="478"/>
          <ac:spMkLst>
            <pc:docMk/>
            <pc:sldMk cId="4037231995" sldId="1772"/>
            <ac:spMk id="22" creationId="{00000000-0000-0000-0000-000000000000}"/>
          </ac:spMkLst>
        </pc:spChg>
        <pc:picChg chg="add mod">
          <ac:chgData name="Steve Johnson" userId="f03b10e8-15b9-47ae-947f-5efaf92a5892" providerId="ADAL" clId="{585ED7C6-AF4B-4BFB-AA06-A23924ED206B}" dt="2019-01-19T13:43:02.224" v="31721" actId="1037"/>
          <ac:picMkLst>
            <pc:docMk/>
            <pc:sldMk cId="4037231995" sldId="1772"/>
            <ac:picMk id="2" creationId="{BC5B582C-D3F4-4ED3-9EF3-562318977958}"/>
          </ac:picMkLst>
        </pc:picChg>
        <pc:picChg chg="add mod">
          <ac:chgData name="Steve Johnson" userId="f03b10e8-15b9-47ae-947f-5efaf92a5892" providerId="ADAL" clId="{585ED7C6-AF4B-4BFB-AA06-A23924ED206B}" dt="2019-01-19T13:51:53.077" v="31815" actId="1076"/>
          <ac:picMkLst>
            <pc:docMk/>
            <pc:sldMk cId="4037231995" sldId="1772"/>
            <ac:picMk id="3" creationId="{B404A9AC-0FB3-4077-954B-14E54CC7FBAF}"/>
          </ac:picMkLst>
        </pc:picChg>
        <pc:picChg chg="add mod">
          <ac:chgData name="Steve Johnson" userId="f03b10e8-15b9-47ae-947f-5efaf92a5892" providerId="ADAL" clId="{585ED7C6-AF4B-4BFB-AA06-A23924ED206B}" dt="2019-01-19T13:52:14.367" v="31817" actId="1076"/>
          <ac:picMkLst>
            <pc:docMk/>
            <pc:sldMk cId="4037231995" sldId="1772"/>
            <ac:picMk id="4" creationId="{089C8BF7-A3A8-4A02-852B-C7E10C3AA4A5}"/>
          </ac:picMkLst>
        </pc:picChg>
        <pc:picChg chg="add mod ord">
          <ac:chgData name="Steve Johnson" userId="f03b10e8-15b9-47ae-947f-5efaf92a5892" providerId="ADAL" clId="{585ED7C6-AF4B-4BFB-AA06-A23924ED206B}" dt="2019-01-19T13:52:38.449" v="31826" actId="166"/>
          <ac:picMkLst>
            <pc:docMk/>
            <pc:sldMk cId="4037231995" sldId="1772"/>
            <ac:picMk id="5" creationId="{F7C2CC32-D3EC-4706-AB25-2294F1BBB326}"/>
          </ac:picMkLst>
        </pc:picChg>
        <pc:cxnChg chg="add mod">
          <ac:chgData name="Steve Johnson" userId="f03b10e8-15b9-47ae-947f-5efaf92a5892" providerId="ADAL" clId="{585ED7C6-AF4B-4BFB-AA06-A23924ED206B}" dt="2019-01-19T13:52:25.413" v="31824" actId="1038"/>
          <ac:cxnSpMkLst>
            <pc:docMk/>
            <pc:sldMk cId="4037231995" sldId="1772"/>
            <ac:cxnSpMk id="9" creationId="{B3729AE7-6050-4F82-A980-AB308A5B2BBE}"/>
          </ac:cxnSpMkLst>
        </pc:cxnChg>
      </pc:sldChg>
      <pc:sldChg chg="delSp">
        <pc:chgData name="Steve Johnson" userId="f03b10e8-15b9-47ae-947f-5efaf92a5892" providerId="ADAL" clId="{585ED7C6-AF4B-4BFB-AA06-A23924ED206B}" dt="2018-11-28T05:31:35.791" v="4264" actId="478"/>
        <pc:sldMkLst>
          <pc:docMk/>
          <pc:sldMk cId="4007455324" sldId="1773"/>
        </pc:sldMkLst>
        <pc:spChg chg="del">
          <ac:chgData name="Steve Johnson" userId="f03b10e8-15b9-47ae-947f-5efaf92a5892" providerId="ADAL" clId="{585ED7C6-AF4B-4BFB-AA06-A23924ED206B}" dt="2018-11-28T05:31:35.791" v="4264" actId="478"/>
          <ac:spMkLst>
            <pc:docMk/>
            <pc:sldMk cId="4007455324" sldId="1773"/>
            <ac:spMk id="22" creationId="{00000000-0000-0000-0000-000000000000}"/>
          </ac:spMkLst>
        </pc:spChg>
      </pc:sldChg>
      <pc:sldChg chg="delSp modSp">
        <pc:chgData name="Steve Johnson" userId="f03b10e8-15b9-47ae-947f-5efaf92a5892" providerId="ADAL" clId="{585ED7C6-AF4B-4BFB-AA06-A23924ED206B}" dt="2018-11-28T06:40:37.795" v="10846" actId="962"/>
        <pc:sldMkLst>
          <pc:docMk/>
          <pc:sldMk cId="1956668179" sldId="1774"/>
        </pc:sldMkLst>
        <pc:spChg chg="mod">
          <ac:chgData name="Steve Johnson" userId="f03b10e8-15b9-47ae-947f-5efaf92a5892" providerId="ADAL" clId="{585ED7C6-AF4B-4BFB-AA06-A23924ED206B}" dt="2018-11-28T06:40:06.451" v="10742" actId="962"/>
          <ac:spMkLst>
            <pc:docMk/>
            <pc:sldMk cId="1956668179" sldId="1774"/>
            <ac:spMk id="1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40:37.795" v="10846" actId="962"/>
          <ac:spMkLst>
            <pc:docMk/>
            <pc:sldMk cId="1956668179" sldId="1774"/>
            <ac:spMk id="1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40:25.234" v="10798" actId="962"/>
          <ac:spMkLst>
            <pc:docMk/>
            <pc:sldMk cId="1956668179" sldId="1774"/>
            <ac:spMk id="17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31:39.092" v="4265" actId="478"/>
          <ac:spMkLst>
            <pc:docMk/>
            <pc:sldMk cId="1956668179" sldId="1774"/>
            <ac:spMk id="22" creationId="{00000000-0000-0000-0000-000000000000}"/>
          </ac:spMkLst>
        </pc:spChg>
      </pc:sldChg>
      <pc:sldChg chg="delSp modSp">
        <pc:chgData name="Steve Johnson" userId="f03b10e8-15b9-47ae-947f-5efaf92a5892" providerId="ADAL" clId="{585ED7C6-AF4B-4BFB-AA06-A23924ED206B}" dt="2018-11-28T07:12:58.494" v="14092" actId="13238"/>
        <pc:sldMkLst>
          <pc:docMk/>
          <pc:sldMk cId="53828632" sldId="1775"/>
        </pc:sldMkLst>
        <pc:spChg chg="del">
          <ac:chgData name="Steve Johnson" userId="f03b10e8-15b9-47ae-947f-5efaf92a5892" providerId="ADAL" clId="{585ED7C6-AF4B-4BFB-AA06-A23924ED206B}" dt="2018-11-28T05:31:42.192" v="4266" actId="478"/>
          <ac:spMkLst>
            <pc:docMk/>
            <pc:sldMk cId="53828632" sldId="1775"/>
            <ac:spMk id="22" creationId="{00000000-0000-0000-0000-000000000000}"/>
          </ac:spMkLst>
        </pc:spChg>
        <pc:graphicFrameChg chg="mod modGraphic">
          <ac:chgData name="Steve Johnson" userId="f03b10e8-15b9-47ae-947f-5efaf92a5892" providerId="ADAL" clId="{585ED7C6-AF4B-4BFB-AA06-A23924ED206B}" dt="2018-11-28T07:09:28.638" v="13767" actId="962"/>
          <ac:graphicFrameMkLst>
            <pc:docMk/>
            <pc:sldMk cId="53828632" sldId="1775"/>
            <ac:graphicFrameMk id="9" creationId="{00000000-0000-0000-0000-000000000000}"/>
          </ac:graphicFrameMkLst>
        </pc:graphicFrameChg>
        <pc:graphicFrameChg chg="mod modGraphic">
          <ac:chgData name="Steve Johnson" userId="f03b10e8-15b9-47ae-947f-5efaf92a5892" providerId="ADAL" clId="{585ED7C6-AF4B-4BFB-AA06-A23924ED206B}" dt="2018-11-28T07:12:58.494" v="14092" actId="13238"/>
          <ac:graphicFrameMkLst>
            <pc:docMk/>
            <pc:sldMk cId="53828632" sldId="1775"/>
            <ac:graphicFrameMk id="10" creationId="{00000000-0000-0000-0000-000000000000}"/>
          </ac:graphicFrameMkLst>
        </pc:graphicFrameChg>
      </pc:sldChg>
      <pc:sldChg chg="addSp delSp modSp">
        <pc:chgData name="Steve Johnson" userId="f03b10e8-15b9-47ae-947f-5efaf92a5892" providerId="ADAL" clId="{585ED7C6-AF4B-4BFB-AA06-A23924ED206B}" dt="2018-12-15T21:00:23.894" v="23163" actId="20577"/>
        <pc:sldMkLst>
          <pc:docMk/>
          <pc:sldMk cId="2444206156" sldId="1841"/>
        </pc:sldMkLst>
        <pc:spChg chg="mod">
          <ac:chgData name="Steve Johnson" userId="f03b10e8-15b9-47ae-947f-5efaf92a5892" providerId="ADAL" clId="{585ED7C6-AF4B-4BFB-AA06-A23924ED206B}" dt="2018-11-30T16:04:15.864" v="15451" actId="20577"/>
          <ac:spMkLst>
            <pc:docMk/>
            <pc:sldMk cId="2444206156" sldId="1841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3:55:33.633" v="255" actId="478"/>
          <ac:spMkLst>
            <pc:docMk/>
            <pc:sldMk cId="2444206156" sldId="1841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3:55:33.923" v="256"/>
          <ac:spMkLst>
            <pc:docMk/>
            <pc:sldMk cId="2444206156" sldId="1841"/>
            <ac:spMk id="8" creationId="{E3466131-B4D7-4003-A1C7-CD3E2867DAB7}"/>
          </ac:spMkLst>
        </pc:spChg>
        <pc:spChg chg="mod">
          <ac:chgData name="Steve Johnson" userId="f03b10e8-15b9-47ae-947f-5efaf92a5892" providerId="ADAL" clId="{585ED7C6-AF4B-4BFB-AA06-A23924ED206B}" dt="2018-12-15T21:00:23.894" v="23163" actId="20577"/>
          <ac:spMkLst>
            <pc:docMk/>
            <pc:sldMk cId="2444206156" sldId="1841"/>
            <ac:spMk id="11" creationId="{8F69A493-FB3B-4616-BC5B-013B2C808CC9}"/>
          </ac:spMkLst>
        </pc:spChg>
        <pc:picChg chg="mod">
          <ac:chgData name="Steve Johnson" userId="f03b10e8-15b9-47ae-947f-5efaf92a5892" providerId="ADAL" clId="{585ED7C6-AF4B-4BFB-AA06-A23924ED206B}" dt="2018-11-30T15:58:38.355" v="15439" actId="1076"/>
          <ac:picMkLst>
            <pc:docMk/>
            <pc:sldMk cId="2444206156" sldId="1841"/>
            <ac:picMk id="5" creationId="{00000000-0000-0000-0000-000000000000}"/>
          </ac:picMkLst>
        </pc:picChg>
      </pc:sldChg>
      <pc:sldChg chg="addSp delSp modSp ord">
        <pc:chgData name="Steve Johnson" userId="f03b10e8-15b9-47ae-947f-5efaf92a5892" providerId="ADAL" clId="{585ED7C6-AF4B-4BFB-AA06-A23924ED206B}" dt="2019-01-07T01:24:01.690" v="30160" actId="478"/>
        <pc:sldMkLst>
          <pc:docMk/>
          <pc:sldMk cId="4244676824" sldId="1842"/>
        </pc:sldMkLst>
        <pc:spChg chg="add del mod">
          <ac:chgData name="Steve Johnson" userId="f03b10e8-15b9-47ae-947f-5efaf92a5892" providerId="ADAL" clId="{585ED7C6-AF4B-4BFB-AA06-A23924ED206B}" dt="2019-01-07T01:24:01.690" v="30160" actId="478"/>
          <ac:spMkLst>
            <pc:docMk/>
            <pc:sldMk cId="4244676824" sldId="1842"/>
            <ac:spMk id="2" creationId="{2E35B89C-7E9B-4F46-8760-4934784DDDAB}"/>
          </ac:spMkLst>
        </pc:spChg>
        <pc:spChg chg="add">
          <ac:chgData name="Steve Johnson" userId="f03b10e8-15b9-47ae-947f-5efaf92a5892" providerId="ADAL" clId="{585ED7C6-AF4B-4BFB-AA06-A23924ED206B}" dt="2018-11-26T13:55:40.633" v="258"/>
          <ac:spMkLst>
            <pc:docMk/>
            <pc:sldMk cId="4244676824" sldId="1842"/>
            <ac:spMk id="5" creationId="{20852BBF-A3AE-4C5D-B7CA-C477BA64001F}"/>
          </ac:spMkLst>
        </pc:spChg>
        <pc:spChg chg="mod">
          <ac:chgData name="Steve Johnson" userId="f03b10e8-15b9-47ae-947f-5efaf92a5892" providerId="ADAL" clId="{585ED7C6-AF4B-4BFB-AA06-A23924ED206B}" dt="2018-12-15T20:49:42.760" v="23081" actId="20577"/>
          <ac:spMkLst>
            <pc:docMk/>
            <pc:sldMk cId="4244676824" sldId="1842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3:55:40.308" v="257" actId="478"/>
          <ac:spMkLst>
            <pc:docMk/>
            <pc:sldMk cId="4244676824" sldId="1842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0:53.058" v="23169" actId="20577"/>
          <ac:spMkLst>
            <pc:docMk/>
            <pc:sldMk cId="4244676824" sldId="1842"/>
            <ac:spMk id="8" creationId="{8F69A493-FB3B-4616-BC5B-013B2C808CC9}"/>
          </ac:spMkLst>
        </pc:spChg>
        <pc:picChg chg="mod">
          <ac:chgData name="Steve Johnson" userId="f03b10e8-15b9-47ae-947f-5efaf92a5892" providerId="ADAL" clId="{585ED7C6-AF4B-4BFB-AA06-A23924ED206B}" dt="2018-12-18T09:17:16.026" v="27284" actId="962"/>
          <ac:picMkLst>
            <pc:docMk/>
            <pc:sldMk cId="4244676824" sldId="1842"/>
            <ac:picMk id="5" creationId="{00000000-0000-0000-0000-000000000000}"/>
          </ac:picMkLst>
        </pc:picChg>
        <pc:picChg chg="add del">
          <ac:chgData name="Steve Johnson" userId="f03b10e8-15b9-47ae-947f-5efaf92a5892" providerId="ADAL" clId="{585ED7C6-AF4B-4BFB-AA06-A23924ED206B}" dt="2019-01-07T01:23:59.910" v="30159" actId="478"/>
          <ac:picMkLst>
            <pc:docMk/>
            <pc:sldMk cId="4244676824" sldId="1842"/>
            <ac:picMk id="3074" creationId="{13CD8A87-D3CC-4489-A88E-2A1363471F45}"/>
          </ac:picMkLst>
        </pc:picChg>
      </pc:sldChg>
      <pc:sldChg chg="addSp delSp modSp">
        <pc:chgData name="Steve Johnson" userId="f03b10e8-15b9-47ae-947f-5efaf92a5892" providerId="ADAL" clId="{585ED7C6-AF4B-4BFB-AA06-A23924ED206B}" dt="2018-12-18T09:18:33.470" v="27650" actId="962"/>
        <pc:sldMkLst>
          <pc:docMk/>
          <pc:sldMk cId="3597389232" sldId="1867"/>
        </pc:sldMkLst>
        <pc:spChg chg="del mod">
          <ac:chgData name="Steve Johnson" userId="f03b10e8-15b9-47ae-947f-5efaf92a5892" providerId="ADAL" clId="{585ED7C6-AF4B-4BFB-AA06-A23924ED206B}" dt="2018-12-14T07:52:47.388" v="17398" actId="478"/>
          <ac:spMkLst>
            <pc:docMk/>
            <pc:sldMk cId="3597389232" sldId="1867"/>
            <ac:spMk id="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08:34:39.071" v="18517" actId="20577"/>
          <ac:spMkLst>
            <pc:docMk/>
            <pc:sldMk cId="3597389232" sldId="1867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07:47:41.717" v="17376" actId="20577"/>
          <ac:spMkLst>
            <pc:docMk/>
            <pc:sldMk cId="3597389232" sldId="1867"/>
            <ac:spMk id="8" creationId="{D4CBCD6F-9EE5-4275-896C-ED8B7EC22B23}"/>
          </ac:spMkLst>
        </pc:spChg>
        <pc:picChg chg="add mod">
          <ac:chgData name="Steve Johnson" userId="f03b10e8-15b9-47ae-947f-5efaf92a5892" providerId="ADAL" clId="{585ED7C6-AF4B-4BFB-AA06-A23924ED206B}" dt="2018-12-18T09:18:00.204" v="27506" actId="962"/>
          <ac:picMkLst>
            <pc:docMk/>
            <pc:sldMk cId="3597389232" sldId="1867"/>
            <ac:picMk id="7" creationId="{8361F370-E034-4892-B076-620B50484F90}"/>
          </ac:picMkLst>
        </pc:picChg>
        <pc:picChg chg="add mod">
          <ac:chgData name="Steve Johnson" userId="f03b10e8-15b9-47ae-947f-5efaf92a5892" providerId="ADAL" clId="{585ED7C6-AF4B-4BFB-AA06-A23924ED206B}" dt="2018-12-18T09:18:13.884" v="27550" actId="962"/>
          <ac:picMkLst>
            <pc:docMk/>
            <pc:sldMk cId="3597389232" sldId="1867"/>
            <ac:picMk id="9" creationId="{D82D2ECC-AF00-4AA9-820D-6472837A389B}"/>
          </ac:picMkLst>
        </pc:picChg>
        <pc:picChg chg="add mod">
          <ac:chgData name="Steve Johnson" userId="f03b10e8-15b9-47ae-947f-5efaf92a5892" providerId="ADAL" clId="{585ED7C6-AF4B-4BFB-AA06-A23924ED206B}" dt="2018-12-18T09:18:22.966" v="27596" actId="962"/>
          <ac:picMkLst>
            <pc:docMk/>
            <pc:sldMk cId="3597389232" sldId="1867"/>
            <ac:picMk id="10" creationId="{C300BA8D-34A3-4B26-9C4C-90C698E78B51}"/>
          </ac:picMkLst>
        </pc:picChg>
        <pc:picChg chg="add mod">
          <ac:chgData name="Steve Johnson" userId="f03b10e8-15b9-47ae-947f-5efaf92a5892" providerId="ADAL" clId="{585ED7C6-AF4B-4BFB-AA06-A23924ED206B}" dt="2018-12-18T09:18:33.470" v="27650" actId="962"/>
          <ac:picMkLst>
            <pc:docMk/>
            <pc:sldMk cId="3597389232" sldId="1867"/>
            <ac:picMk id="11" creationId="{36DA1CF3-1D79-4CCB-BBE0-47E4DCC3576A}"/>
          </ac:picMkLst>
        </pc:picChg>
      </pc:sldChg>
      <pc:sldChg chg="modSp add">
        <pc:chgData name="Steve Johnson" userId="f03b10e8-15b9-47ae-947f-5efaf92a5892" providerId="ADAL" clId="{585ED7C6-AF4B-4BFB-AA06-A23924ED206B}" dt="2018-12-16T01:58:23.043" v="26503" actId="20577"/>
        <pc:sldMkLst>
          <pc:docMk/>
          <pc:sldMk cId="2937159610" sldId="1870"/>
        </pc:sldMkLst>
        <pc:spChg chg="mod">
          <ac:chgData name="Steve Johnson" userId="f03b10e8-15b9-47ae-947f-5efaf92a5892" providerId="ADAL" clId="{585ED7C6-AF4B-4BFB-AA06-A23924ED206B}" dt="2018-12-16T01:58:23.043" v="26503" actId="20577"/>
          <ac:spMkLst>
            <pc:docMk/>
            <pc:sldMk cId="2937159610" sldId="1870"/>
            <ac:spMk id="6" creationId="{00000000-0000-0000-0000-000000000000}"/>
          </ac:spMkLst>
        </pc:spChg>
      </pc:sldChg>
      <pc:sldChg chg="delSp modSp ord delAnim">
        <pc:chgData name="Steve Johnson" userId="f03b10e8-15b9-47ae-947f-5efaf92a5892" providerId="ADAL" clId="{585ED7C6-AF4B-4BFB-AA06-A23924ED206B}" dt="2018-11-26T14:21:37.157" v="547" actId="20577"/>
        <pc:sldMkLst>
          <pc:docMk/>
          <pc:sldMk cId="4294585262" sldId="1873"/>
        </pc:sldMkLst>
        <pc:spChg chg="mod">
          <ac:chgData name="Steve Johnson" userId="f03b10e8-15b9-47ae-947f-5efaf92a5892" providerId="ADAL" clId="{585ED7C6-AF4B-4BFB-AA06-A23924ED206B}" dt="2018-11-26T14:21:25.304" v="531" actId="1076"/>
          <ac:spMkLst>
            <pc:docMk/>
            <pc:sldMk cId="4294585262" sldId="1873"/>
            <ac:spMk id="3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4:20:45.034" v="523" actId="478"/>
          <ac:spMkLst>
            <pc:docMk/>
            <pc:sldMk cId="4294585262" sldId="1873"/>
            <ac:spMk id="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6T14:21:37.157" v="547" actId="20577"/>
          <ac:spMkLst>
            <pc:docMk/>
            <pc:sldMk cId="4294585262" sldId="1873"/>
            <ac:spMk id="7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4:21:17.897" v="530" actId="478"/>
          <ac:spMkLst>
            <pc:docMk/>
            <pc:sldMk cId="4294585262" sldId="1873"/>
            <ac:spMk id="8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4:20:42.232" v="522" actId="478"/>
          <ac:spMkLst>
            <pc:docMk/>
            <pc:sldMk cId="4294585262" sldId="1873"/>
            <ac:spMk id="9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4:20:45.034" v="523" actId="478"/>
          <ac:spMkLst>
            <pc:docMk/>
            <pc:sldMk cId="4294585262" sldId="1873"/>
            <ac:spMk id="11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4:21:13.327" v="529" actId="478"/>
          <ac:spMkLst>
            <pc:docMk/>
            <pc:sldMk cId="4294585262" sldId="1873"/>
            <ac:spMk id="15" creationId="{00000000-0000-0000-0000-000000000000}"/>
          </ac:spMkLst>
        </pc:spChg>
        <pc:grpChg chg="del">
          <ac:chgData name="Steve Johnson" userId="f03b10e8-15b9-47ae-947f-5efaf92a5892" providerId="ADAL" clId="{585ED7C6-AF4B-4BFB-AA06-A23924ED206B}" dt="2018-11-26T14:21:10.655" v="528" actId="478"/>
          <ac:grpSpMkLst>
            <pc:docMk/>
            <pc:sldMk cId="4294585262" sldId="1873"/>
            <ac:grpSpMk id="16" creationId="{00000000-0000-0000-0000-000000000000}"/>
          </ac:grpSpMkLst>
        </pc:grpChg>
      </pc:sldChg>
      <pc:sldChg chg="add">
        <pc:chgData name="Steve Johnson" userId="f03b10e8-15b9-47ae-947f-5efaf92a5892" providerId="ADAL" clId="{585ED7C6-AF4B-4BFB-AA06-A23924ED206B}" dt="2018-12-18T09:36:43.782" v="28436"/>
        <pc:sldMkLst>
          <pc:docMk/>
          <pc:sldMk cId="1972816786" sldId="1896"/>
        </pc:sldMkLst>
      </pc:sldChg>
      <pc:sldChg chg="modSp">
        <pc:chgData name="Steve Johnson" userId="f03b10e8-15b9-47ae-947f-5efaf92a5892" providerId="ADAL" clId="{585ED7C6-AF4B-4BFB-AA06-A23924ED206B}" dt="2018-11-28T07:04:22.759" v="13390" actId="962"/>
        <pc:sldMkLst>
          <pc:docMk/>
          <pc:sldMk cId="2946417177" sldId="1906"/>
        </pc:sldMkLst>
        <pc:picChg chg="mod">
          <ac:chgData name="Steve Johnson" userId="f03b10e8-15b9-47ae-947f-5efaf92a5892" providerId="ADAL" clId="{585ED7C6-AF4B-4BFB-AA06-A23924ED206B}" dt="2018-11-28T07:04:13.623" v="13372" actId="962"/>
          <ac:picMkLst>
            <pc:docMk/>
            <pc:sldMk cId="2946417177" sldId="1906"/>
            <ac:picMk id="8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7:04:22.759" v="13390" actId="962"/>
          <ac:picMkLst>
            <pc:docMk/>
            <pc:sldMk cId="2946417177" sldId="1906"/>
            <ac:picMk id="9" creationId="{00000000-0000-0000-0000-000000000000}"/>
          </ac:picMkLst>
        </pc:picChg>
      </pc:sldChg>
      <pc:sldChg chg="modSp add del">
        <pc:chgData name="Steve Johnson" userId="f03b10e8-15b9-47ae-947f-5efaf92a5892" providerId="ADAL" clId="{585ED7C6-AF4B-4BFB-AA06-A23924ED206B}" dt="2018-11-28T06:18:47.857" v="7586" actId="962"/>
        <pc:sldMkLst>
          <pc:docMk/>
          <pc:sldMk cId="764217210" sldId="1916"/>
        </pc:sldMkLst>
        <pc:spChg chg="mod">
          <ac:chgData name="Steve Johnson" userId="f03b10e8-15b9-47ae-947f-5efaf92a5892" providerId="ADAL" clId="{585ED7C6-AF4B-4BFB-AA06-A23924ED206B}" dt="2018-11-28T06:18:47.857" v="7586" actId="962"/>
          <ac:spMkLst>
            <pc:docMk/>
            <pc:sldMk cId="764217210" sldId="1916"/>
            <ac:spMk id="7" creationId="{91146C42-BD13-4185-BF59-1F65E24CE429}"/>
          </ac:spMkLst>
        </pc:spChg>
        <pc:cxnChg chg="mod">
          <ac:chgData name="Steve Johnson" userId="f03b10e8-15b9-47ae-947f-5efaf92a5892" providerId="ADAL" clId="{585ED7C6-AF4B-4BFB-AA06-A23924ED206B}" dt="2018-11-28T06:18:04.054" v="7376" actId="962"/>
          <ac:cxnSpMkLst>
            <pc:docMk/>
            <pc:sldMk cId="764217210" sldId="1916"/>
            <ac:cxnSpMk id="3" creationId="{0453D761-1D64-457D-B73E-485C5859A028}"/>
          </ac:cxnSpMkLst>
        </pc:cxnChg>
        <pc:cxnChg chg="mod">
          <ac:chgData name="Steve Johnson" userId="f03b10e8-15b9-47ae-947f-5efaf92a5892" providerId="ADAL" clId="{585ED7C6-AF4B-4BFB-AA06-A23924ED206B}" dt="2018-11-28T06:18:26.158" v="7484" actId="962"/>
          <ac:cxnSpMkLst>
            <pc:docMk/>
            <pc:sldMk cId="764217210" sldId="1916"/>
            <ac:cxnSpMk id="8" creationId="{7BAD7351-B4EB-41F7-B057-1F8EFE296CFC}"/>
          </ac:cxnSpMkLst>
        </pc:cxnChg>
        <pc:cxnChg chg="mod">
          <ac:chgData name="Steve Johnson" userId="f03b10e8-15b9-47ae-947f-5efaf92a5892" providerId="ADAL" clId="{585ED7C6-AF4B-4BFB-AA06-A23924ED206B}" dt="2018-11-28T06:18:17.352" v="7428" actId="962"/>
          <ac:cxnSpMkLst>
            <pc:docMk/>
            <pc:sldMk cId="764217210" sldId="1916"/>
            <ac:cxnSpMk id="9" creationId="{A4E38595-50A7-4614-920C-A4AEA7C73D00}"/>
          </ac:cxnSpMkLst>
        </pc:cxnChg>
      </pc:sldChg>
      <pc:sldChg chg="add del">
        <pc:chgData name="Steve Johnson" userId="f03b10e8-15b9-47ae-947f-5efaf92a5892" providerId="ADAL" clId="{585ED7C6-AF4B-4BFB-AA06-A23924ED206B}" dt="2018-11-27T16:41:14.549" v="3298" actId="2696"/>
        <pc:sldMkLst>
          <pc:docMk/>
          <pc:sldMk cId="1178968561" sldId="1917"/>
        </pc:sldMkLst>
      </pc:sldChg>
      <pc:sldChg chg="modSp add del">
        <pc:chgData name="Steve Johnson" userId="f03b10e8-15b9-47ae-947f-5efaf92a5892" providerId="ADAL" clId="{585ED7C6-AF4B-4BFB-AA06-A23924ED206B}" dt="2019-01-07T06:23:42.845" v="30163" actId="20577"/>
        <pc:sldMkLst>
          <pc:docMk/>
          <pc:sldMk cId="3991762096" sldId="1918"/>
        </pc:sldMkLst>
        <pc:spChg chg="mod">
          <ac:chgData name="Steve Johnson" userId="f03b10e8-15b9-47ae-947f-5efaf92a5892" providerId="ADAL" clId="{585ED7C6-AF4B-4BFB-AA06-A23924ED206B}" dt="2019-01-07T06:23:42.845" v="30163" actId="20577"/>
          <ac:spMkLst>
            <pc:docMk/>
            <pc:sldMk cId="3991762096" sldId="1918"/>
            <ac:spMk id="8" creationId="{00000000-0000-0000-0000-000000000000}"/>
          </ac:spMkLst>
        </pc:spChg>
      </pc:sldChg>
      <pc:sldChg chg="addSp delSp modSp">
        <pc:chgData name="Steve Johnson" userId="f03b10e8-15b9-47ae-947f-5efaf92a5892" providerId="ADAL" clId="{585ED7C6-AF4B-4BFB-AA06-A23924ED206B}" dt="2018-12-14T15:03:21.114" v="21499"/>
        <pc:sldMkLst>
          <pc:docMk/>
          <pc:sldMk cId="1896541405" sldId="1920"/>
        </pc:sldMkLst>
        <pc:spChg chg="mod">
          <ac:chgData name="Steve Johnson" userId="f03b10e8-15b9-47ae-947f-5efaf92a5892" providerId="ADAL" clId="{585ED7C6-AF4B-4BFB-AA06-A23924ED206B}" dt="2018-12-14T09:40:55.775" v="20329" actId="2710"/>
          <ac:spMkLst>
            <pc:docMk/>
            <pc:sldMk cId="1896541405" sldId="1920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09:36:32.019" v="20179" actId="20577"/>
          <ac:spMkLst>
            <pc:docMk/>
            <pc:sldMk cId="1896541405" sldId="1920"/>
            <ac:spMk id="8" creationId="{D4CBCD6F-9EE5-4275-896C-ED8B7EC22B23}"/>
          </ac:spMkLst>
        </pc:spChg>
        <pc:picChg chg="add">
          <ac:chgData name="Steve Johnson" userId="f03b10e8-15b9-47ae-947f-5efaf92a5892" providerId="ADAL" clId="{585ED7C6-AF4B-4BFB-AA06-A23924ED206B}" dt="2018-12-14T15:03:21.114" v="21499"/>
          <ac:picMkLst>
            <pc:docMk/>
            <pc:sldMk cId="1896541405" sldId="1920"/>
            <ac:picMk id="7" creationId="{053F029C-2332-4D7B-8E6A-657CE9D91826}"/>
          </ac:picMkLst>
        </pc:picChg>
        <pc:picChg chg="del mod">
          <ac:chgData name="Steve Johnson" userId="f03b10e8-15b9-47ae-947f-5efaf92a5892" providerId="ADAL" clId="{585ED7C6-AF4B-4BFB-AA06-A23924ED206B}" dt="2018-12-14T15:03:20.450" v="21498" actId="478"/>
          <ac:picMkLst>
            <pc:docMk/>
            <pc:sldMk cId="1896541405" sldId="1920"/>
            <ac:picMk id="2050" creationId="{00000000-0000-0000-0000-000000000000}"/>
          </ac:picMkLst>
        </pc:picChg>
      </pc:sldChg>
      <pc:sldChg chg="addSp modSp">
        <pc:chgData name="Steve Johnson" userId="f03b10e8-15b9-47ae-947f-5efaf92a5892" providerId="ADAL" clId="{585ED7C6-AF4B-4BFB-AA06-A23924ED206B}" dt="2018-12-16T00:06:33.086" v="24214" actId="20577"/>
        <pc:sldMkLst>
          <pc:docMk/>
          <pc:sldMk cId="3035450258" sldId="1921"/>
        </pc:sldMkLst>
        <pc:spChg chg="mod">
          <ac:chgData name="Steve Johnson" userId="f03b10e8-15b9-47ae-947f-5efaf92a5892" providerId="ADAL" clId="{585ED7C6-AF4B-4BFB-AA06-A23924ED206B}" dt="2018-12-14T09:41:57.489" v="20337" actId="6549"/>
          <ac:spMkLst>
            <pc:docMk/>
            <pc:sldMk cId="3035450258" sldId="1921"/>
            <ac:spMk id="5" creationId="{D4CBCD6F-9EE5-4275-896C-ED8B7EC22B23}"/>
          </ac:spMkLst>
        </pc:spChg>
        <pc:spChg chg="mod">
          <ac:chgData name="Steve Johnson" userId="f03b10e8-15b9-47ae-947f-5efaf92a5892" providerId="ADAL" clId="{585ED7C6-AF4B-4BFB-AA06-A23924ED206B}" dt="2018-12-16T00:06:33.086" v="24214" actId="20577"/>
          <ac:spMkLst>
            <pc:docMk/>
            <pc:sldMk cId="3035450258" sldId="1921"/>
            <ac:spMk id="6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2-14T15:02:59.632" v="21495"/>
          <ac:spMkLst>
            <pc:docMk/>
            <pc:sldMk cId="3035450258" sldId="1921"/>
            <ac:spMk id="8" creationId="{E02B0D9E-DFCA-4DE6-A8DB-DCA19D88366B}"/>
          </ac:spMkLst>
        </pc:spChg>
        <pc:picChg chg="add mod">
          <ac:chgData name="Steve Johnson" userId="f03b10e8-15b9-47ae-947f-5efaf92a5892" providerId="ADAL" clId="{585ED7C6-AF4B-4BFB-AA06-A23924ED206B}" dt="2018-12-14T15:03:14.654" v="21497" actId="688"/>
          <ac:picMkLst>
            <pc:docMk/>
            <pc:sldMk cId="3035450258" sldId="1921"/>
            <ac:picMk id="7" creationId="{E3388C5C-5666-4005-B152-F9CADF37C125}"/>
          </ac:picMkLst>
        </pc:picChg>
      </pc:sldChg>
      <pc:sldChg chg="modSp">
        <pc:chgData name="Steve Johnson" userId="f03b10e8-15b9-47ae-947f-5efaf92a5892" providerId="ADAL" clId="{585ED7C6-AF4B-4BFB-AA06-A23924ED206B}" dt="2019-01-14T01:55:58.967" v="31016" actId="20577"/>
        <pc:sldMkLst>
          <pc:docMk/>
          <pc:sldMk cId="1700312772" sldId="1922"/>
        </pc:sldMkLst>
        <pc:spChg chg="mod">
          <ac:chgData name="Steve Johnson" userId="f03b10e8-15b9-47ae-947f-5efaf92a5892" providerId="ADAL" clId="{585ED7C6-AF4B-4BFB-AA06-A23924ED206B}" dt="2018-12-16T00:30:20.150" v="24968" actId="20577"/>
          <ac:spMkLst>
            <pc:docMk/>
            <pc:sldMk cId="1700312772" sldId="192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4T01:55:58.967" v="31016" actId="20577"/>
          <ac:spMkLst>
            <pc:docMk/>
            <pc:sldMk cId="1700312772" sldId="1922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15:29:41.475" v="22230" actId="20577"/>
          <ac:spMkLst>
            <pc:docMk/>
            <pc:sldMk cId="1700312772" sldId="1922"/>
            <ac:spMk id="9" creationId="{D4CBCD6F-9EE5-4275-896C-ED8B7EC22B23}"/>
          </ac:spMkLst>
        </pc:spChg>
      </pc:sldChg>
      <pc:sldChg chg="addSp delSp modSp add">
        <pc:chgData name="Steve Johnson" userId="f03b10e8-15b9-47ae-947f-5efaf92a5892" providerId="ADAL" clId="{585ED7C6-AF4B-4BFB-AA06-A23924ED206B}" dt="2018-12-14T15:31:43.808" v="22358" actId="20577"/>
        <pc:sldMkLst>
          <pc:docMk/>
          <pc:sldMk cId="1094590528" sldId="2030"/>
        </pc:sldMkLst>
        <pc:spChg chg="del">
          <ac:chgData name="Steve Johnson" userId="f03b10e8-15b9-47ae-947f-5efaf92a5892" providerId="ADAL" clId="{585ED7C6-AF4B-4BFB-AA06-A23924ED206B}" dt="2018-11-29T06:56:17.890" v="14883" actId="478"/>
          <ac:spMkLst>
            <pc:docMk/>
            <pc:sldMk cId="1094590528" sldId="2030"/>
            <ac:spMk id="7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14T15:31:43.808" v="22358" actId="20577"/>
          <ac:spMkLst>
            <pc:docMk/>
            <pc:sldMk cId="1094590528" sldId="2030"/>
            <ac:spMk id="11" creationId="{EF06DAA3-4172-4E89-AABB-FA741FCEC9EC}"/>
          </ac:spMkLst>
        </pc:spChg>
        <pc:spChg chg="del">
          <ac:chgData name="Steve Johnson" userId="f03b10e8-15b9-47ae-947f-5efaf92a5892" providerId="ADAL" clId="{585ED7C6-AF4B-4BFB-AA06-A23924ED206B}" dt="2018-12-14T09:07:47.874" v="19353" actId="478"/>
          <ac:spMkLst>
            <pc:docMk/>
            <pc:sldMk cId="1094590528" sldId="2030"/>
            <ac:spMk id="22" creationId="{00000000-0000-0000-0000-000000000000}"/>
          </ac:spMkLst>
        </pc:spChg>
      </pc:sldChg>
      <pc:sldChg chg="addSp modSp">
        <pc:chgData name="Steve Johnson" userId="f03b10e8-15b9-47ae-947f-5efaf92a5892" providerId="ADAL" clId="{585ED7C6-AF4B-4BFB-AA06-A23924ED206B}" dt="2018-11-28T07:54:53.290" v="14405" actId="20577"/>
        <pc:sldMkLst>
          <pc:docMk/>
          <pc:sldMk cId="230711003" sldId="2093"/>
        </pc:sldMkLst>
        <pc:spChg chg="mod">
          <ac:chgData name="Steve Johnson" userId="f03b10e8-15b9-47ae-947f-5efaf92a5892" providerId="ADAL" clId="{585ED7C6-AF4B-4BFB-AA06-A23924ED206B}" dt="2018-11-28T06:50:47.568" v="12017" actId="962"/>
          <ac:spMkLst>
            <pc:docMk/>
            <pc:sldMk cId="230711003" sldId="2093"/>
            <ac:spMk id="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5:33:53.882" v="4299" actId="14100"/>
          <ac:spMkLst>
            <pc:docMk/>
            <pc:sldMk cId="230711003" sldId="2093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0:54.198" v="12019" actId="962"/>
          <ac:spMkLst>
            <pc:docMk/>
            <pc:sldMk cId="230711003" sldId="2093"/>
            <ac:spMk id="1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7:54:53.290" v="14405" actId="20577"/>
          <ac:spMkLst>
            <pc:docMk/>
            <pc:sldMk cId="230711003" sldId="2093"/>
            <ac:spMk id="16" creationId="{D4CBCD6F-9EE5-4275-896C-ED8B7EC22B23}"/>
          </ac:spMkLst>
        </pc:spChg>
        <pc:spChg chg="add mod">
          <ac:chgData name="Steve Johnson" userId="f03b10e8-15b9-47ae-947f-5efaf92a5892" providerId="ADAL" clId="{585ED7C6-AF4B-4BFB-AA06-A23924ED206B}" dt="2018-11-28T05:34:42.894" v="4364" actId="1076"/>
          <ac:spMkLst>
            <pc:docMk/>
            <pc:sldMk cId="230711003" sldId="2093"/>
            <ac:spMk id="20" creationId="{C2F2F492-EADE-4D24-9A4F-F31D2AFFD6F8}"/>
          </ac:spMkLst>
        </pc:spChg>
        <pc:picChg chg="mod">
          <ac:chgData name="Steve Johnson" userId="f03b10e8-15b9-47ae-947f-5efaf92a5892" providerId="ADAL" clId="{585ED7C6-AF4B-4BFB-AA06-A23924ED206B}" dt="2018-11-28T06:49:48.693" v="11891" actId="962"/>
          <ac:picMkLst>
            <pc:docMk/>
            <pc:sldMk cId="230711003" sldId="2093"/>
            <ac:picMk id="11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6:49:51.693" v="11893" actId="962"/>
          <ac:picMkLst>
            <pc:docMk/>
            <pc:sldMk cId="230711003" sldId="2093"/>
            <ac:picMk id="12" creationId="{00000000-0000-0000-0000-000000000000}"/>
          </ac:picMkLst>
        </pc:picChg>
        <pc:cxnChg chg="mod">
          <ac:chgData name="Steve Johnson" userId="f03b10e8-15b9-47ae-947f-5efaf92a5892" providerId="ADAL" clId="{585ED7C6-AF4B-4BFB-AA06-A23924ED206B}" dt="2018-11-28T06:51:11.870" v="12109" actId="962"/>
          <ac:cxnSpMkLst>
            <pc:docMk/>
            <pc:sldMk cId="230711003" sldId="2093"/>
            <ac:cxnSpMk id="4" creationId="{00000000-0000-0000-0000-000000000000}"/>
          </ac:cxnSpMkLst>
        </pc:cxnChg>
        <pc:cxnChg chg="mod">
          <ac:chgData name="Steve Johnson" userId="f03b10e8-15b9-47ae-947f-5efaf92a5892" providerId="ADAL" clId="{585ED7C6-AF4B-4BFB-AA06-A23924ED206B}" dt="2018-11-28T06:53:37.062" v="12290" actId="962"/>
          <ac:cxnSpMkLst>
            <pc:docMk/>
            <pc:sldMk cId="230711003" sldId="2093"/>
            <ac:cxnSpMk id="14" creationId="{00000000-0000-0000-0000-000000000000}"/>
          </ac:cxnSpMkLst>
        </pc:cxnChg>
        <pc:cxnChg chg="mod">
          <ac:chgData name="Steve Johnson" userId="f03b10e8-15b9-47ae-947f-5efaf92a5892" providerId="ADAL" clId="{585ED7C6-AF4B-4BFB-AA06-A23924ED206B}" dt="2018-11-28T06:51:24.625" v="12111" actId="962"/>
          <ac:cxnSpMkLst>
            <pc:docMk/>
            <pc:sldMk cId="230711003" sldId="2093"/>
            <ac:cxnSpMk id="18" creationId="{00000000-0000-0000-0000-000000000000}"/>
          </ac:cxnSpMkLst>
        </pc:cxnChg>
      </pc:sldChg>
      <pc:sldChg chg="addSp delSp modSp">
        <pc:chgData name="Steve Johnson" userId="f03b10e8-15b9-47ae-947f-5efaf92a5892" providerId="ADAL" clId="{585ED7C6-AF4B-4BFB-AA06-A23924ED206B}" dt="2018-11-28T06:53:42.473" v="12292" actId="962"/>
        <pc:sldMkLst>
          <pc:docMk/>
          <pc:sldMk cId="1373634664" sldId="2094"/>
        </pc:sldMkLst>
        <pc:spChg chg="del">
          <ac:chgData name="Steve Johnson" userId="f03b10e8-15b9-47ae-947f-5efaf92a5892" providerId="ADAL" clId="{585ED7C6-AF4B-4BFB-AA06-A23924ED206B}" dt="2018-11-28T05:38:24.114" v="4427" actId="478"/>
          <ac:spMkLst>
            <pc:docMk/>
            <pc:sldMk cId="1373634664" sldId="2094"/>
            <ac:spMk id="3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38:21.979" v="4426" actId="478"/>
          <ac:spMkLst>
            <pc:docMk/>
            <pc:sldMk cId="1373634664" sldId="2094"/>
            <ac:spMk id="39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1-28T05:38:49.268" v="4442" actId="1076"/>
          <ac:spMkLst>
            <pc:docMk/>
            <pc:sldMk cId="1373634664" sldId="2094"/>
            <ac:spMk id="41" creationId="{E3AE524B-DD2A-447A-A352-73A72F1E7DE5}"/>
          </ac:spMkLst>
        </pc:spChg>
        <pc:spChg chg="add mod">
          <ac:chgData name="Steve Johnson" userId="f03b10e8-15b9-47ae-947f-5efaf92a5892" providerId="ADAL" clId="{585ED7C6-AF4B-4BFB-AA06-A23924ED206B}" dt="2018-11-28T05:38:38.467" v="4440" actId="1076"/>
          <ac:spMkLst>
            <pc:docMk/>
            <pc:sldMk cId="1373634664" sldId="2094"/>
            <ac:spMk id="42" creationId="{B64039DE-EAAF-4427-BE02-E8128F79DC77}"/>
          </ac:spMkLst>
        </pc:spChg>
        <pc:grpChg chg="mod">
          <ac:chgData name="Steve Johnson" userId="f03b10e8-15b9-47ae-947f-5efaf92a5892" providerId="ADAL" clId="{585ED7C6-AF4B-4BFB-AA06-A23924ED206B}" dt="2018-11-28T06:51:52.719" v="12135" actId="962"/>
          <ac:grpSpMkLst>
            <pc:docMk/>
            <pc:sldMk cId="1373634664" sldId="2094"/>
            <ac:grpSpMk id="2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53:42.473" v="12292" actId="962"/>
          <ac:grpSpMkLst>
            <pc:docMk/>
            <pc:sldMk cId="1373634664" sldId="2094"/>
            <ac:grpSpMk id="20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52:01.577" v="12137" actId="962"/>
          <ac:grpSpMkLst>
            <pc:docMk/>
            <pc:sldMk cId="1373634664" sldId="2094"/>
            <ac:grpSpMk id="27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52:05.278" v="12139" actId="962"/>
          <ac:grpSpMkLst>
            <pc:docMk/>
            <pc:sldMk cId="1373634664" sldId="2094"/>
            <ac:grpSpMk id="33" creationId="{00000000-0000-0000-0000-000000000000}"/>
          </ac:grpSpMkLst>
        </pc:grpChg>
        <pc:picChg chg="mod">
          <ac:chgData name="Steve Johnson" userId="f03b10e8-15b9-47ae-947f-5efaf92a5892" providerId="ADAL" clId="{585ED7C6-AF4B-4BFB-AA06-A23924ED206B}" dt="2018-11-28T06:49:56.527" v="11895" actId="962"/>
          <ac:picMkLst>
            <pc:docMk/>
            <pc:sldMk cId="1373634664" sldId="2094"/>
            <ac:picMk id="10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6:49:59.613" v="11897" actId="962"/>
          <ac:picMkLst>
            <pc:docMk/>
            <pc:sldMk cId="1373634664" sldId="2094"/>
            <ac:picMk id="19" creationId="{00000000-0000-0000-0000-000000000000}"/>
          </ac:picMkLst>
        </pc:picChg>
      </pc:sldChg>
      <pc:sldChg chg="modSp">
        <pc:chgData name="Steve Johnson" userId="f03b10e8-15b9-47ae-947f-5efaf92a5892" providerId="ADAL" clId="{585ED7C6-AF4B-4BFB-AA06-A23924ED206B}" dt="2019-01-10T14:45:01.680" v="30524" actId="14100"/>
        <pc:sldMkLst>
          <pc:docMk/>
          <pc:sldMk cId="3153947759" sldId="2117"/>
        </pc:sldMkLst>
        <pc:spChg chg="mod">
          <ac:chgData name="Steve Johnson" userId="f03b10e8-15b9-47ae-947f-5efaf92a5892" providerId="ADAL" clId="{585ED7C6-AF4B-4BFB-AA06-A23924ED206B}" dt="2019-01-10T14:44:29.090" v="30508" actId="20577"/>
          <ac:spMkLst>
            <pc:docMk/>
            <pc:sldMk cId="3153947759" sldId="2117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0:22.593" v="11927" actId="962"/>
          <ac:spMkLst>
            <pc:docMk/>
            <pc:sldMk cId="3153947759" sldId="2117"/>
            <ac:spMk id="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0:28.921" v="11929" actId="962"/>
          <ac:spMkLst>
            <pc:docMk/>
            <pc:sldMk cId="3153947759" sldId="2117"/>
            <ac:spMk id="1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0:31.289" v="11931" actId="962"/>
          <ac:spMkLst>
            <pc:docMk/>
            <pc:sldMk cId="3153947759" sldId="2117"/>
            <ac:spMk id="1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0:33.171" v="11933" actId="962"/>
          <ac:spMkLst>
            <pc:docMk/>
            <pc:sldMk cId="3153947759" sldId="2117"/>
            <ac:spMk id="1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7:54:46.945" v="14398" actId="20577"/>
          <ac:spMkLst>
            <pc:docMk/>
            <pc:sldMk cId="3153947759" sldId="2117"/>
            <ac:spMk id="18" creationId="{D4CBCD6F-9EE5-4275-896C-ED8B7EC22B23}"/>
          </ac:spMkLst>
        </pc:spChg>
        <pc:spChg chg="mod">
          <ac:chgData name="Steve Johnson" userId="f03b10e8-15b9-47ae-947f-5efaf92a5892" providerId="ADAL" clId="{585ED7C6-AF4B-4BFB-AA06-A23924ED206B}" dt="2019-01-10T14:45:01.680" v="30524" actId="14100"/>
          <ac:spMkLst>
            <pc:docMk/>
            <pc:sldMk cId="3153947759" sldId="2117"/>
            <ac:spMk id="27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1-28T06:49:31.433" v="11889" actId="962"/>
          <ac:picMkLst>
            <pc:docMk/>
            <pc:sldMk cId="3153947759" sldId="2117"/>
            <ac:picMk id="8" creationId="{00000000-0000-0000-0000-000000000000}"/>
          </ac:picMkLst>
        </pc:picChg>
      </pc:sldChg>
      <pc:sldChg chg="modSp add modNotes">
        <pc:chgData name="Steve Johnson" userId="f03b10e8-15b9-47ae-947f-5efaf92a5892" providerId="ADAL" clId="{585ED7C6-AF4B-4BFB-AA06-A23924ED206B}" dt="2018-12-13T07:14:08.078" v="15833" actId="14100"/>
        <pc:sldMkLst>
          <pc:docMk/>
          <pc:sldMk cId="2547423073" sldId="2118"/>
        </pc:sldMkLst>
        <pc:spChg chg="mod">
          <ac:chgData name="Steve Johnson" userId="f03b10e8-15b9-47ae-947f-5efaf92a5892" providerId="ADAL" clId="{585ED7C6-AF4B-4BFB-AA06-A23924ED206B}" dt="2018-12-13T07:14:08.078" v="15833" actId="14100"/>
          <ac:spMkLst>
            <pc:docMk/>
            <pc:sldMk cId="2547423073" sldId="2118"/>
            <ac:spMk id="6" creationId="{4C6A5969-20CA-446C-9772-945F6A9EF3BA}"/>
          </ac:spMkLst>
        </pc:spChg>
        <pc:picChg chg="mod">
          <ac:chgData name="Steve Johnson" userId="f03b10e8-15b9-47ae-947f-5efaf92a5892" providerId="ADAL" clId="{585ED7C6-AF4B-4BFB-AA06-A23924ED206B}" dt="2018-11-28T05:45:44.218" v="4591" actId="962"/>
          <ac:picMkLst>
            <pc:docMk/>
            <pc:sldMk cId="2547423073" sldId="2118"/>
            <ac:picMk id="8" creationId="{00000000-0000-0000-0000-000000000000}"/>
          </ac:picMkLst>
        </pc:picChg>
      </pc:sldChg>
      <pc:sldChg chg="addSp modSp add">
        <pc:chgData name="Steve Johnson" userId="f03b10e8-15b9-47ae-947f-5efaf92a5892" providerId="ADAL" clId="{585ED7C6-AF4B-4BFB-AA06-A23924ED206B}" dt="2019-01-13T21:08:33.728" v="30672" actId="1076"/>
        <pc:sldMkLst>
          <pc:docMk/>
          <pc:sldMk cId="1539409406" sldId="2119"/>
        </pc:sldMkLst>
        <pc:spChg chg="add mod">
          <ac:chgData name="Steve Johnson" userId="f03b10e8-15b9-47ae-947f-5efaf92a5892" providerId="ADAL" clId="{585ED7C6-AF4B-4BFB-AA06-A23924ED206B}" dt="2019-01-13T21:08:33.728" v="30672" actId="1076"/>
          <ac:spMkLst>
            <pc:docMk/>
            <pc:sldMk cId="1539409406" sldId="2119"/>
            <ac:spMk id="6" creationId="{1EFDE7C9-CDF9-4C54-A603-AE6D40E626FF}"/>
          </ac:spMkLst>
        </pc:spChg>
        <pc:spChg chg="mod">
          <ac:chgData name="Steve Johnson" userId="f03b10e8-15b9-47ae-947f-5efaf92a5892" providerId="ADAL" clId="{585ED7C6-AF4B-4BFB-AA06-A23924ED206B}" dt="2018-11-26T16:32:43.221" v="1230" actId="20577"/>
          <ac:spMkLst>
            <pc:docMk/>
            <pc:sldMk cId="1539409406" sldId="2119"/>
            <ac:spMk id="14" creationId="{00000000-0000-0000-0000-000000000000}"/>
          </ac:spMkLst>
        </pc:spChg>
      </pc:sldChg>
      <pc:sldChg chg="addSp delSp modSp modAnim">
        <pc:chgData name="Steve Johnson" userId="f03b10e8-15b9-47ae-947f-5efaf92a5892" providerId="ADAL" clId="{585ED7C6-AF4B-4BFB-AA06-A23924ED206B}" dt="2019-01-13T23:25:51.804" v="30706"/>
        <pc:sldMkLst>
          <pc:docMk/>
          <pc:sldMk cId="3795180540" sldId="2122"/>
        </pc:sldMkLst>
        <pc:spChg chg="mod">
          <ac:chgData name="Steve Johnson" userId="f03b10e8-15b9-47ae-947f-5efaf92a5892" providerId="ADAL" clId="{585ED7C6-AF4B-4BFB-AA06-A23924ED206B}" dt="2019-01-13T23:19:21.309" v="30681" actId="1076"/>
          <ac:spMkLst>
            <pc:docMk/>
            <pc:sldMk cId="3795180540" sldId="2122"/>
            <ac:spMk id="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6:35.704" v="9504" actId="962"/>
          <ac:spMkLst>
            <pc:docMk/>
            <pc:sldMk cId="3795180540" sldId="2122"/>
            <ac:spMk id="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0:32.309" v="9706" actId="962"/>
          <ac:spMkLst>
            <pc:docMk/>
            <pc:sldMk cId="3795180540" sldId="212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6:47.256" v="9514" actId="962"/>
          <ac:spMkLst>
            <pc:docMk/>
            <pc:sldMk cId="3795180540" sldId="2122"/>
            <ac:spMk id="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0:46.435" v="9768" actId="962"/>
          <ac:spMkLst>
            <pc:docMk/>
            <pc:sldMk cId="3795180540" sldId="2122"/>
            <ac:spMk id="1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3T23:22:15.115" v="30699" actId="1076"/>
          <ac:spMkLst>
            <pc:docMk/>
            <pc:sldMk cId="3795180540" sldId="2122"/>
            <ac:spMk id="23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6T13:37:52.202" v="26559" actId="20577"/>
          <ac:spMkLst>
            <pc:docMk/>
            <pc:sldMk cId="3795180540" sldId="2122"/>
            <ac:spMk id="25" creationId="{D4CBCD6F-9EE5-4275-896C-ED8B7EC22B23}"/>
          </ac:spMkLst>
        </pc:spChg>
        <pc:spChg chg="mod">
          <ac:chgData name="Steve Johnson" userId="f03b10e8-15b9-47ae-947f-5efaf92a5892" providerId="ADAL" clId="{585ED7C6-AF4B-4BFB-AA06-A23924ED206B}" dt="2019-01-13T23:22:18.097" v="30700" actId="1076"/>
          <ac:spMkLst>
            <pc:docMk/>
            <pc:sldMk cId="3795180540" sldId="2122"/>
            <ac:spMk id="3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3T23:22:21.759" v="30701" actId="1076"/>
          <ac:spMkLst>
            <pc:docMk/>
            <pc:sldMk cId="3795180540" sldId="2122"/>
            <ac:spMk id="37" creationId="{00000000-0000-0000-0000-000000000000}"/>
          </ac:spMkLst>
        </pc:spChg>
        <pc:grpChg chg="mod">
          <ac:chgData name="Steve Johnson" userId="f03b10e8-15b9-47ae-947f-5efaf92a5892" providerId="ADAL" clId="{585ED7C6-AF4B-4BFB-AA06-A23924ED206B}" dt="2018-11-28T06:27:21.700" v="9515" actId="164"/>
          <ac:grpSpMkLst>
            <pc:docMk/>
            <pc:sldMk cId="3795180540" sldId="2122"/>
            <ac:grpSpMk id="3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7:21.700" v="9515" actId="164"/>
          <ac:grpSpMkLst>
            <pc:docMk/>
            <pc:sldMk cId="3795180540" sldId="2122"/>
            <ac:grpSpMk id="4" creationId="{00000000-0000-0000-0000-000000000000}"/>
          </ac:grpSpMkLst>
        </pc:grpChg>
        <pc:grpChg chg="add del mod">
          <ac:chgData name="Steve Johnson" userId="f03b10e8-15b9-47ae-947f-5efaf92a5892" providerId="ADAL" clId="{585ED7C6-AF4B-4BFB-AA06-A23924ED206B}" dt="2018-11-28T06:29:27.522" v="9516" actId="478"/>
          <ac:grpSpMkLst>
            <pc:docMk/>
            <pc:sldMk cId="3795180540" sldId="2122"/>
            <ac:grpSpMk id="7" creationId="{94578A24-1B1D-4CEC-A794-1FB7AAB25F38}"/>
          </ac:grpSpMkLst>
        </pc:grpChg>
        <pc:picChg chg="add mod">
          <ac:chgData name="Steve Johnson" userId="f03b10e8-15b9-47ae-947f-5efaf92a5892" providerId="ADAL" clId="{585ED7C6-AF4B-4BFB-AA06-A23924ED206B}" dt="2018-11-28T06:30:05.136" v="9628" actId="962"/>
          <ac:picMkLst>
            <pc:docMk/>
            <pc:sldMk cId="3795180540" sldId="2122"/>
            <ac:picMk id="15" creationId="{84E8225D-4E20-4E1C-A6A2-DEF169F92545}"/>
          </ac:picMkLst>
        </pc:picChg>
        <pc:picChg chg="add del mod">
          <ac:chgData name="Steve Johnson" userId="f03b10e8-15b9-47ae-947f-5efaf92a5892" providerId="ADAL" clId="{585ED7C6-AF4B-4BFB-AA06-A23924ED206B}" dt="2019-01-13T23:20:57.872" v="30693" actId="478"/>
          <ac:picMkLst>
            <pc:docMk/>
            <pc:sldMk cId="3795180540" sldId="2122"/>
            <ac:picMk id="17" creationId="{E3571A0B-4AB8-4579-A7E2-90ABE01F3569}"/>
          </ac:picMkLst>
        </pc:picChg>
        <pc:picChg chg="add del mod">
          <ac:chgData name="Steve Johnson" userId="f03b10e8-15b9-47ae-947f-5efaf92a5892" providerId="ADAL" clId="{585ED7C6-AF4B-4BFB-AA06-A23924ED206B}" dt="2019-01-13T23:21:02.283" v="30696" actId="478"/>
          <ac:picMkLst>
            <pc:docMk/>
            <pc:sldMk cId="3795180540" sldId="2122"/>
            <ac:picMk id="18" creationId="{2B49EC83-FE98-4435-BA78-51A8E4FF746B}"/>
          </ac:picMkLst>
        </pc:picChg>
        <pc:picChg chg="add del mod">
          <ac:chgData name="Steve Johnson" userId="f03b10e8-15b9-47ae-947f-5efaf92a5892" providerId="ADAL" clId="{585ED7C6-AF4B-4BFB-AA06-A23924ED206B}" dt="2019-01-13T23:21:00.652" v="30695" actId="478"/>
          <ac:picMkLst>
            <pc:docMk/>
            <pc:sldMk cId="3795180540" sldId="2122"/>
            <ac:picMk id="19" creationId="{1FD3ACFF-2AC9-49DF-9486-320FCB1E7673}"/>
          </ac:picMkLst>
        </pc:picChg>
        <pc:picChg chg="add del mod">
          <ac:chgData name="Steve Johnson" userId="f03b10e8-15b9-47ae-947f-5efaf92a5892" providerId="ADAL" clId="{585ED7C6-AF4B-4BFB-AA06-A23924ED206B}" dt="2019-01-13T23:20:59.479" v="30694" actId="478"/>
          <ac:picMkLst>
            <pc:docMk/>
            <pc:sldMk cId="3795180540" sldId="2122"/>
            <ac:picMk id="24" creationId="{938C1D4B-8F83-46A3-B951-9232F97D1344}"/>
          </ac:picMkLst>
        </pc:picChg>
        <pc:cxnChg chg="mod">
          <ac:chgData name="Steve Johnson" userId="f03b10e8-15b9-47ae-947f-5efaf92a5892" providerId="ADAL" clId="{585ED7C6-AF4B-4BFB-AA06-A23924ED206B}" dt="2018-11-28T06:27:21.700" v="9515" actId="164"/>
          <ac:cxnSpMkLst>
            <pc:docMk/>
            <pc:sldMk cId="3795180540" sldId="2122"/>
            <ac:cxnSpMk id="11" creationId="{00000000-0000-0000-0000-000000000000}"/>
          </ac:cxnSpMkLst>
        </pc:cxnChg>
        <pc:cxnChg chg="mod">
          <ac:chgData name="Steve Johnson" userId="f03b10e8-15b9-47ae-947f-5efaf92a5892" providerId="ADAL" clId="{585ED7C6-AF4B-4BFB-AA06-A23924ED206B}" dt="2018-11-28T06:27:21.700" v="9515" actId="164"/>
          <ac:cxnSpMkLst>
            <pc:docMk/>
            <pc:sldMk cId="3795180540" sldId="2122"/>
            <ac:cxnSpMk id="13" creationId="{00000000-0000-0000-0000-000000000000}"/>
          </ac:cxnSpMkLst>
        </pc:cxnChg>
        <pc:cxnChg chg="mod">
          <ac:chgData name="Steve Johnson" userId="f03b10e8-15b9-47ae-947f-5efaf92a5892" providerId="ADAL" clId="{585ED7C6-AF4B-4BFB-AA06-A23924ED206B}" dt="2018-11-28T06:27:21.700" v="9515" actId="164"/>
          <ac:cxnSpMkLst>
            <pc:docMk/>
            <pc:sldMk cId="3795180540" sldId="2122"/>
            <ac:cxnSpMk id="19" creationId="{00000000-0000-0000-0000-000000000000}"/>
          </ac:cxnSpMkLst>
        </pc:cxnChg>
      </pc:sldChg>
      <pc:sldChg chg="modSp">
        <pc:chgData name="Steve Johnson" userId="f03b10e8-15b9-47ae-947f-5efaf92a5892" providerId="ADAL" clId="{585ED7C6-AF4B-4BFB-AA06-A23924ED206B}" dt="2018-12-16T13:38:05.060" v="26565" actId="20577"/>
        <pc:sldMkLst>
          <pc:docMk/>
          <pc:sldMk cId="2913660250" sldId="2123"/>
        </pc:sldMkLst>
        <pc:spChg chg="mod">
          <ac:chgData name="Steve Johnson" userId="f03b10e8-15b9-47ae-947f-5efaf92a5892" providerId="ADAL" clId="{585ED7C6-AF4B-4BFB-AA06-A23924ED206B}" dt="2018-11-28T06:37:08.457" v="10212" actId="962"/>
          <ac:spMkLst>
            <pc:docMk/>
            <pc:sldMk cId="2913660250" sldId="2123"/>
            <ac:spMk id="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6T13:38:05.060" v="26565" actId="20577"/>
          <ac:spMkLst>
            <pc:docMk/>
            <pc:sldMk cId="2913660250" sldId="2123"/>
            <ac:spMk id="6" creationId="{E93AE311-A89D-4755-9DF6-B7FB4552D1A4}"/>
          </ac:spMkLst>
        </pc:spChg>
        <pc:spChg chg="mod">
          <ac:chgData name="Steve Johnson" userId="f03b10e8-15b9-47ae-947f-5efaf92a5892" providerId="ADAL" clId="{585ED7C6-AF4B-4BFB-AA06-A23924ED206B}" dt="2018-12-14T09:05:33.706" v="19311" actId="20577"/>
          <ac:spMkLst>
            <pc:docMk/>
            <pc:sldMk cId="2913660250" sldId="2123"/>
            <ac:spMk id="14" creationId="{00000000-0000-0000-0000-000000000000}"/>
          </ac:spMkLst>
        </pc:spChg>
      </pc:sldChg>
      <pc:sldChg chg="modSp">
        <pc:chgData name="Steve Johnson" userId="f03b10e8-15b9-47ae-947f-5efaf92a5892" providerId="ADAL" clId="{585ED7C6-AF4B-4BFB-AA06-A23924ED206B}" dt="2018-11-28T05:12:27.560" v="4117" actId="20577"/>
        <pc:sldMkLst>
          <pc:docMk/>
          <pc:sldMk cId="3287063039" sldId="2124"/>
        </pc:sldMkLst>
        <pc:spChg chg="mod">
          <ac:chgData name="Steve Johnson" userId="f03b10e8-15b9-47ae-947f-5efaf92a5892" providerId="ADAL" clId="{585ED7C6-AF4B-4BFB-AA06-A23924ED206B}" dt="2018-11-28T05:12:27.560" v="4117" actId="20577"/>
          <ac:spMkLst>
            <pc:docMk/>
            <pc:sldMk cId="3287063039" sldId="2124"/>
            <ac:spMk id="7" creationId="{D4CBCD6F-9EE5-4275-896C-ED8B7EC22B23}"/>
          </ac:spMkLst>
        </pc:spChg>
      </pc:sldChg>
      <pc:sldChg chg="modSp">
        <pc:chgData name="Steve Johnson" userId="f03b10e8-15b9-47ae-947f-5efaf92a5892" providerId="ADAL" clId="{585ED7C6-AF4B-4BFB-AA06-A23924ED206B}" dt="2018-11-28T07:08:01.661" v="13697" actId="13238"/>
        <pc:sldMkLst>
          <pc:docMk/>
          <pc:sldMk cId="1993165006" sldId="2125"/>
        </pc:sldMkLst>
        <pc:spChg chg="mod">
          <ac:chgData name="Steve Johnson" userId="f03b10e8-15b9-47ae-947f-5efaf92a5892" providerId="ADAL" clId="{585ED7C6-AF4B-4BFB-AA06-A23924ED206B}" dt="2018-11-28T05:12:36.777" v="4127" actId="20577"/>
          <ac:spMkLst>
            <pc:docMk/>
            <pc:sldMk cId="1993165006" sldId="2125"/>
            <ac:spMk id="9" creationId="{D4CBCD6F-9EE5-4275-896C-ED8B7EC22B23}"/>
          </ac:spMkLst>
        </pc:spChg>
        <pc:graphicFrameChg chg="mod modGraphic">
          <ac:chgData name="Steve Johnson" userId="f03b10e8-15b9-47ae-947f-5efaf92a5892" providerId="ADAL" clId="{585ED7C6-AF4B-4BFB-AA06-A23924ED206B}" dt="2018-11-28T07:08:01.661" v="13697" actId="13238"/>
          <ac:graphicFrameMkLst>
            <pc:docMk/>
            <pc:sldMk cId="1993165006" sldId="2125"/>
            <ac:graphicFrameMk id="5" creationId="{00000000-0000-0000-0000-000000000000}"/>
          </ac:graphicFrameMkLst>
        </pc:graphicFrameChg>
      </pc:sldChg>
      <pc:sldChg chg="addSp delSp modSp delAnim modAnim">
        <pc:chgData name="Steve Johnson" userId="f03b10e8-15b9-47ae-947f-5efaf92a5892" providerId="ADAL" clId="{585ED7C6-AF4B-4BFB-AA06-A23924ED206B}" dt="2018-12-16T13:37:57.582" v="26562" actId="20577"/>
        <pc:sldMkLst>
          <pc:docMk/>
          <pc:sldMk cId="3315016510" sldId="2129"/>
        </pc:sldMkLst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2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5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9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10" creationId="{00000000-0000-0000-0000-000000000000}"/>
          </ac:spMkLst>
        </pc:spChg>
        <pc:spChg chg="add del ord">
          <ac:chgData name="Steve Johnson" userId="f03b10e8-15b9-47ae-947f-5efaf92a5892" providerId="ADAL" clId="{585ED7C6-AF4B-4BFB-AA06-A23924ED206B}" dt="2018-12-14T09:05:03.868" v="19295" actId="478"/>
          <ac:spMkLst>
            <pc:docMk/>
            <pc:sldMk cId="3315016510" sldId="2129"/>
            <ac:spMk id="17" creationId="{6FD6E5B7-A9EA-44D6-8A03-95D6C4B6AE76}"/>
          </ac:spMkLst>
        </pc:spChg>
        <pc:spChg chg="mod ord">
          <ac:chgData name="Steve Johnson" userId="f03b10e8-15b9-47ae-947f-5efaf92a5892" providerId="ADAL" clId="{585ED7C6-AF4B-4BFB-AA06-A23924ED206B}" dt="2018-12-14T09:05:00.529" v="19294" actId="167"/>
          <ac:spMkLst>
            <pc:docMk/>
            <pc:sldMk cId="3315016510" sldId="2129"/>
            <ac:spMk id="22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23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6T13:37:57.582" v="26562" actId="20577"/>
          <ac:spMkLst>
            <pc:docMk/>
            <pc:sldMk cId="3315016510" sldId="2129"/>
            <ac:spMk id="25" creationId="{D4CBCD6F-9EE5-4275-896C-ED8B7EC22B23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27" creationId="{326FE47E-3806-4016-A02C-641C0E1A3E17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29" creationId="{0CE76832-0CC0-4C5E-9439-CE43878441BB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30" creationId="{8F9CD1B8-2D2F-43F0-8817-F26596BCE8BF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31" creationId="{37EE704E-748D-4DF8-B0AE-D41DA88B41D7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32" creationId="{21D92C80-043E-4FB1-BBF6-B7003A7BFC5F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34" creationId="{2D5965BF-233C-4E59-BCCA-C1774C9BE1A3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3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3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38" creationId="{7769426A-FD84-4EC4-AEA9-5E81E97DF453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39" creationId="{0721F05E-4CEE-4017-ADBB-7BC26960E408}"/>
          </ac:spMkLst>
        </pc:spChg>
        <pc:grpChg chg="del">
          <ac:chgData name="Steve Johnson" userId="f03b10e8-15b9-47ae-947f-5efaf92a5892" providerId="ADAL" clId="{585ED7C6-AF4B-4BFB-AA06-A23924ED206B}" dt="2018-11-28T06:36:26.764" v="10145" actId="478"/>
          <ac:grpSpMkLst>
            <pc:docMk/>
            <pc:sldMk cId="3315016510" sldId="2129"/>
            <ac:grpSpMk id="3" creationId="{00000000-0000-0000-0000-000000000000}"/>
          </ac:grpSpMkLst>
        </pc:grpChg>
        <pc:grpChg chg="del">
          <ac:chgData name="Steve Johnson" userId="f03b10e8-15b9-47ae-947f-5efaf92a5892" providerId="ADAL" clId="{585ED7C6-AF4B-4BFB-AA06-A23924ED206B}" dt="2018-11-28T06:36:26.764" v="10145" actId="478"/>
          <ac:grpSpMkLst>
            <pc:docMk/>
            <pc:sldMk cId="3315016510" sldId="2129"/>
            <ac:grpSpMk id="4" creationId="{00000000-0000-0000-0000-000000000000}"/>
          </ac:grpSpMkLst>
        </pc:grpChg>
        <pc:picChg chg="add">
          <ac:chgData name="Steve Johnson" userId="f03b10e8-15b9-47ae-947f-5efaf92a5892" providerId="ADAL" clId="{585ED7C6-AF4B-4BFB-AA06-A23924ED206B}" dt="2018-11-28T06:36:27.292" v="10146"/>
          <ac:picMkLst>
            <pc:docMk/>
            <pc:sldMk cId="3315016510" sldId="2129"/>
            <ac:picMk id="40" creationId="{D2B14551-C797-402B-8B3B-9A5F2C7E37D0}"/>
          </ac:picMkLst>
        </pc:picChg>
        <pc:cxnChg chg="del">
          <ac:chgData name="Steve Johnson" userId="f03b10e8-15b9-47ae-947f-5efaf92a5892" providerId="ADAL" clId="{585ED7C6-AF4B-4BFB-AA06-A23924ED206B}" dt="2018-11-28T06:36:26.764" v="10145" actId="478"/>
          <ac:cxnSpMkLst>
            <pc:docMk/>
            <pc:sldMk cId="3315016510" sldId="2129"/>
            <ac:cxnSpMk id="11" creationId="{00000000-0000-0000-0000-000000000000}"/>
          </ac:cxnSpMkLst>
        </pc:cxnChg>
        <pc:cxnChg chg="del">
          <ac:chgData name="Steve Johnson" userId="f03b10e8-15b9-47ae-947f-5efaf92a5892" providerId="ADAL" clId="{585ED7C6-AF4B-4BFB-AA06-A23924ED206B}" dt="2018-11-28T06:36:26.764" v="10145" actId="478"/>
          <ac:cxnSpMkLst>
            <pc:docMk/>
            <pc:sldMk cId="3315016510" sldId="2129"/>
            <ac:cxnSpMk id="13" creationId="{00000000-0000-0000-0000-000000000000}"/>
          </ac:cxnSpMkLst>
        </pc:cxnChg>
        <pc:cxnChg chg="del">
          <ac:chgData name="Steve Johnson" userId="f03b10e8-15b9-47ae-947f-5efaf92a5892" providerId="ADAL" clId="{585ED7C6-AF4B-4BFB-AA06-A23924ED206B}" dt="2018-11-28T06:36:26.764" v="10145" actId="478"/>
          <ac:cxnSpMkLst>
            <pc:docMk/>
            <pc:sldMk cId="3315016510" sldId="2129"/>
            <ac:cxnSpMk id="19" creationId="{00000000-0000-0000-0000-000000000000}"/>
          </ac:cxnSpMkLst>
        </pc:cxnChg>
      </pc:sldChg>
      <pc:sldChg chg="modSp">
        <pc:chgData name="Steve Johnson" userId="f03b10e8-15b9-47ae-947f-5efaf92a5892" providerId="ADAL" clId="{585ED7C6-AF4B-4BFB-AA06-A23924ED206B}" dt="2018-11-28T07:07:55.737" v="13696" actId="13238"/>
        <pc:sldMkLst>
          <pc:docMk/>
          <pc:sldMk cId="2273448556" sldId="2130"/>
        </pc:sldMkLst>
        <pc:spChg chg="mod">
          <ac:chgData name="Steve Johnson" userId="f03b10e8-15b9-47ae-947f-5efaf92a5892" providerId="ADAL" clId="{585ED7C6-AF4B-4BFB-AA06-A23924ED206B}" dt="2018-11-28T05:12:31.905" v="4122" actId="20577"/>
          <ac:spMkLst>
            <pc:docMk/>
            <pc:sldMk cId="2273448556" sldId="2130"/>
            <ac:spMk id="7" creationId="{D4CBCD6F-9EE5-4275-896C-ED8B7EC22B23}"/>
          </ac:spMkLst>
        </pc:spChg>
        <pc:graphicFrameChg chg="mod modGraphic">
          <ac:chgData name="Steve Johnson" userId="f03b10e8-15b9-47ae-947f-5efaf92a5892" providerId="ADAL" clId="{585ED7C6-AF4B-4BFB-AA06-A23924ED206B}" dt="2018-11-28T07:07:55.737" v="13696" actId="13238"/>
          <ac:graphicFrameMkLst>
            <pc:docMk/>
            <pc:sldMk cId="2273448556" sldId="2130"/>
            <ac:graphicFrameMk id="5" creationId="{00000000-0000-0000-0000-000000000000}"/>
          </ac:graphicFrameMkLst>
        </pc:graphicFrameChg>
      </pc:sldChg>
      <pc:sldChg chg="addSp modSp add">
        <pc:chgData name="Steve Johnson" userId="f03b10e8-15b9-47ae-947f-5efaf92a5892" providerId="ADAL" clId="{585ED7C6-AF4B-4BFB-AA06-A23924ED206B}" dt="2019-01-14T00:39:15.888" v="30958" actId="6549"/>
        <pc:sldMkLst>
          <pc:docMk/>
          <pc:sldMk cId="457922521" sldId="2132"/>
        </pc:sldMkLst>
        <pc:spChg chg="add mod">
          <ac:chgData name="Steve Johnson" userId="f03b10e8-15b9-47ae-947f-5efaf92a5892" providerId="ADAL" clId="{585ED7C6-AF4B-4BFB-AA06-A23924ED206B}" dt="2018-12-16T00:15:04.445" v="24714" actId="1076"/>
          <ac:spMkLst>
            <pc:docMk/>
            <pc:sldMk cId="457922521" sldId="2132"/>
            <ac:spMk id="4" creationId="{5F24C528-12BC-4CCB-BF29-541E5107BFE8}"/>
          </ac:spMkLst>
        </pc:spChg>
        <pc:spChg chg="mod">
          <ac:chgData name="Steve Johnson" userId="f03b10e8-15b9-47ae-947f-5efaf92a5892" providerId="ADAL" clId="{585ED7C6-AF4B-4BFB-AA06-A23924ED206B}" dt="2019-01-14T00:39:15.888" v="30958" actId="6549"/>
          <ac:spMkLst>
            <pc:docMk/>
            <pc:sldMk cId="457922521" sldId="2132"/>
            <ac:spMk id="6" creationId="{00000000-0000-0000-0000-000000000000}"/>
          </ac:spMkLst>
        </pc:spChg>
        <pc:picChg chg="add mod">
          <ac:chgData name="Steve Johnson" userId="f03b10e8-15b9-47ae-947f-5efaf92a5892" providerId="ADAL" clId="{585ED7C6-AF4B-4BFB-AA06-A23924ED206B}" dt="2018-12-16T00:14:40.925" v="24708" actId="962"/>
          <ac:picMkLst>
            <pc:docMk/>
            <pc:sldMk cId="457922521" sldId="2132"/>
            <ac:picMk id="3" creationId="{54021294-F331-480B-8164-CA29F1C333F1}"/>
          </ac:picMkLst>
        </pc:picChg>
      </pc:sldChg>
      <pc:sldChg chg="addSp modSp">
        <pc:chgData name="Steve Johnson" userId="f03b10e8-15b9-47ae-947f-5efaf92a5892" providerId="ADAL" clId="{585ED7C6-AF4B-4BFB-AA06-A23924ED206B}" dt="2019-01-14T02:41:50.245" v="31017" actId="20577"/>
        <pc:sldMkLst>
          <pc:docMk/>
          <pc:sldMk cId="2489819604" sldId="2133"/>
        </pc:sldMkLst>
        <pc:spChg chg="mod">
          <ac:chgData name="Steve Johnson" userId="f03b10e8-15b9-47ae-947f-5efaf92a5892" providerId="ADAL" clId="{585ED7C6-AF4B-4BFB-AA06-A23924ED206B}" dt="2019-01-14T02:41:50.245" v="31017" actId="20577"/>
          <ac:spMkLst>
            <pc:docMk/>
            <pc:sldMk cId="2489819604" sldId="2133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1-27T16:43:05.589" v="3304" actId="1076"/>
          <ac:spMkLst>
            <pc:docMk/>
            <pc:sldMk cId="2489819604" sldId="2133"/>
            <ac:spMk id="7" creationId="{0E3B4918-0310-4B80-8975-EA1072EF57EF}"/>
          </ac:spMkLst>
        </pc:spChg>
        <pc:picChg chg="add mod">
          <ac:chgData name="Steve Johnson" userId="f03b10e8-15b9-47ae-947f-5efaf92a5892" providerId="ADAL" clId="{585ED7C6-AF4B-4BFB-AA06-A23924ED206B}" dt="2018-12-14T15:36:22.724" v="22404" actId="1076"/>
          <ac:picMkLst>
            <pc:docMk/>
            <pc:sldMk cId="2489819604" sldId="2133"/>
            <ac:picMk id="5" creationId="{29D00083-86D0-4C4F-8ABF-2C14C4C39C97}"/>
          </ac:picMkLst>
        </pc:picChg>
      </pc:sldChg>
      <pc:sldChg chg="modSp add">
        <pc:chgData name="Steve Johnson" userId="f03b10e8-15b9-47ae-947f-5efaf92a5892" providerId="ADAL" clId="{585ED7C6-AF4B-4BFB-AA06-A23924ED206B}" dt="2018-12-16T00:27:59.167" v="24898" actId="20577"/>
        <pc:sldMkLst>
          <pc:docMk/>
          <pc:sldMk cId="1998611414" sldId="2135"/>
        </pc:sldMkLst>
        <pc:spChg chg="mod">
          <ac:chgData name="Steve Johnson" userId="f03b10e8-15b9-47ae-947f-5efaf92a5892" providerId="ADAL" clId="{585ED7C6-AF4B-4BFB-AA06-A23924ED206B}" dt="2018-12-16T00:27:59.167" v="24898" actId="20577"/>
          <ac:spMkLst>
            <pc:docMk/>
            <pc:sldMk cId="1998611414" sldId="2135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15:32:18.820" v="22380" actId="20577"/>
          <ac:spMkLst>
            <pc:docMk/>
            <pc:sldMk cId="1998611414" sldId="2135"/>
            <ac:spMk id="8" creationId="{D4CBCD6F-9EE5-4275-896C-ED8B7EC22B23}"/>
          </ac:spMkLst>
        </pc:spChg>
      </pc:sldChg>
      <pc:sldChg chg="modSp">
        <pc:chgData name="Steve Johnson" userId="f03b10e8-15b9-47ae-947f-5efaf92a5892" providerId="ADAL" clId="{585ED7C6-AF4B-4BFB-AA06-A23924ED206B}" dt="2018-11-28T06:44:10.878" v="11596" actId="962"/>
        <pc:sldMkLst>
          <pc:docMk/>
          <pc:sldMk cId="267695611" sldId="2136"/>
        </pc:sldMkLst>
        <pc:spChg chg="mod">
          <ac:chgData name="Steve Johnson" userId="f03b10e8-15b9-47ae-947f-5efaf92a5892" providerId="ADAL" clId="{585ED7C6-AF4B-4BFB-AA06-A23924ED206B}" dt="2018-11-28T06:44:10.878" v="11596" actId="962"/>
          <ac:spMkLst>
            <pc:docMk/>
            <pc:sldMk cId="267695611" sldId="2136"/>
            <ac:spMk id="4" creationId="{4EE395EB-4A78-41B3-AF8F-ED7FEA4BFE56}"/>
          </ac:spMkLst>
        </pc:spChg>
      </pc:sldChg>
      <pc:sldChg chg="modSp">
        <pc:chgData name="Steve Johnson" userId="f03b10e8-15b9-47ae-947f-5efaf92a5892" providerId="ADAL" clId="{585ED7C6-AF4B-4BFB-AA06-A23924ED206B}" dt="2018-12-16T02:16:22.920" v="26533" actId="255"/>
        <pc:sldMkLst>
          <pc:docMk/>
          <pc:sldMk cId="4156034517" sldId="2138"/>
        </pc:sldMkLst>
        <pc:spChg chg="mod">
          <ac:chgData name="Steve Johnson" userId="f03b10e8-15b9-47ae-947f-5efaf92a5892" providerId="ADAL" clId="{585ED7C6-AF4B-4BFB-AA06-A23924ED206B}" dt="2018-12-16T02:16:22.920" v="26533" actId="255"/>
          <ac:spMkLst>
            <pc:docMk/>
            <pc:sldMk cId="4156034517" sldId="2138"/>
            <ac:spMk id="6" creationId="{00000000-0000-0000-0000-000000000000}"/>
          </ac:spMkLst>
        </pc:spChg>
      </pc:sldChg>
      <pc:sldChg chg="addSp modSp ord">
        <pc:chgData name="Steve Johnson" userId="f03b10e8-15b9-47ae-947f-5efaf92a5892" providerId="ADAL" clId="{585ED7C6-AF4B-4BFB-AA06-A23924ED206B}" dt="2018-12-15T22:19:06.724" v="23485" actId="2710"/>
        <pc:sldMkLst>
          <pc:docMk/>
          <pc:sldMk cId="1311969804" sldId="2139"/>
        </pc:sldMkLst>
        <pc:spChg chg="mod">
          <ac:chgData name="Steve Johnson" userId="f03b10e8-15b9-47ae-947f-5efaf92a5892" providerId="ADAL" clId="{585ED7C6-AF4B-4BFB-AA06-A23924ED206B}" dt="2018-12-15T22:19:00.014" v="23483" actId="1035"/>
          <ac:spMkLst>
            <pc:docMk/>
            <pc:sldMk cId="1311969804" sldId="2139"/>
            <ac:spMk id="3" creationId="{8F9AA4CC-70D0-4DC5-8416-20D6710036A4}"/>
          </ac:spMkLst>
        </pc:spChg>
        <pc:spChg chg="mod">
          <ac:chgData name="Steve Johnson" userId="f03b10e8-15b9-47ae-947f-5efaf92a5892" providerId="ADAL" clId="{585ED7C6-AF4B-4BFB-AA06-A23924ED206B}" dt="2018-12-15T22:19:06.724" v="23485" actId="2710"/>
          <ac:spMkLst>
            <pc:docMk/>
            <pc:sldMk cId="1311969804" sldId="2139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2:19:00.014" v="23483" actId="1035"/>
          <ac:spMkLst>
            <pc:docMk/>
            <pc:sldMk cId="1311969804" sldId="2139"/>
            <ac:spMk id="7" creationId="{017BB70F-9118-4BD3-9B2D-22509478CAE6}"/>
          </ac:spMkLst>
        </pc:spChg>
        <pc:spChg chg="add mod">
          <ac:chgData name="Steve Johnson" userId="f03b10e8-15b9-47ae-947f-5efaf92a5892" providerId="ADAL" clId="{585ED7C6-AF4B-4BFB-AA06-A23924ED206B}" dt="2018-12-15T22:19:00.014" v="23483" actId="1035"/>
          <ac:spMkLst>
            <pc:docMk/>
            <pc:sldMk cId="1311969804" sldId="2139"/>
            <ac:spMk id="8" creationId="{394CB3F0-D2E2-4EB3-AFF8-42CBE5B5425B}"/>
          </ac:spMkLst>
        </pc:spChg>
        <pc:cxnChg chg="mod">
          <ac:chgData name="Steve Johnson" userId="f03b10e8-15b9-47ae-947f-5efaf92a5892" providerId="ADAL" clId="{585ED7C6-AF4B-4BFB-AA06-A23924ED206B}" dt="2018-12-15T22:19:00.014" v="23483" actId="1035"/>
          <ac:cxnSpMkLst>
            <pc:docMk/>
            <pc:sldMk cId="1311969804" sldId="2139"/>
            <ac:cxnSpMk id="5" creationId="{58945BDC-F4DA-485B-95EC-65586944F17C}"/>
          </ac:cxnSpMkLst>
        </pc:cxnChg>
      </pc:sldChg>
      <pc:sldChg chg="addSp delSp modSp">
        <pc:chgData name="Steve Johnson" userId="f03b10e8-15b9-47ae-947f-5efaf92a5892" providerId="ADAL" clId="{585ED7C6-AF4B-4BFB-AA06-A23924ED206B}" dt="2018-11-28T07:12:23.470" v="14049" actId="962"/>
        <pc:sldMkLst>
          <pc:docMk/>
          <pc:sldMk cId="560066342" sldId="2142"/>
        </pc:sldMkLst>
        <pc:picChg chg="add del mod">
          <ac:chgData name="Steve Johnson" userId="f03b10e8-15b9-47ae-947f-5efaf92a5892" providerId="ADAL" clId="{585ED7C6-AF4B-4BFB-AA06-A23924ED206B}" dt="2018-11-27T09:24:35.998" v="1239" actId="478"/>
          <ac:picMkLst>
            <pc:docMk/>
            <pc:sldMk cId="560066342" sldId="2142"/>
            <ac:picMk id="3" creationId="{B6784CF8-EE97-4548-896B-A6F034B92A05}"/>
          </ac:picMkLst>
        </pc:picChg>
        <pc:picChg chg="add mod">
          <ac:chgData name="Steve Johnson" userId="f03b10e8-15b9-47ae-947f-5efaf92a5892" providerId="ADAL" clId="{585ED7C6-AF4B-4BFB-AA06-A23924ED206B}" dt="2018-11-28T07:12:23.470" v="14049" actId="962"/>
          <ac:picMkLst>
            <pc:docMk/>
            <pc:sldMk cId="560066342" sldId="2142"/>
            <ac:picMk id="9" creationId="{59526C3D-7287-45AA-A1F7-126D07CD592A}"/>
          </ac:picMkLst>
        </pc:picChg>
        <pc:picChg chg="add mod">
          <ac:chgData name="Steve Johnson" userId="f03b10e8-15b9-47ae-947f-5efaf92a5892" providerId="ADAL" clId="{585ED7C6-AF4B-4BFB-AA06-A23924ED206B}" dt="2018-11-27T09:26:13.158" v="1261" actId="1076"/>
          <ac:picMkLst>
            <pc:docMk/>
            <pc:sldMk cId="560066342" sldId="2142"/>
            <ac:picMk id="11" creationId="{90333CFE-E894-41CD-83CA-80DDEF500CC4}"/>
          </ac:picMkLst>
        </pc:picChg>
        <pc:picChg chg="add mod">
          <ac:chgData name="Steve Johnson" userId="f03b10e8-15b9-47ae-947f-5efaf92a5892" providerId="ADAL" clId="{585ED7C6-AF4B-4BFB-AA06-A23924ED206B}" dt="2018-11-27T09:26:17.948" v="1265" actId="962"/>
          <ac:picMkLst>
            <pc:docMk/>
            <pc:sldMk cId="560066342" sldId="2142"/>
            <ac:picMk id="14" creationId="{1E804816-9C11-4BBC-8F8C-ADF0B3C10BE6}"/>
          </ac:picMkLst>
        </pc:picChg>
      </pc:sldChg>
      <pc:sldChg chg="addSp modSp">
        <pc:chgData name="Steve Johnson" userId="f03b10e8-15b9-47ae-947f-5efaf92a5892" providerId="ADAL" clId="{585ED7C6-AF4B-4BFB-AA06-A23924ED206B}" dt="2018-11-28T07:12:01.282" v="13953" actId="962"/>
        <pc:sldMkLst>
          <pc:docMk/>
          <pc:sldMk cId="1649818441" sldId="2143"/>
        </pc:sldMkLst>
        <pc:picChg chg="add mod">
          <ac:chgData name="Steve Johnson" userId="f03b10e8-15b9-47ae-947f-5efaf92a5892" providerId="ADAL" clId="{585ED7C6-AF4B-4BFB-AA06-A23924ED206B}" dt="2018-11-28T07:12:01.282" v="13953" actId="962"/>
          <ac:picMkLst>
            <pc:docMk/>
            <pc:sldMk cId="1649818441" sldId="2143"/>
            <ac:picMk id="4" creationId="{B75CB98E-9C7F-431E-B290-670AB9B312A9}"/>
          </ac:picMkLst>
        </pc:picChg>
        <pc:picChg chg="add mod">
          <ac:chgData name="Steve Johnson" userId="f03b10e8-15b9-47ae-947f-5efaf92a5892" providerId="ADAL" clId="{585ED7C6-AF4B-4BFB-AA06-A23924ED206B}" dt="2018-11-27T09:25:43.404" v="1249" actId="1076"/>
          <ac:picMkLst>
            <pc:docMk/>
            <pc:sldMk cId="1649818441" sldId="2143"/>
            <ac:picMk id="7" creationId="{0250EADC-4CEA-4E18-A867-7C5C306634EC}"/>
          </ac:picMkLst>
        </pc:picChg>
        <pc:picChg chg="add mod">
          <ac:chgData name="Steve Johnson" userId="f03b10e8-15b9-47ae-947f-5efaf92a5892" providerId="ADAL" clId="{585ED7C6-AF4B-4BFB-AA06-A23924ED206B}" dt="2018-11-27T09:25:53.347" v="1253" actId="1076"/>
          <ac:picMkLst>
            <pc:docMk/>
            <pc:sldMk cId="1649818441" sldId="2143"/>
            <ac:picMk id="10" creationId="{453E2C8C-55F0-4536-9D2F-B87237B63996}"/>
          </ac:picMkLst>
        </pc:picChg>
      </pc:sldChg>
      <pc:sldChg chg="addSp modSp">
        <pc:chgData name="Steve Johnson" userId="f03b10e8-15b9-47ae-947f-5efaf92a5892" providerId="ADAL" clId="{585ED7C6-AF4B-4BFB-AA06-A23924ED206B}" dt="2018-11-28T07:11:45.414" v="13891" actId="962"/>
        <pc:sldMkLst>
          <pc:docMk/>
          <pc:sldMk cId="4026011177" sldId="2144"/>
        </pc:sldMkLst>
        <pc:picChg chg="add mod">
          <ac:chgData name="Steve Johnson" userId="f03b10e8-15b9-47ae-947f-5efaf92a5892" providerId="ADAL" clId="{585ED7C6-AF4B-4BFB-AA06-A23924ED206B}" dt="2018-11-28T07:11:45.414" v="13891" actId="962"/>
          <ac:picMkLst>
            <pc:docMk/>
            <pc:sldMk cId="4026011177" sldId="2144"/>
            <ac:picMk id="3" creationId="{8E5B7D7C-D177-440D-85A1-D31AF63194BB}"/>
          </ac:picMkLst>
        </pc:picChg>
        <pc:picChg chg="add mod">
          <ac:chgData name="Steve Johnson" userId="f03b10e8-15b9-47ae-947f-5efaf92a5892" providerId="ADAL" clId="{585ED7C6-AF4B-4BFB-AA06-A23924ED206B}" dt="2018-11-27T09:26:01.005" v="1257" actId="1076"/>
          <ac:picMkLst>
            <pc:docMk/>
            <pc:sldMk cId="4026011177" sldId="2144"/>
            <ac:picMk id="5" creationId="{4B74FCAF-8C9D-41D5-9252-29F581B87422}"/>
          </ac:picMkLst>
        </pc:picChg>
        <pc:picChg chg="add mod">
          <ac:chgData name="Steve Johnson" userId="f03b10e8-15b9-47ae-947f-5efaf92a5892" providerId="ADAL" clId="{585ED7C6-AF4B-4BFB-AA06-A23924ED206B}" dt="2018-11-27T09:26:06.372" v="1259" actId="1076"/>
          <ac:picMkLst>
            <pc:docMk/>
            <pc:sldMk cId="4026011177" sldId="2144"/>
            <ac:picMk id="9" creationId="{C20266EB-7233-433B-910A-7B21FAF86026}"/>
          </ac:picMkLst>
        </pc:picChg>
      </pc:sldChg>
      <pc:sldChg chg="modSp add ord">
        <pc:chgData name="Steve Johnson" userId="f03b10e8-15b9-47ae-947f-5efaf92a5892" providerId="ADAL" clId="{585ED7C6-AF4B-4BFB-AA06-A23924ED206B}" dt="2018-12-15T22:20:01.750" v="23486" actId="6549"/>
        <pc:sldMkLst>
          <pc:docMk/>
          <pc:sldMk cId="1533614677" sldId="2147"/>
        </pc:sldMkLst>
        <pc:spChg chg="mod">
          <ac:chgData name="Steve Johnson" userId="f03b10e8-15b9-47ae-947f-5efaf92a5892" providerId="ADAL" clId="{585ED7C6-AF4B-4BFB-AA06-A23924ED206B}" dt="2018-12-15T22:20:01.750" v="23486" actId="6549"/>
          <ac:spMkLst>
            <pc:docMk/>
            <pc:sldMk cId="1533614677" sldId="2147"/>
            <ac:spMk id="6" creationId="{00000000-0000-0000-0000-000000000000}"/>
          </ac:spMkLst>
        </pc:spChg>
      </pc:sldChg>
      <pc:sldChg chg="addSp delSp modSp ord delAnim">
        <pc:chgData name="Steve Johnson" userId="f03b10e8-15b9-47ae-947f-5efaf92a5892" providerId="ADAL" clId="{585ED7C6-AF4B-4BFB-AA06-A23924ED206B}" dt="2018-11-28T06:10:17.398" v="6476" actId="962"/>
        <pc:sldMkLst>
          <pc:docMk/>
          <pc:sldMk cId="3658266083" sldId="2150"/>
        </pc:sldMkLst>
        <pc:spChg chg="del ord">
          <ac:chgData name="Steve Johnson" userId="f03b10e8-15b9-47ae-947f-5efaf92a5892" providerId="ADAL" clId="{585ED7C6-AF4B-4BFB-AA06-A23924ED206B}" dt="2018-11-27T15:16:23.405" v="1739" actId="478"/>
          <ac:spMkLst>
            <pc:docMk/>
            <pc:sldMk cId="3658266083" sldId="2150"/>
            <ac:spMk id="5" creationId="{C26BB660-2DEA-405F-84FB-A9B063F65433}"/>
          </ac:spMkLst>
        </pc:spChg>
        <pc:spChg chg="mod">
          <ac:chgData name="Steve Johnson" userId="f03b10e8-15b9-47ae-947f-5efaf92a5892" providerId="ADAL" clId="{585ED7C6-AF4B-4BFB-AA06-A23924ED206B}" dt="2018-11-27T15:20:54.482" v="1888" actId="255"/>
          <ac:spMkLst>
            <pc:docMk/>
            <pc:sldMk cId="3658266083" sldId="2150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7T15:10:07.691" v="1402" actId="478"/>
          <ac:spMkLst>
            <pc:docMk/>
            <pc:sldMk cId="3658266083" sldId="2150"/>
            <ac:spMk id="7" creationId="{08FBA5B7-1FB7-4825-A84C-CDF7A6609B20}"/>
          </ac:spMkLst>
        </pc:spChg>
        <pc:spChg chg="add mod ord">
          <ac:chgData name="Steve Johnson" userId="f03b10e8-15b9-47ae-947f-5efaf92a5892" providerId="ADAL" clId="{585ED7C6-AF4B-4BFB-AA06-A23924ED206B}" dt="2018-11-27T15:16:54.871" v="1746"/>
          <ac:spMkLst>
            <pc:docMk/>
            <pc:sldMk cId="3658266083" sldId="2150"/>
            <ac:spMk id="9" creationId="{D65287FB-8C49-4676-B50D-EBAC752F3DBF}"/>
          </ac:spMkLst>
        </pc:spChg>
        <pc:cxnChg chg="del">
          <ac:chgData name="Steve Johnson" userId="f03b10e8-15b9-47ae-947f-5efaf92a5892" providerId="ADAL" clId="{585ED7C6-AF4B-4BFB-AA06-A23924ED206B}" dt="2018-11-27T15:16:26.380" v="1740" actId="478"/>
          <ac:cxnSpMkLst>
            <pc:docMk/>
            <pc:sldMk cId="3658266083" sldId="2150"/>
            <ac:cxnSpMk id="3" creationId="{3B13B1F3-32FB-4E31-810A-6AFD89E6DBCF}"/>
          </ac:cxnSpMkLst>
        </pc:cxnChg>
        <pc:cxnChg chg="add mod">
          <ac:chgData name="Steve Johnson" userId="f03b10e8-15b9-47ae-947f-5efaf92a5892" providerId="ADAL" clId="{585ED7C6-AF4B-4BFB-AA06-A23924ED206B}" dt="2018-11-28T06:10:17.398" v="6476" actId="962"/>
          <ac:cxnSpMkLst>
            <pc:docMk/>
            <pc:sldMk cId="3658266083" sldId="2150"/>
            <ac:cxnSpMk id="4" creationId="{36DD79FE-8848-461D-9237-89A500BB5841}"/>
          </ac:cxnSpMkLst>
        </pc:cxnChg>
        <pc:cxnChg chg="add mod">
          <ac:chgData name="Steve Johnson" userId="f03b10e8-15b9-47ae-947f-5efaf92a5892" providerId="ADAL" clId="{585ED7C6-AF4B-4BFB-AA06-A23924ED206B}" dt="2018-11-28T06:10:06.370" v="6432" actId="962"/>
          <ac:cxnSpMkLst>
            <pc:docMk/>
            <pc:sldMk cId="3658266083" sldId="2150"/>
            <ac:cxnSpMk id="11" creationId="{4737BC3B-7DEA-4E0B-AEF2-C8A051D563FC}"/>
          </ac:cxnSpMkLst>
        </pc:cxnChg>
      </pc:sldChg>
      <pc:sldChg chg="addSp modSp ord">
        <pc:chgData name="Steve Johnson" userId="f03b10e8-15b9-47ae-947f-5efaf92a5892" providerId="ADAL" clId="{585ED7C6-AF4B-4BFB-AA06-A23924ED206B}" dt="2018-12-16T22:03:04.778" v="26851" actId="1035"/>
        <pc:sldMkLst>
          <pc:docMk/>
          <pc:sldMk cId="2466743941" sldId="2151"/>
        </pc:sldMkLst>
        <pc:spChg chg="mod">
          <ac:chgData name="Steve Johnson" userId="f03b10e8-15b9-47ae-947f-5efaf92a5892" providerId="ADAL" clId="{585ED7C6-AF4B-4BFB-AA06-A23924ED206B}" dt="2018-11-28T06:17:19.695" v="7200" actId="962"/>
          <ac:spMkLst>
            <pc:docMk/>
            <pc:sldMk cId="2466743941" sldId="2151"/>
            <ac:spMk id="2" creationId="{90D4CF51-D829-43BB-B535-D3B5D687FF8D}"/>
          </ac:spMkLst>
        </pc:spChg>
        <pc:spChg chg="add mod">
          <ac:chgData name="Steve Johnson" userId="f03b10e8-15b9-47ae-947f-5efaf92a5892" providerId="ADAL" clId="{585ED7C6-AF4B-4BFB-AA06-A23924ED206B}" dt="2018-11-28T06:17:42.071" v="7308" actId="962"/>
          <ac:spMkLst>
            <pc:docMk/>
            <pc:sldMk cId="2466743941" sldId="2151"/>
            <ac:spMk id="3" creationId="{F89EE5CE-7BF7-4C18-AFEA-4F5C723957E0}"/>
          </ac:spMkLst>
        </pc:spChg>
        <pc:spChg chg="mod">
          <ac:chgData name="Steve Johnson" userId="f03b10e8-15b9-47ae-947f-5efaf92a5892" providerId="ADAL" clId="{585ED7C6-AF4B-4BFB-AA06-A23924ED206B}" dt="2018-12-14T09:02:41.903" v="19290" actId="20577"/>
          <ac:spMkLst>
            <pc:docMk/>
            <pc:sldMk cId="2466743941" sldId="2151"/>
            <ac:spMk id="6" creationId="{00000000-0000-0000-0000-000000000000}"/>
          </ac:spMkLst>
        </pc:spChg>
        <pc:cxnChg chg="add mod">
          <ac:chgData name="Steve Johnson" userId="f03b10e8-15b9-47ae-947f-5efaf92a5892" providerId="ADAL" clId="{585ED7C6-AF4B-4BFB-AA06-A23924ED206B}" dt="2018-12-16T22:03:04.778" v="26851" actId="1035"/>
          <ac:cxnSpMkLst>
            <pc:docMk/>
            <pc:sldMk cId="2466743941" sldId="2151"/>
            <ac:cxnSpMk id="5" creationId="{BB2D63E5-9542-4DB0-8F8C-A32FD376CC32}"/>
          </ac:cxnSpMkLst>
        </pc:cxnChg>
        <pc:cxnChg chg="add mod">
          <ac:chgData name="Steve Johnson" userId="f03b10e8-15b9-47ae-947f-5efaf92a5892" providerId="ADAL" clId="{585ED7C6-AF4B-4BFB-AA06-A23924ED206B}" dt="2018-12-16T22:02:57.715" v="26843" actId="1076"/>
          <ac:cxnSpMkLst>
            <pc:docMk/>
            <pc:sldMk cId="2466743941" sldId="2151"/>
            <ac:cxnSpMk id="11" creationId="{8EB516EB-929D-4261-B91B-D1024D87403C}"/>
          </ac:cxnSpMkLst>
        </pc:cxnChg>
        <pc:cxnChg chg="add mod">
          <ac:chgData name="Steve Johnson" userId="f03b10e8-15b9-47ae-947f-5efaf92a5892" providerId="ADAL" clId="{585ED7C6-AF4B-4BFB-AA06-A23924ED206B}" dt="2018-12-16T22:02:51.306" v="26842" actId="1038"/>
          <ac:cxnSpMkLst>
            <pc:docMk/>
            <pc:sldMk cId="2466743941" sldId="2151"/>
            <ac:cxnSpMk id="12" creationId="{A201C24D-5143-4D48-95D3-AB9EC1B20DBD}"/>
          </ac:cxnSpMkLst>
        </pc:cxnChg>
      </pc:sldChg>
      <pc:sldChg chg="modSp ord modAnim">
        <pc:chgData name="Steve Johnson" userId="f03b10e8-15b9-47ae-947f-5efaf92a5892" providerId="ADAL" clId="{585ED7C6-AF4B-4BFB-AA06-A23924ED206B}" dt="2018-12-15T22:17:38.395" v="23419" actId="20577"/>
        <pc:sldMkLst>
          <pc:docMk/>
          <pc:sldMk cId="4087576687" sldId="2152"/>
        </pc:sldMkLst>
        <pc:spChg chg="mod">
          <ac:chgData name="Steve Johnson" userId="f03b10e8-15b9-47ae-947f-5efaf92a5892" providerId="ADAL" clId="{585ED7C6-AF4B-4BFB-AA06-A23924ED206B}" dt="2018-12-15T22:17:38.395" v="23419" actId="20577"/>
          <ac:spMkLst>
            <pc:docMk/>
            <pc:sldMk cId="4087576687" sldId="215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7T16:01:04.888" v="2237"/>
          <ac:spMkLst>
            <pc:docMk/>
            <pc:sldMk cId="4087576687" sldId="2152"/>
            <ac:spMk id="10" creationId="{A9D7F448-D132-411D-95AA-D41815B5EC7D}"/>
          </ac:spMkLst>
        </pc:spChg>
      </pc:sldChg>
      <pc:sldChg chg="delSp modSp">
        <pc:chgData name="Steve Johnson" userId="f03b10e8-15b9-47ae-947f-5efaf92a5892" providerId="ADAL" clId="{585ED7C6-AF4B-4BFB-AA06-A23924ED206B}" dt="2019-01-13T23:43:40.850" v="30809" actId="20577"/>
        <pc:sldMkLst>
          <pc:docMk/>
          <pc:sldMk cId="3986764428" sldId="2156"/>
        </pc:sldMkLst>
        <pc:spChg chg="mod">
          <ac:chgData name="Steve Johnson" userId="f03b10e8-15b9-47ae-947f-5efaf92a5892" providerId="ADAL" clId="{585ED7C6-AF4B-4BFB-AA06-A23924ED206B}" dt="2019-01-13T23:43:40.850" v="30809" actId="20577"/>
          <ac:spMkLst>
            <pc:docMk/>
            <pc:sldMk cId="3986764428" sldId="2156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31:47.758" v="4267" actId="478"/>
          <ac:spMkLst>
            <pc:docMk/>
            <pc:sldMk cId="3986764428" sldId="2156"/>
            <ac:spMk id="22" creationId="{00000000-0000-0000-0000-000000000000}"/>
          </ac:spMkLst>
        </pc:spChg>
      </pc:sldChg>
      <pc:sldChg chg="addSp delSp modSp">
        <pc:chgData name="Steve Johnson" userId="f03b10e8-15b9-47ae-947f-5efaf92a5892" providerId="ADAL" clId="{585ED7C6-AF4B-4BFB-AA06-A23924ED206B}" dt="2018-12-14T15:44:53.886" v="22485" actId="478"/>
        <pc:sldMkLst>
          <pc:docMk/>
          <pc:sldMk cId="2598635304" sldId="2157"/>
        </pc:sldMkLst>
        <pc:spChg chg="add del mod">
          <ac:chgData name="Steve Johnson" userId="f03b10e8-15b9-47ae-947f-5efaf92a5892" providerId="ADAL" clId="{585ED7C6-AF4B-4BFB-AA06-A23924ED206B}" dt="2018-12-14T15:44:53.886" v="22485" actId="478"/>
          <ac:spMkLst>
            <pc:docMk/>
            <pc:sldMk cId="2598635304" sldId="2157"/>
            <ac:spMk id="3" creationId="{ABA1C0D7-B04F-46D6-92DE-521F0DC338D4}"/>
          </ac:spMkLst>
        </pc:spChg>
        <pc:spChg chg="add del">
          <ac:chgData name="Steve Johnson" userId="f03b10e8-15b9-47ae-947f-5efaf92a5892" providerId="ADAL" clId="{585ED7C6-AF4B-4BFB-AA06-A23924ED206B}" dt="2018-12-14T15:44:53.886" v="22485" actId="478"/>
          <ac:spMkLst>
            <pc:docMk/>
            <pc:sldMk cId="2598635304" sldId="2157"/>
            <ac:spMk id="8" creationId="{D4CBCD6F-9EE5-4275-896C-ED8B7EC22B23}"/>
          </ac:spMkLst>
        </pc:spChg>
        <pc:spChg chg="add del">
          <ac:chgData name="Steve Johnson" userId="f03b10e8-15b9-47ae-947f-5efaf92a5892" providerId="ADAL" clId="{585ED7C6-AF4B-4BFB-AA06-A23924ED206B}" dt="2018-12-14T15:44:53.322" v="22484"/>
          <ac:spMkLst>
            <pc:docMk/>
            <pc:sldMk cId="2598635304" sldId="2157"/>
            <ac:spMk id="22" creationId="{0205629F-C26B-46EF-84A5-5DE8542050C7}"/>
          </ac:spMkLst>
        </pc:spChg>
      </pc:sldChg>
      <pc:sldChg chg="addSp delSp modSp add modAnim">
        <pc:chgData name="Steve Johnson" userId="f03b10e8-15b9-47ae-947f-5efaf92a5892" providerId="ADAL" clId="{585ED7C6-AF4B-4BFB-AA06-A23924ED206B}" dt="2018-12-16T22:00:37.078" v="26700"/>
        <pc:sldMkLst>
          <pc:docMk/>
          <pc:sldMk cId="2651292073" sldId="2159"/>
        </pc:sldMkLst>
        <pc:spChg chg="del">
          <ac:chgData name="Steve Johnson" userId="f03b10e8-15b9-47ae-947f-5efaf92a5892" providerId="ADAL" clId="{585ED7C6-AF4B-4BFB-AA06-A23924ED206B}" dt="2018-11-27T15:17:49.101" v="1785" actId="478"/>
          <ac:spMkLst>
            <pc:docMk/>
            <pc:sldMk cId="2651292073" sldId="2159"/>
            <ac:spMk id="5" creationId="{C26BB660-2DEA-405F-84FB-A9B063F65433}"/>
          </ac:spMkLst>
        </pc:spChg>
        <pc:spChg chg="mod">
          <ac:chgData name="Steve Johnson" userId="f03b10e8-15b9-47ae-947f-5efaf92a5892" providerId="ADAL" clId="{585ED7C6-AF4B-4BFB-AA06-A23924ED206B}" dt="2018-12-16T21:56:05.748" v="26669" actId="20577"/>
          <ac:spMkLst>
            <pc:docMk/>
            <pc:sldMk cId="2651292073" sldId="2159"/>
            <ac:spMk id="6" creationId="{00000000-0000-0000-0000-000000000000}"/>
          </ac:spMkLst>
        </pc:spChg>
        <pc:spChg chg="add mod ord">
          <ac:chgData name="Steve Johnson" userId="f03b10e8-15b9-47ae-947f-5efaf92a5892" providerId="ADAL" clId="{585ED7C6-AF4B-4BFB-AA06-A23924ED206B}" dt="2018-12-16T21:56:15.437" v="26687" actId="1035"/>
          <ac:spMkLst>
            <pc:docMk/>
            <pc:sldMk cId="2651292073" sldId="2159"/>
            <ac:spMk id="7" creationId="{F609806F-3802-44F5-9B9A-B1781E9208E9}"/>
          </ac:spMkLst>
        </pc:spChg>
        <pc:spChg chg="add mod">
          <ac:chgData name="Steve Johnson" userId="f03b10e8-15b9-47ae-947f-5efaf92a5892" providerId="ADAL" clId="{585ED7C6-AF4B-4BFB-AA06-A23924ED206B}" dt="2018-12-16T21:59:14.941" v="26696" actId="1076"/>
          <ac:spMkLst>
            <pc:docMk/>
            <pc:sldMk cId="2651292073" sldId="2159"/>
            <ac:spMk id="10" creationId="{6C4F9994-9125-49A3-93F6-DC7B073E7DA1}"/>
          </ac:spMkLst>
        </pc:spChg>
        <pc:spChg chg="add del">
          <ac:chgData name="Steve Johnson" userId="f03b10e8-15b9-47ae-947f-5efaf92a5892" providerId="ADAL" clId="{585ED7C6-AF4B-4BFB-AA06-A23924ED206B}" dt="2018-11-27T15:52:07.153" v="1932" actId="478"/>
          <ac:spMkLst>
            <pc:docMk/>
            <pc:sldMk cId="2651292073" sldId="2159"/>
            <ac:spMk id="11" creationId="{EBE7C2E5-143A-4784-AFC7-A437D7628132}"/>
          </ac:spMkLst>
        </pc:spChg>
        <pc:spChg chg="add del">
          <ac:chgData name="Steve Johnson" userId="f03b10e8-15b9-47ae-947f-5efaf92a5892" providerId="ADAL" clId="{585ED7C6-AF4B-4BFB-AA06-A23924ED206B}" dt="2018-11-27T15:52:06.066" v="1931" actId="478"/>
          <ac:spMkLst>
            <pc:docMk/>
            <pc:sldMk cId="2651292073" sldId="2159"/>
            <ac:spMk id="12" creationId="{362B038D-7325-4F5C-B22E-C2685FE93650}"/>
          </ac:spMkLst>
        </pc:spChg>
        <pc:spChg chg="add del">
          <ac:chgData name="Steve Johnson" userId="f03b10e8-15b9-47ae-947f-5efaf92a5892" providerId="ADAL" clId="{585ED7C6-AF4B-4BFB-AA06-A23924ED206B}" dt="2018-11-27T15:52:05.209" v="1930" actId="478"/>
          <ac:spMkLst>
            <pc:docMk/>
            <pc:sldMk cId="2651292073" sldId="2159"/>
            <ac:spMk id="14" creationId="{327F14C7-9E65-402B-B112-5C0B5581C5D0}"/>
          </ac:spMkLst>
        </pc:spChg>
        <pc:spChg chg="add del">
          <ac:chgData name="Steve Johnson" userId="f03b10e8-15b9-47ae-947f-5efaf92a5892" providerId="ADAL" clId="{585ED7C6-AF4B-4BFB-AA06-A23924ED206B}" dt="2018-11-27T15:52:03.625" v="1929" actId="478"/>
          <ac:spMkLst>
            <pc:docMk/>
            <pc:sldMk cId="2651292073" sldId="2159"/>
            <ac:spMk id="15" creationId="{E0CED197-B1EF-49EF-A5EA-75FAD9579B7C}"/>
          </ac:spMkLst>
        </pc:spChg>
        <pc:grpChg chg="add mod">
          <ac:chgData name="Steve Johnson" userId="f03b10e8-15b9-47ae-947f-5efaf92a5892" providerId="ADAL" clId="{585ED7C6-AF4B-4BFB-AA06-A23924ED206B}" dt="2018-12-16T21:56:15.437" v="26687" actId="1035"/>
          <ac:grpSpMkLst>
            <pc:docMk/>
            <pc:sldMk cId="2651292073" sldId="2159"/>
            <ac:grpSpMk id="9" creationId="{5ADE9866-8AEA-43E1-B217-0598F774EAEA}"/>
          </ac:grpSpMkLst>
        </pc:grpChg>
        <pc:grpChg chg="add mod">
          <ac:chgData name="Steve Johnson" userId="f03b10e8-15b9-47ae-947f-5efaf92a5892" providerId="ADAL" clId="{585ED7C6-AF4B-4BFB-AA06-A23924ED206B}" dt="2018-12-16T22:00:14.752" v="26698" actId="1076"/>
          <ac:grpSpMkLst>
            <pc:docMk/>
            <pc:sldMk cId="2651292073" sldId="2159"/>
            <ac:grpSpMk id="17" creationId="{00F85248-FE18-49CB-B9FE-1E4CFA65CC6D}"/>
          </ac:grpSpMkLst>
        </pc:grpChg>
        <pc:grpChg chg="add del mod">
          <ac:chgData name="Steve Johnson" userId="f03b10e8-15b9-47ae-947f-5efaf92a5892" providerId="ADAL" clId="{585ED7C6-AF4B-4BFB-AA06-A23924ED206B}" dt="2018-11-27T15:49:05.358" v="1909" actId="165"/>
          <ac:grpSpMkLst>
            <pc:docMk/>
            <pc:sldMk cId="2651292073" sldId="2159"/>
            <ac:grpSpMk id="17" creationId="{C1AB5E8D-E031-4F17-844C-9ABABC8B4A7D}"/>
          </ac:grpSpMkLst>
        </pc:grpChg>
        <pc:grpChg chg="add mod">
          <ac:chgData name="Steve Johnson" userId="f03b10e8-15b9-47ae-947f-5efaf92a5892" providerId="ADAL" clId="{585ED7C6-AF4B-4BFB-AA06-A23924ED206B}" dt="2018-12-16T21:56:15.437" v="26687" actId="1035"/>
          <ac:grpSpMkLst>
            <pc:docMk/>
            <pc:sldMk cId="2651292073" sldId="2159"/>
            <ac:grpSpMk id="21" creationId="{63F0FF35-2125-4F90-BF49-65C6B7CC5227}"/>
          </ac:grpSpMkLst>
        </pc:grpChg>
        <pc:grpChg chg="add mod">
          <ac:chgData name="Steve Johnson" userId="f03b10e8-15b9-47ae-947f-5efaf92a5892" providerId="ADAL" clId="{585ED7C6-AF4B-4BFB-AA06-A23924ED206B}" dt="2018-12-16T21:56:15.437" v="26687" actId="1035"/>
          <ac:grpSpMkLst>
            <pc:docMk/>
            <pc:sldMk cId="2651292073" sldId="2159"/>
            <ac:grpSpMk id="27" creationId="{B8E62723-699F-4291-8601-44671567766F}"/>
          </ac:grpSpMkLst>
        </pc:grpChg>
        <pc:cxnChg chg="del">
          <ac:chgData name="Steve Johnson" userId="f03b10e8-15b9-47ae-947f-5efaf92a5892" providerId="ADAL" clId="{585ED7C6-AF4B-4BFB-AA06-A23924ED206B}" dt="2018-11-27T15:17:46.616" v="1784" actId="478"/>
          <ac:cxnSpMkLst>
            <pc:docMk/>
            <pc:sldMk cId="2651292073" sldId="2159"/>
            <ac:cxnSpMk id="3" creationId="{3B13B1F3-32FB-4E31-810A-6AFD89E6DBCF}"/>
          </ac:cxnSpMkLst>
        </pc:cxnChg>
        <pc:cxnChg chg="add mod">
          <ac:chgData name="Steve Johnson" userId="f03b10e8-15b9-47ae-947f-5efaf92a5892" providerId="ADAL" clId="{585ED7C6-AF4B-4BFB-AA06-A23924ED206B}" dt="2018-11-28T06:11:38.047" v="6794" actId="962"/>
          <ac:cxnSpMkLst>
            <pc:docMk/>
            <pc:sldMk cId="2651292073" sldId="2159"/>
            <ac:cxnSpMk id="4" creationId="{90E436BE-7C82-46E6-8D02-1DA5864165D1}"/>
          </ac:cxnSpMkLst>
        </pc:cxnChg>
        <pc:cxnChg chg="add mod">
          <ac:chgData name="Steve Johnson" userId="f03b10e8-15b9-47ae-947f-5efaf92a5892" providerId="ADAL" clId="{585ED7C6-AF4B-4BFB-AA06-A23924ED206B}" dt="2018-11-28T06:10:57.325" v="6608" actId="962"/>
          <ac:cxnSpMkLst>
            <pc:docMk/>
            <pc:sldMk cId="2651292073" sldId="2159"/>
            <ac:cxnSpMk id="16" creationId="{ECBE592E-DC92-4C17-8A0C-C1FDBA8B055D}"/>
          </ac:cxnSpMkLst>
        </pc:cxnChg>
        <pc:cxnChg chg="mod topLvl">
          <ac:chgData name="Steve Johnson" userId="f03b10e8-15b9-47ae-947f-5efaf92a5892" providerId="ADAL" clId="{585ED7C6-AF4B-4BFB-AA06-A23924ED206B}" dt="2018-11-28T06:11:23.510" v="6732" actId="962"/>
          <ac:cxnSpMkLst>
            <pc:docMk/>
            <pc:sldMk cId="2651292073" sldId="2159"/>
            <ac:cxnSpMk id="18" creationId="{41241EBF-A0CD-4212-865C-037AC95FF1AF}"/>
          </ac:cxnSpMkLst>
        </pc:cxnChg>
        <pc:cxnChg chg="mod topLvl">
          <ac:chgData name="Steve Johnson" userId="f03b10e8-15b9-47ae-947f-5efaf92a5892" providerId="ADAL" clId="{585ED7C6-AF4B-4BFB-AA06-A23924ED206B}" dt="2018-11-28T06:11:13.661" v="6670" actId="962"/>
          <ac:cxnSpMkLst>
            <pc:docMk/>
            <pc:sldMk cId="2651292073" sldId="2159"/>
            <ac:cxnSpMk id="19" creationId="{637A5C92-0146-4245-901D-CAD75DF0E1DC}"/>
          </ac:cxnSpMkLst>
        </pc:cxnChg>
        <pc:cxnChg chg="add del">
          <ac:chgData name="Steve Johnson" userId="f03b10e8-15b9-47ae-947f-5efaf92a5892" providerId="ADAL" clId="{585ED7C6-AF4B-4BFB-AA06-A23924ED206B}" dt="2018-11-27T15:49:43.449" v="1916" actId="478"/>
          <ac:cxnSpMkLst>
            <pc:docMk/>
            <pc:sldMk cId="2651292073" sldId="2159"/>
            <ac:cxnSpMk id="20" creationId="{C7153A49-5A02-4115-857D-3761093A105B}"/>
          </ac:cxnSpMkLst>
        </pc:cxnChg>
        <pc:cxnChg chg="mod">
          <ac:chgData name="Steve Johnson" userId="f03b10e8-15b9-47ae-947f-5efaf92a5892" providerId="ADAL" clId="{585ED7C6-AF4B-4BFB-AA06-A23924ED206B}" dt="2018-12-16T22:00:19.705" v="26699" actId="1076"/>
          <ac:cxnSpMkLst>
            <pc:docMk/>
            <pc:sldMk cId="2651292073" sldId="2159"/>
            <ac:cxnSpMk id="22" creationId="{379F46A5-36F5-4FB5-8A53-709A5D4C71DF}"/>
          </ac:cxnSpMkLst>
        </pc:cxnChg>
        <pc:cxnChg chg="add mod">
          <ac:chgData name="Steve Johnson" userId="f03b10e8-15b9-47ae-947f-5efaf92a5892" providerId="ADAL" clId="{585ED7C6-AF4B-4BFB-AA06-A23924ED206B}" dt="2018-12-16T21:58:38.050" v="26695" actId="1076"/>
          <ac:cxnSpMkLst>
            <pc:docMk/>
            <pc:sldMk cId="2651292073" sldId="2159"/>
            <ac:cxnSpMk id="23" creationId="{1F66AEC6-8F97-410C-83C6-A4C5E8727B88}"/>
          </ac:cxnSpMkLst>
        </pc:cxnChg>
        <pc:cxnChg chg="add mod">
          <ac:chgData name="Steve Johnson" userId="f03b10e8-15b9-47ae-947f-5efaf92a5892" providerId="ADAL" clId="{585ED7C6-AF4B-4BFB-AA06-A23924ED206B}" dt="2018-11-27T15:53:49.862" v="1994" actId="164"/>
          <ac:cxnSpMkLst>
            <pc:docMk/>
            <pc:sldMk cId="2651292073" sldId="2159"/>
            <ac:cxnSpMk id="25" creationId="{1BF99741-6CFF-46B7-84FD-BBAA966FB703}"/>
          </ac:cxnSpMkLst>
        </pc:cxnChg>
      </pc:sldChg>
      <pc:sldChg chg="addSp delSp modSp add ord">
        <pc:chgData name="Steve Johnson" userId="f03b10e8-15b9-47ae-947f-5efaf92a5892" providerId="ADAL" clId="{585ED7C6-AF4B-4BFB-AA06-A23924ED206B}" dt="2019-01-13T15:30:14.808" v="30588" actId="1038"/>
        <pc:sldMkLst>
          <pc:docMk/>
          <pc:sldMk cId="1160435334" sldId="2161"/>
        </pc:sldMkLst>
        <pc:spChg chg="del">
          <ac:chgData name="Steve Johnson" userId="f03b10e8-15b9-47ae-947f-5efaf92a5892" providerId="ADAL" clId="{585ED7C6-AF4B-4BFB-AA06-A23924ED206B}" dt="2018-11-27T16:33:38.074" v="3146" actId="478"/>
          <ac:spMkLst>
            <pc:docMk/>
            <pc:sldMk cId="1160435334" sldId="2161"/>
            <ac:spMk id="3" creationId="{8F9AA4CC-70D0-4DC5-8416-20D6710036A4}"/>
          </ac:spMkLst>
        </pc:spChg>
        <pc:spChg chg="add mod">
          <ac:chgData name="Steve Johnson" userId="f03b10e8-15b9-47ae-947f-5efaf92a5892" providerId="ADAL" clId="{585ED7C6-AF4B-4BFB-AA06-A23924ED206B}" dt="2018-12-15T23:03:19.586" v="24181" actId="1076"/>
          <ac:spMkLst>
            <pc:docMk/>
            <pc:sldMk cId="1160435334" sldId="2161"/>
            <ac:spMk id="4" creationId="{BFAAE730-C10A-4AE0-9C6D-DBFFD4FB2E7F}"/>
          </ac:spMkLst>
        </pc:spChg>
        <pc:spChg chg="mod">
          <ac:chgData name="Steve Johnson" userId="f03b10e8-15b9-47ae-947f-5efaf92a5892" providerId="ADAL" clId="{585ED7C6-AF4B-4BFB-AA06-A23924ED206B}" dt="2018-11-27T16:38:50.895" v="3293" actId="20577"/>
          <ac:spMkLst>
            <pc:docMk/>
            <pc:sldMk cId="1160435334" sldId="2161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7T16:33:38.074" v="3146" actId="478"/>
          <ac:spMkLst>
            <pc:docMk/>
            <pc:sldMk cId="1160435334" sldId="2161"/>
            <ac:spMk id="7" creationId="{017BB70F-9118-4BD3-9B2D-22509478CAE6}"/>
          </ac:spMkLst>
        </pc:spChg>
        <pc:spChg chg="add mod">
          <ac:chgData name="Steve Johnson" userId="f03b10e8-15b9-47ae-947f-5efaf92a5892" providerId="ADAL" clId="{585ED7C6-AF4B-4BFB-AA06-A23924ED206B}" dt="2019-01-13T15:28:00.604" v="30550" actId="1036"/>
          <ac:spMkLst>
            <pc:docMk/>
            <pc:sldMk cId="1160435334" sldId="2161"/>
            <ac:spMk id="8" creationId="{6BEF9139-163D-4C26-B3CA-5593961E80B3}"/>
          </ac:spMkLst>
        </pc:spChg>
        <pc:spChg chg="mod">
          <ac:chgData name="Steve Johnson" userId="f03b10e8-15b9-47ae-947f-5efaf92a5892" providerId="ADAL" clId="{585ED7C6-AF4B-4BFB-AA06-A23924ED206B}" dt="2018-11-27T16:23:05.567" v="2713" actId="20577"/>
          <ac:spMkLst>
            <pc:docMk/>
            <pc:sldMk cId="1160435334" sldId="2161"/>
            <ac:spMk id="9" creationId="{D4CBCD6F-9EE5-4275-896C-ED8B7EC22B23}"/>
          </ac:spMkLst>
        </pc:spChg>
        <pc:spChg chg="add mod">
          <ac:chgData name="Steve Johnson" userId="f03b10e8-15b9-47ae-947f-5efaf92a5892" providerId="ADAL" clId="{585ED7C6-AF4B-4BFB-AA06-A23924ED206B}" dt="2019-01-13T15:28:00.604" v="30550" actId="1036"/>
          <ac:spMkLst>
            <pc:docMk/>
            <pc:sldMk cId="1160435334" sldId="2161"/>
            <ac:spMk id="10" creationId="{20C2120B-296B-4FCD-9331-C9B001D8B465}"/>
          </ac:spMkLst>
        </pc:spChg>
        <pc:spChg chg="add mod">
          <ac:chgData name="Steve Johnson" userId="f03b10e8-15b9-47ae-947f-5efaf92a5892" providerId="ADAL" clId="{585ED7C6-AF4B-4BFB-AA06-A23924ED206B}" dt="2019-01-13T15:30:14.808" v="30588" actId="1038"/>
          <ac:spMkLst>
            <pc:docMk/>
            <pc:sldMk cId="1160435334" sldId="2161"/>
            <ac:spMk id="11" creationId="{F1DB8A4D-47B1-4517-9494-6C0C2406582B}"/>
          </ac:spMkLst>
        </pc:spChg>
        <pc:spChg chg="add mod">
          <ac:chgData name="Steve Johnson" userId="f03b10e8-15b9-47ae-947f-5efaf92a5892" providerId="ADAL" clId="{585ED7C6-AF4B-4BFB-AA06-A23924ED206B}" dt="2019-01-13T15:29:16.987" v="30571" actId="1076"/>
          <ac:spMkLst>
            <pc:docMk/>
            <pc:sldMk cId="1160435334" sldId="2161"/>
            <ac:spMk id="12" creationId="{A268A8C9-0530-4866-8EF8-82FDD6E17BC4}"/>
          </ac:spMkLst>
        </pc:spChg>
        <pc:picChg chg="add mod">
          <ac:chgData name="Steve Johnson" userId="f03b10e8-15b9-47ae-947f-5efaf92a5892" providerId="ADAL" clId="{585ED7C6-AF4B-4BFB-AA06-A23924ED206B}" dt="2018-12-15T23:03:27.056" v="24182" actId="14100"/>
          <ac:picMkLst>
            <pc:docMk/>
            <pc:sldMk cId="1160435334" sldId="2161"/>
            <ac:picMk id="3" creationId="{908D9366-BA46-4E8B-AB82-5087F3779D53}"/>
          </ac:picMkLst>
        </pc:picChg>
        <pc:cxnChg chg="del">
          <ac:chgData name="Steve Johnson" userId="f03b10e8-15b9-47ae-947f-5efaf92a5892" providerId="ADAL" clId="{585ED7C6-AF4B-4BFB-AA06-A23924ED206B}" dt="2018-11-27T16:33:38.074" v="3146" actId="478"/>
          <ac:cxnSpMkLst>
            <pc:docMk/>
            <pc:sldMk cId="1160435334" sldId="2161"/>
            <ac:cxnSpMk id="5" creationId="{58945BDC-F4DA-485B-95EC-65586944F17C}"/>
          </ac:cxnSpMkLst>
        </pc:cxnChg>
        <pc:cxnChg chg="add mod">
          <ac:chgData name="Steve Johnson" userId="f03b10e8-15b9-47ae-947f-5efaf92a5892" providerId="ADAL" clId="{585ED7C6-AF4B-4BFB-AA06-A23924ED206B}" dt="2019-01-13T15:29:41.694" v="30573" actId="1076"/>
          <ac:cxnSpMkLst>
            <pc:docMk/>
            <pc:sldMk cId="1160435334" sldId="2161"/>
            <ac:cxnSpMk id="5" creationId="{6A3A9EE0-B5DE-4A73-B008-E8BFE7199E6A}"/>
          </ac:cxnSpMkLst>
        </pc:cxnChg>
        <pc:cxnChg chg="add mod">
          <ac:chgData name="Steve Johnson" userId="f03b10e8-15b9-47ae-947f-5efaf92a5892" providerId="ADAL" clId="{585ED7C6-AF4B-4BFB-AA06-A23924ED206B}" dt="2019-01-13T15:30:00.505" v="30576" actId="1076"/>
          <ac:cxnSpMkLst>
            <pc:docMk/>
            <pc:sldMk cId="1160435334" sldId="2161"/>
            <ac:cxnSpMk id="14" creationId="{C3205F23-6E2A-45BF-8533-459B5244A28A}"/>
          </ac:cxnSpMkLst>
        </pc:cxnChg>
      </pc:sldChg>
      <pc:sldChg chg="delSp modSp add">
        <pc:chgData name="Steve Johnson" userId="f03b10e8-15b9-47ae-947f-5efaf92a5892" providerId="ADAL" clId="{585ED7C6-AF4B-4BFB-AA06-A23924ED206B}" dt="2018-11-27T16:44:26.484" v="3335" actId="20577"/>
        <pc:sldMkLst>
          <pc:docMk/>
          <pc:sldMk cId="3476197434" sldId="2162"/>
        </pc:sldMkLst>
        <pc:spChg chg="mod">
          <ac:chgData name="Steve Johnson" userId="f03b10e8-15b9-47ae-947f-5efaf92a5892" providerId="ADAL" clId="{585ED7C6-AF4B-4BFB-AA06-A23924ED206B}" dt="2018-11-27T16:44:26.484" v="3335" actId="20577"/>
          <ac:spMkLst>
            <pc:docMk/>
            <pc:sldMk cId="3476197434" sldId="2162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7T16:43:57.942" v="3325" actId="478"/>
          <ac:spMkLst>
            <pc:docMk/>
            <pc:sldMk cId="3476197434" sldId="2162"/>
            <ac:spMk id="7" creationId="{0E3B4918-0310-4B80-8975-EA1072EF57EF}"/>
          </ac:spMkLst>
        </pc:spChg>
        <pc:spChg chg="mod">
          <ac:chgData name="Steve Johnson" userId="f03b10e8-15b9-47ae-947f-5efaf92a5892" providerId="ADAL" clId="{585ED7C6-AF4B-4BFB-AA06-A23924ED206B}" dt="2018-11-27T16:43:44.099" v="3323" actId="20577"/>
          <ac:spMkLst>
            <pc:docMk/>
            <pc:sldMk cId="3476197434" sldId="2162"/>
            <ac:spMk id="9" creationId="{D4CBCD6F-9EE5-4275-896C-ED8B7EC22B23}"/>
          </ac:spMkLst>
        </pc:spChg>
        <pc:picChg chg="del">
          <ac:chgData name="Steve Johnson" userId="f03b10e8-15b9-47ae-947f-5efaf92a5892" providerId="ADAL" clId="{585ED7C6-AF4B-4BFB-AA06-A23924ED206B}" dt="2018-11-27T16:43:55.324" v="3324" actId="478"/>
          <ac:picMkLst>
            <pc:docMk/>
            <pc:sldMk cId="3476197434" sldId="2162"/>
            <ac:picMk id="5" creationId="{29D00083-86D0-4C4F-8ABF-2C14C4C39C97}"/>
          </ac:picMkLst>
        </pc:picChg>
      </pc:sldChg>
      <pc:sldChg chg="addSp delSp modSp add">
        <pc:chgData name="Steve Johnson" userId="f03b10e8-15b9-47ae-947f-5efaf92a5892" providerId="ADAL" clId="{585ED7C6-AF4B-4BFB-AA06-A23924ED206B}" dt="2018-11-28T06:41:17.512" v="10952" actId="962"/>
        <pc:sldMkLst>
          <pc:docMk/>
          <pc:sldMk cId="2366744141" sldId="2163"/>
        </pc:sldMkLst>
        <pc:spChg chg="add del">
          <ac:chgData name="Steve Johnson" userId="f03b10e8-15b9-47ae-947f-5efaf92a5892" providerId="ADAL" clId="{585ED7C6-AF4B-4BFB-AA06-A23924ED206B}" dt="2018-11-27T16:45:54.920" v="3360"/>
          <ac:spMkLst>
            <pc:docMk/>
            <pc:sldMk cId="2366744141" sldId="2163"/>
            <ac:spMk id="5" creationId="{5B5247E7-F0BA-4ABA-8CC8-F2A24A6E371D}"/>
          </ac:spMkLst>
        </pc:spChg>
        <pc:spChg chg="mod">
          <ac:chgData name="Steve Johnson" userId="f03b10e8-15b9-47ae-947f-5efaf92a5892" providerId="ADAL" clId="{585ED7C6-AF4B-4BFB-AA06-A23924ED206B}" dt="2018-11-27T16:45:45.577" v="3358" actId="20577"/>
          <ac:spMkLst>
            <pc:docMk/>
            <pc:sldMk cId="2366744141" sldId="2163"/>
            <ac:spMk id="6" creationId="{00000000-0000-0000-0000-000000000000}"/>
          </ac:spMkLst>
        </pc:spChg>
        <pc:spChg chg="add del">
          <ac:chgData name="Steve Johnson" userId="f03b10e8-15b9-47ae-947f-5efaf92a5892" providerId="ADAL" clId="{585ED7C6-AF4B-4BFB-AA06-A23924ED206B}" dt="2018-11-27T16:45:54.920" v="3360"/>
          <ac:spMkLst>
            <pc:docMk/>
            <pc:sldMk cId="2366744141" sldId="2163"/>
            <ac:spMk id="7" creationId="{0AAFA907-CD96-4305-9F16-E9A04BD3F919}"/>
          </ac:spMkLst>
        </pc:spChg>
        <pc:spChg chg="add del">
          <ac:chgData name="Steve Johnson" userId="f03b10e8-15b9-47ae-947f-5efaf92a5892" providerId="ADAL" clId="{585ED7C6-AF4B-4BFB-AA06-A23924ED206B}" dt="2018-11-27T16:45:54.920" v="3360"/>
          <ac:spMkLst>
            <pc:docMk/>
            <pc:sldMk cId="2366744141" sldId="2163"/>
            <ac:spMk id="8" creationId="{8BA1406D-AD00-42D2-BD6F-2D08EB2900AA}"/>
          </ac:spMkLst>
        </pc:spChg>
        <pc:spChg chg="add del">
          <ac:chgData name="Steve Johnson" userId="f03b10e8-15b9-47ae-947f-5efaf92a5892" providerId="ADAL" clId="{585ED7C6-AF4B-4BFB-AA06-A23924ED206B}" dt="2018-11-27T16:45:54.920" v="3360"/>
          <ac:spMkLst>
            <pc:docMk/>
            <pc:sldMk cId="2366744141" sldId="2163"/>
            <ac:spMk id="10" creationId="{4C693641-199B-4DB8-9406-1E5EF32763A8}"/>
          </ac:spMkLst>
        </pc:spChg>
        <pc:spChg chg="add">
          <ac:chgData name="Steve Johnson" userId="f03b10e8-15b9-47ae-947f-5efaf92a5892" providerId="ADAL" clId="{585ED7C6-AF4B-4BFB-AA06-A23924ED206B}" dt="2018-11-27T16:46:02.324" v="3361"/>
          <ac:spMkLst>
            <pc:docMk/>
            <pc:sldMk cId="2366744141" sldId="2163"/>
            <ac:spMk id="11" creationId="{CE06BFA5-6F8E-4EBA-BCA4-E0B3C38A820E}"/>
          </ac:spMkLst>
        </pc:spChg>
        <pc:spChg chg="add">
          <ac:chgData name="Steve Johnson" userId="f03b10e8-15b9-47ae-947f-5efaf92a5892" providerId="ADAL" clId="{585ED7C6-AF4B-4BFB-AA06-A23924ED206B}" dt="2018-11-27T16:46:02.324" v="3361"/>
          <ac:spMkLst>
            <pc:docMk/>
            <pc:sldMk cId="2366744141" sldId="2163"/>
            <ac:spMk id="12" creationId="{2E7C35FC-7505-4DCF-9F82-EF67EF478653}"/>
          </ac:spMkLst>
        </pc:spChg>
        <pc:spChg chg="add mod">
          <ac:chgData name="Steve Johnson" userId="f03b10e8-15b9-47ae-947f-5efaf92a5892" providerId="ADAL" clId="{585ED7C6-AF4B-4BFB-AA06-A23924ED206B}" dt="2018-11-28T06:41:17.512" v="10952" actId="962"/>
          <ac:spMkLst>
            <pc:docMk/>
            <pc:sldMk cId="2366744141" sldId="2163"/>
            <ac:spMk id="14" creationId="{07CFFF1D-F512-4863-B81E-E6ED798CD2BE}"/>
          </ac:spMkLst>
        </pc:spChg>
        <pc:spChg chg="add mod">
          <ac:chgData name="Steve Johnson" userId="f03b10e8-15b9-47ae-947f-5efaf92a5892" providerId="ADAL" clId="{585ED7C6-AF4B-4BFB-AA06-A23924ED206B}" dt="2018-11-28T06:41:17.512" v="10952" actId="962"/>
          <ac:spMkLst>
            <pc:docMk/>
            <pc:sldMk cId="2366744141" sldId="2163"/>
            <ac:spMk id="15" creationId="{7BDE20D8-3CC2-4CD0-858D-3DB787161FDC}"/>
          </ac:spMkLst>
        </pc:spChg>
        <pc:spChg chg="add mod">
          <ac:chgData name="Steve Johnson" userId="f03b10e8-15b9-47ae-947f-5efaf92a5892" providerId="ADAL" clId="{585ED7C6-AF4B-4BFB-AA06-A23924ED206B}" dt="2018-11-28T06:41:17.512" v="10952" actId="962"/>
          <ac:spMkLst>
            <pc:docMk/>
            <pc:sldMk cId="2366744141" sldId="2163"/>
            <ac:spMk id="16" creationId="{9329A0B5-DB32-4889-81E0-A60CC843264A}"/>
          </ac:spMkLst>
        </pc:spChg>
      </pc:sldChg>
      <pc:sldChg chg="addSp delSp modSp add">
        <pc:chgData name="Steve Johnson" userId="f03b10e8-15b9-47ae-947f-5efaf92a5892" providerId="ADAL" clId="{585ED7C6-AF4B-4BFB-AA06-A23924ED206B}" dt="2018-11-27T16:46:46.133" v="3381"/>
        <pc:sldMkLst>
          <pc:docMk/>
          <pc:sldMk cId="1222735578" sldId="2164"/>
        </pc:sldMkLst>
        <pc:spChg chg="mod">
          <ac:chgData name="Steve Johnson" userId="f03b10e8-15b9-47ae-947f-5efaf92a5892" providerId="ADAL" clId="{585ED7C6-AF4B-4BFB-AA06-A23924ED206B}" dt="2018-11-27T16:46:34.396" v="3379" actId="20577"/>
          <ac:spMkLst>
            <pc:docMk/>
            <pc:sldMk cId="1222735578" sldId="2164"/>
            <ac:spMk id="6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7T16:46:46.133" v="3381"/>
          <ac:spMkLst>
            <pc:docMk/>
            <pc:sldMk cId="1222735578" sldId="2164"/>
            <ac:spMk id="10" creationId="{A5B51825-F1C1-4C4B-81C8-72291D4841F3}"/>
          </ac:spMkLst>
        </pc:spChg>
        <pc:spChg chg="del">
          <ac:chgData name="Steve Johnson" userId="f03b10e8-15b9-47ae-947f-5efaf92a5892" providerId="ADAL" clId="{585ED7C6-AF4B-4BFB-AA06-A23924ED206B}" dt="2018-11-27T16:46:45.801" v="3380" actId="478"/>
          <ac:spMkLst>
            <pc:docMk/>
            <pc:sldMk cId="1222735578" sldId="2164"/>
            <ac:spMk id="11" creationId="{CE06BFA5-6F8E-4EBA-BCA4-E0B3C38A820E}"/>
          </ac:spMkLst>
        </pc:spChg>
        <pc:spChg chg="del">
          <ac:chgData name="Steve Johnson" userId="f03b10e8-15b9-47ae-947f-5efaf92a5892" providerId="ADAL" clId="{585ED7C6-AF4B-4BFB-AA06-A23924ED206B}" dt="2018-11-27T16:46:45.801" v="3380" actId="478"/>
          <ac:spMkLst>
            <pc:docMk/>
            <pc:sldMk cId="1222735578" sldId="2164"/>
            <ac:spMk id="12" creationId="{2E7C35FC-7505-4DCF-9F82-EF67EF478653}"/>
          </ac:spMkLst>
        </pc:spChg>
        <pc:spChg chg="del">
          <ac:chgData name="Steve Johnson" userId="f03b10e8-15b9-47ae-947f-5efaf92a5892" providerId="ADAL" clId="{585ED7C6-AF4B-4BFB-AA06-A23924ED206B}" dt="2018-11-27T16:46:45.801" v="3380" actId="478"/>
          <ac:spMkLst>
            <pc:docMk/>
            <pc:sldMk cId="1222735578" sldId="2164"/>
            <ac:spMk id="14" creationId="{07CFFF1D-F512-4863-B81E-E6ED798CD2BE}"/>
          </ac:spMkLst>
        </pc:spChg>
        <pc:spChg chg="del">
          <ac:chgData name="Steve Johnson" userId="f03b10e8-15b9-47ae-947f-5efaf92a5892" providerId="ADAL" clId="{585ED7C6-AF4B-4BFB-AA06-A23924ED206B}" dt="2018-11-27T16:46:45.801" v="3380" actId="478"/>
          <ac:spMkLst>
            <pc:docMk/>
            <pc:sldMk cId="1222735578" sldId="2164"/>
            <ac:spMk id="15" creationId="{7BDE20D8-3CC2-4CD0-858D-3DB787161FDC}"/>
          </ac:spMkLst>
        </pc:spChg>
        <pc:spChg chg="del">
          <ac:chgData name="Steve Johnson" userId="f03b10e8-15b9-47ae-947f-5efaf92a5892" providerId="ADAL" clId="{585ED7C6-AF4B-4BFB-AA06-A23924ED206B}" dt="2018-11-27T16:46:45.801" v="3380" actId="478"/>
          <ac:spMkLst>
            <pc:docMk/>
            <pc:sldMk cId="1222735578" sldId="2164"/>
            <ac:spMk id="16" creationId="{9329A0B5-DB32-4889-81E0-A60CC843264A}"/>
          </ac:spMkLst>
        </pc:spChg>
        <pc:spChg chg="add">
          <ac:chgData name="Steve Johnson" userId="f03b10e8-15b9-47ae-947f-5efaf92a5892" providerId="ADAL" clId="{585ED7C6-AF4B-4BFB-AA06-A23924ED206B}" dt="2018-11-27T16:46:46.133" v="3381"/>
          <ac:spMkLst>
            <pc:docMk/>
            <pc:sldMk cId="1222735578" sldId="2164"/>
            <ac:spMk id="17" creationId="{34750CFC-340B-482D-BAE4-72EE98E37F3A}"/>
          </ac:spMkLst>
        </pc:spChg>
      </pc:sldChg>
      <pc:sldChg chg="addSp delSp modSp add modAnim">
        <pc:chgData name="Steve Johnson" userId="f03b10e8-15b9-47ae-947f-5efaf92a5892" providerId="ADAL" clId="{585ED7C6-AF4B-4BFB-AA06-A23924ED206B}" dt="2019-01-14T03:01:41.415" v="31020" actId="1076"/>
        <pc:sldMkLst>
          <pc:docMk/>
          <pc:sldMk cId="1789882133" sldId="2165"/>
        </pc:sldMkLst>
        <pc:spChg chg="mod">
          <ac:chgData name="Steve Johnson" userId="f03b10e8-15b9-47ae-947f-5efaf92a5892" providerId="ADAL" clId="{585ED7C6-AF4B-4BFB-AA06-A23924ED206B}" dt="2018-11-27T16:47:08.296" v="3384"/>
          <ac:spMkLst>
            <pc:docMk/>
            <pc:sldMk cId="1789882133" sldId="2165"/>
            <ac:spMk id="6" creationId="{00000000-0000-0000-0000-000000000000}"/>
          </ac:spMkLst>
        </pc:spChg>
        <pc:spChg chg="add mod ord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7" creationId="{063161BF-22D8-4970-8E46-5D8122AC79F6}"/>
          </ac:spMkLst>
        </pc:spChg>
        <pc:spChg chg="add mod">
          <ac:chgData name="Steve Johnson" userId="f03b10e8-15b9-47ae-947f-5efaf92a5892" providerId="ADAL" clId="{585ED7C6-AF4B-4BFB-AA06-A23924ED206B}" dt="2019-01-14T03:01:36.351" v="31019" actId="1076"/>
          <ac:spMkLst>
            <pc:docMk/>
            <pc:sldMk cId="1789882133" sldId="2165"/>
            <ac:spMk id="8" creationId="{CD450CC0-DCE0-403D-9AF7-ACB5FA67EFDF}"/>
          </ac:spMkLst>
        </pc:spChg>
        <pc:spChg chg="del">
          <ac:chgData name="Steve Johnson" userId="f03b10e8-15b9-47ae-947f-5efaf92a5892" providerId="ADAL" clId="{585ED7C6-AF4B-4BFB-AA06-A23924ED206B}" dt="2018-11-27T16:47:17.237" v="3385" actId="478"/>
          <ac:spMkLst>
            <pc:docMk/>
            <pc:sldMk cId="1789882133" sldId="2165"/>
            <ac:spMk id="10" creationId="{A5B51825-F1C1-4C4B-81C8-72291D4841F3}"/>
          </ac:spMkLst>
        </pc:spChg>
        <pc:spChg chg="mod topLvl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12" creationId="{E141857E-E40D-4B46-85B4-AEB46A051EC5}"/>
          </ac:spMkLst>
        </pc:spChg>
        <pc:spChg chg="mod topLvl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14" creationId="{07EA6286-86DB-467B-AB9C-ED1FBFA48992}"/>
          </ac:spMkLst>
        </pc:spChg>
        <pc:spChg chg="mod topLvl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15" creationId="{ED5DF4C3-6184-42FC-AC88-3F3FC093E9FC}"/>
          </ac:spMkLst>
        </pc:spChg>
        <pc:spChg chg="mod topLvl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16" creationId="{63DC3310-FC13-427A-B59F-BCAB0C711FEF}"/>
          </ac:spMkLst>
        </pc:spChg>
        <pc:spChg chg="del">
          <ac:chgData name="Steve Johnson" userId="f03b10e8-15b9-47ae-947f-5efaf92a5892" providerId="ADAL" clId="{585ED7C6-AF4B-4BFB-AA06-A23924ED206B}" dt="2018-11-27T16:47:17.237" v="3385" actId="478"/>
          <ac:spMkLst>
            <pc:docMk/>
            <pc:sldMk cId="1789882133" sldId="2165"/>
            <ac:spMk id="17" creationId="{34750CFC-340B-482D-BAE4-72EE98E37F3A}"/>
          </ac:spMkLst>
        </pc:spChg>
        <pc:spChg chg="mod topLvl">
          <ac:chgData name="Steve Johnson" userId="f03b10e8-15b9-47ae-947f-5efaf92a5892" providerId="ADAL" clId="{585ED7C6-AF4B-4BFB-AA06-A23924ED206B}" dt="2019-01-14T03:01:36.351" v="31019" actId="1076"/>
          <ac:spMkLst>
            <pc:docMk/>
            <pc:sldMk cId="1789882133" sldId="2165"/>
            <ac:spMk id="18" creationId="{85F3E7C9-F537-468E-9B6D-99C654B41C3C}"/>
          </ac:spMkLst>
        </pc:spChg>
        <pc:spChg chg="mod topLvl">
          <ac:chgData name="Steve Johnson" userId="f03b10e8-15b9-47ae-947f-5efaf92a5892" providerId="ADAL" clId="{585ED7C6-AF4B-4BFB-AA06-A23924ED206B}" dt="2019-01-14T03:01:36.351" v="31019" actId="1076"/>
          <ac:spMkLst>
            <pc:docMk/>
            <pc:sldMk cId="1789882133" sldId="2165"/>
            <ac:spMk id="19" creationId="{C7707495-0A7E-4B68-89CA-CB95CE82C26F}"/>
          </ac:spMkLst>
        </pc:spChg>
        <pc:spChg chg="mod topLvl">
          <ac:chgData name="Steve Johnson" userId="f03b10e8-15b9-47ae-947f-5efaf92a5892" providerId="ADAL" clId="{585ED7C6-AF4B-4BFB-AA06-A23924ED206B}" dt="2019-01-14T03:01:36.351" v="31019" actId="1076"/>
          <ac:spMkLst>
            <pc:docMk/>
            <pc:sldMk cId="1789882133" sldId="2165"/>
            <ac:spMk id="20" creationId="{49743E05-2318-4013-ABA6-9E511BFB8949}"/>
          </ac:spMkLst>
        </pc:spChg>
        <pc:spChg chg="mod topLvl">
          <ac:chgData name="Steve Johnson" userId="f03b10e8-15b9-47ae-947f-5efaf92a5892" providerId="ADAL" clId="{585ED7C6-AF4B-4BFB-AA06-A23924ED206B}" dt="2019-01-14T03:01:36.351" v="31019" actId="1076"/>
          <ac:spMkLst>
            <pc:docMk/>
            <pc:sldMk cId="1789882133" sldId="2165"/>
            <ac:spMk id="21" creationId="{918B820A-4385-4DC1-A224-DFF3F01DACFC}"/>
          </ac:spMkLst>
        </pc:spChg>
        <pc:spChg chg="mod topLvl">
          <ac:chgData name="Steve Johnson" userId="f03b10e8-15b9-47ae-947f-5efaf92a5892" providerId="ADAL" clId="{585ED7C6-AF4B-4BFB-AA06-A23924ED206B}" dt="2019-01-14T03:01:36.351" v="31019" actId="1076"/>
          <ac:spMkLst>
            <pc:docMk/>
            <pc:sldMk cId="1789882133" sldId="2165"/>
            <ac:spMk id="22" creationId="{0E38D339-A788-4858-AC16-5B04B6D60AFC}"/>
          </ac:spMkLst>
        </pc:spChg>
        <pc:spChg chg="mod topLvl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23" creationId="{DBDBBCB4-16B9-49F9-8BBF-76CB3C52EE63}"/>
          </ac:spMkLst>
        </pc:spChg>
        <pc:spChg chg="mod topLvl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24" creationId="{4FB0F313-499B-42BF-9A6C-32FB0B793A16}"/>
          </ac:spMkLst>
        </pc:spChg>
        <pc:grpChg chg="add del mod ord">
          <ac:chgData name="Steve Johnson" userId="f03b10e8-15b9-47ae-947f-5efaf92a5892" providerId="ADAL" clId="{585ED7C6-AF4B-4BFB-AA06-A23924ED206B}" dt="2018-11-27T16:52:23.890" v="3561" actId="165"/>
          <ac:grpSpMkLst>
            <pc:docMk/>
            <pc:sldMk cId="1789882133" sldId="2165"/>
            <ac:grpSpMk id="11" creationId="{8D595DC1-6621-4A98-8958-996CEC45B104}"/>
          </ac:grpSpMkLst>
        </pc:grpChg>
        <pc:picChg chg="add mod">
          <ac:chgData name="Steve Johnson" userId="f03b10e8-15b9-47ae-947f-5efaf92a5892" providerId="ADAL" clId="{585ED7C6-AF4B-4BFB-AA06-A23924ED206B}" dt="2018-11-28T06:42:29.690" v="11228" actId="962"/>
          <ac:picMkLst>
            <pc:docMk/>
            <pc:sldMk cId="1789882133" sldId="2165"/>
            <ac:picMk id="25" creationId="{F1F2D400-B002-47C3-AD04-A1405400B662}"/>
          </ac:picMkLst>
        </pc:picChg>
      </pc:sldChg>
      <pc:sldChg chg="addSp delSp modSp add">
        <pc:chgData name="Steve Johnson" userId="f03b10e8-15b9-47ae-947f-5efaf92a5892" providerId="ADAL" clId="{585ED7C6-AF4B-4BFB-AA06-A23924ED206B}" dt="2018-11-27T17:00:55.356" v="4012" actId="20577"/>
        <pc:sldMkLst>
          <pc:docMk/>
          <pc:sldMk cId="1521024679" sldId="2166"/>
        </pc:sldMkLst>
        <pc:spChg chg="mod">
          <ac:chgData name="Steve Johnson" userId="f03b10e8-15b9-47ae-947f-5efaf92a5892" providerId="ADAL" clId="{585ED7C6-AF4B-4BFB-AA06-A23924ED206B}" dt="2018-11-27T17:00:55.356" v="4012" actId="20577"/>
          <ac:spMkLst>
            <pc:docMk/>
            <pc:sldMk cId="1521024679" sldId="2166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7" creationId="{063161BF-22D8-4970-8E46-5D8122AC79F6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8" creationId="{CD450CC0-DCE0-403D-9AF7-ACB5FA67EFDF}"/>
          </ac:spMkLst>
        </pc:spChg>
        <pc:spChg chg="mod">
          <ac:chgData name="Steve Johnson" userId="f03b10e8-15b9-47ae-947f-5efaf92a5892" providerId="ADAL" clId="{585ED7C6-AF4B-4BFB-AA06-A23924ED206B}" dt="2018-11-27T16:56:34.904" v="3677" actId="20577"/>
          <ac:spMkLst>
            <pc:docMk/>
            <pc:sldMk cId="1521024679" sldId="2166"/>
            <ac:spMk id="9" creationId="{D4CBCD6F-9EE5-4275-896C-ED8B7EC22B23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12" creationId="{E141857E-E40D-4B46-85B4-AEB46A051EC5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14" creationId="{07EA6286-86DB-467B-AB9C-ED1FBFA48992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15" creationId="{ED5DF4C3-6184-42FC-AC88-3F3FC093E9FC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16" creationId="{63DC3310-FC13-427A-B59F-BCAB0C711FEF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18" creationId="{85F3E7C9-F537-468E-9B6D-99C654B41C3C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19" creationId="{C7707495-0A7E-4B68-89CA-CB95CE82C26F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20" creationId="{49743E05-2318-4013-ABA6-9E511BFB8949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21" creationId="{918B820A-4385-4DC1-A224-DFF3F01DACFC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22" creationId="{0E38D339-A788-4858-AC16-5B04B6D60AFC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23" creationId="{DBDBBCB4-16B9-49F9-8BBF-76CB3C52EE63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24" creationId="{4FB0F313-499B-42BF-9A6C-32FB0B793A16}"/>
          </ac:spMkLst>
        </pc:spChg>
        <pc:spChg chg="add mod">
          <ac:chgData name="Steve Johnson" userId="f03b10e8-15b9-47ae-947f-5efaf92a5892" providerId="ADAL" clId="{585ED7C6-AF4B-4BFB-AA06-A23924ED206B}" dt="2018-11-27T17:00:47.291" v="4011" actId="1076"/>
          <ac:spMkLst>
            <pc:docMk/>
            <pc:sldMk cId="1521024679" sldId="2166"/>
            <ac:spMk id="26" creationId="{CF2D04DD-6D0C-4FEE-B7DC-B11FD33A6A91}"/>
          </ac:spMkLst>
        </pc:spChg>
        <pc:picChg chg="del">
          <ac:chgData name="Steve Johnson" userId="f03b10e8-15b9-47ae-947f-5efaf92a5892" providerId="ADAL" clId="{585ED7C6-AF4B-4BFB-AA06-A23924ED206B}" dt="2018-11-27T16:56:39.097" v="3678" actId="478"/>
          <ac:picMkLst>
            <pc:docMk/>
            <pc:sldMk cId="1521024679" sldId="2166"/>
            <ac:picMk id="25" creationId="{F1F2D400-B002-47C3-AD04-A1405400B662}"/>
          </ac:picMkLst>
        </pc:picChg>
      </pc:sldChg>
      <pc:sldChg chg="modSp add ord">
        <pc:chgData name="Steve Johnson" userId="f03b10e8-15b9-47ae-947f-5efaf92a5892" providerId="ADAL" clId="{585ED7C6-AF4B-4BFB-AA06-A23924ED206B}" dt="2018-12-14T15:56:38.304" v="22835" actId="20577"/>
        <pc:sldMkLst>
          <pc:docMk/>
          <pc:sldMk cId="2047087089" sldId="2167"/>
        </pc:sldMkLst>
        <pc:spChg chg="mod">
          <ac:chgData name="Steve Johnson" userId="f03b10e8-15b9-47ae-947f-5efaf92a5892" providerId="ADAL" clId="{585ED7C6-AF4B-4BFB-AA06-A23924ED206B}" dt="2018-12-14T15:56:38.304" v="22835" actId="20577"/>
          <ac:spMkLst>
            <pc:docMk/>
            <pc:sldMk cId="2047087089" sldId="2167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15:49:59.134" v="22509" actId="20577"/>
          <ac:spMkLst>
            <pc:docMk/>
            <pc:sldMk cId="2047087089" sldId="2167"/>
            <ac:spMk id="9" creationId="{D4CBCD6F-9EE5-4275-896C-ED8B7EC22B23}"/>
          </ac:spMkLst>
        </pc:spChg>
      </pc:sldChg>
      <pc:sldChg chg="addSp modSp">
        <pc:chgData name="Steve Johnson" userId="f03b10e8-15b9-47ae-947f-5efaf92a5892" providerId="ADAL" clId="{585ED7C6-AF4B-4BFB-AA06-A23924ED206B}" dt="2018-11-28T07:12:12.314" v="14001" actId="962"/>
        <pc:sldMkLst>
          <pc:docMk/>
          <pc:sldMk cId="2710573949" sldId="2168"/>
        </pc:sldMkLst>
        <pc:spChg chg="mod">
          <ac:chgData name="Steve Johnson" userId="f03b10e8-15b9-47ae-947f-5efaf92a5892" providerId="ADAL" clId="{585ED7C6-AF4B-4BFB-AA06-A23924ED206B}" dt="2018-11-28T06:49:01.716" v="11809" actId="962"/>
          <ac:spMkLst>
            <pc:docMk/>
            <pc:sldMk cId="2710573949" sldId="2168"/>
            <ac:spMk id="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49:09.233" v="11811" actId="962"/>
          <ac:spMkLst>
            <pc:docMk/>
            <pc:sldMk cId="2710573949" sldId="2168"/>
            <ac:spMk id="11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49:16.897" v="11813" actId="962"/>
          <ac:spMkLst>
            <pc:docMk/>
            <pc:sldMk cId="2710573949" sldId="2168"/>
            <ac:spMk id="12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1-28T06:48:41.436" v="11739" actId="14100"/>
          <ac:spMkLst>
            <pc:docMk/>
            <pc:sldMk cId="2710573949" sldId="2168"/>
            <ac:spMk id="14" creationId="{86BD92C2-33A8-450E-83E0-5D2566CB0DD9}"/>
          </ac:spMkLst>
        </pc:spChg>
        <pc:picChg chg="mod">
          <ac:chgData name="Steve Johnson" userId="f03b10e8-15b9-47ae-947f-5efaf92a5892" providerId="ADAL" clId="{585ED7C6-AF4B-4BFB-AA06-A23924ED206B}" dt="2018-11-28T07:11:21.082" v="13829" actId="962"/>
          <ac:picMkLst>
            <pc:docMk/>
            <pc:sldMk cId="2710573949" sldId="2168"/>
            <ac:picMk id="5" creationId="{59526C3D-7287-45AA-A1F7-126D07CD592A}"/>
          </ac:picMkLst>
        </pc:picChg>
        <pc:picChg chg="mod">
          <ac:chgData name="Steve Johnson" userId="f03b10e8-15b9-47ae-947f-5efaf92a5892" providerId="ADAL" clId="{585ED7C6-AF4B-4BFB-AA06-A23924ED206B}" dt="2018-11-28T06:47:09.185" v="11634" actId="962"/>
          <ac:picMkLst>
            <pc:docMk/>
            <pc:sldMk cId="2710573949" sldId="2168"/>
            <ac:picMk id="7" creationId="{90333CFE-E894-41CD-83CA-80DDEF500CC4}"/>
          </ac:picMkLst>
        </pc:picChg>
        <pc:picChg chg="mod">
          <ac:chgData name="Steve Johnson" userId="f03b10e8-15b9-47ae-947f-5efaf92a5892" providerId="ADAL" clId="{585ED7C6-AF4B-4BFB-AA06-A23924ED206B}" dt="2018-11-28T07:12:12.314" v="14001" actId="962"/>
          <ac:picMkLst>
            <pc:docMk/>
            <pc:sldMk cId="2710573949" sldId="2168"/>
            <ac:picMk id="9" creationId="{1E804816-9C11-4BBC-8F8C-ADF0B3C10BE6}"/>
          </ac:picMkLst>
        </pc:picChg>
        <pc:cxnChg chg="mod">
          <ac:chgData name="Steve Johnson" userId="f03b10e8-15b9-47ae-947f-5efaf92a5892" providerId="ADAL" clId="{585ED7C6-AF4B-4BFB-AA06-A23924ED206B}" dt="2018-11-28T06:48:22.308" v="11736" actId="962"/>
          <ac:cxnSpMkLst>
            <pc:docMk/>
            <pc:sldMk cId="2710573949" sldId="2168"/>
            <ac:cxnSpMk id="3" creationId="{00000000-0000-0000-0000-000000000000}"/>
          </ac:cxnSpMkLst>
        </pc:cxnChg>
      </pc:sldChg>
      <pc:sldChg chg="addSp delSp modSp ord">
        <pc:chgData name="Steve Johnson" userId="f03b10e8-15b9-47ae-947f-5efaf92a5892" providerId="ADAL" clId="{585ED7C6-AF4B-4BFB-AA06-A23924ED206B}" dt="2019-01-14T08:17:38.022" v="31059" actId="20577"/>
        <pc:sldMkLst>
          <pc:docMk/>
          <pc:sldMk cId="1530872643" sldId="2172"/>
        </pc:sldMkLst>
        <pc:spChg chg="mod">
          <ac:chgData name="Steve Johnson" userId="f03b10e8-15b9-47ae-947f-5efaf92a5892" providerId="ADAL" clId="{585ED7C6-AF4B-4BFB-AA06-A23924ED206B}" dt="2019-01-14T08:15:52.665" v="31034" actId="20577"/>
          <ac:spMkLst>
            <pc:docMk/>
            <pc:sldMk cId="1530872643" sldId="2172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7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6T01:26:26.745" v="25676" actId="20577"/>
          <ac:spMkLst>
            <pc:docMk/>
            <pc:sldMk cId="1530872643" sldId="2172"/>
            <ac:spMk id="9" creationId="{D4CBCD6F-9EE5-4275-896C-ED8B7EC22B23}"/>
          </ac:spMkLst>
        </pc:spChg>
        <pc:spChg chg="del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10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6T01:26:55.755" v="25678" actId="478"/>
          <ac:spMkLst>
            <pc:docMk/>
            <pc:sldMk cId="1530872643" sldId="2172"/>
            <ac:spMk id="11" creationId="{00000000-0000-0000-0000-000000000000}"/>
          </ac:spMkLst>
        </pc:spChg>
        <pc:spChg chg="del mod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17" creationId="{00000000-0000-0000-0000-000000000000}"/>
          </ac:spMkLst>
        </pc:spChg>
        <pc:spChg chg="del mod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18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19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20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9-01-14T08:17:38.022" v="31059" actId="20577"/>
          <ac:spMkLst>
            <pc:docMk/>
            <pc:sldMk cId="1530872643" sldId="2172"/>
            <ac:spMk id="21" creationId="{B5EB8E8F-FC2C-4085-A1F2-206A746B70B4}"/>
          </ac:spMkLst>
        </pc:spChg>
        <pc:spChg chg="add del mod">
          <ac:chgData name="Steve Johnson" userId="f03b10e8-15b9-47ae-947f-5efaf92a5892" providerId="ADAL" clId="{585ED7C6-AF4B-4BFB-AA06-A23924ED206B}" dt="2018-12-16T01:33:18.024" v="25962" actId="478"/>
          <ac:spMkLst>
            <pc:docMk/>
            <pc:sldMk cId="1530872643" sldId="2172"/>
            <ac:spMk id="22" creationId="{A3B7D7BB-1F64-41D2-946A-316D3F66B40F}"/>
          </ac:spMkLst>
        </pc:spChg>
        <pc:spChg chg="add del mod">
          <ac:chgData name="Steve Johnson" userId="f03b10e8-15b9-47ae-947f-5efaf92a5892" providerId="ADAL" clId="{585ED7C6-AF4B-4BFB-AA06-A23924ED206B}" dt="2018-12-16T01:42:59.584" v="26210" actId="478"/>
          <ac:spMkLst>
            <pc:docMk/>
            <pc:sldMk cId="1530872643" sldId="2172"/>
            <ac:spMk id="23" creationId="{3B9188E9-8D4B-4BF1-87C7-6A64303E1356}"/>
          </ac:spMkLst>
        </pc:spChg>
        <pc:spChg chg="add del">
          <ac:chgData name="Steve Johnson" userId="f03b10e8-15b9-47ae-947f-5efaf92a5892" providerId="ADAL" clId="{585ED7C6-AF4B-4BFB-AA06-A23924ED206B}" dt="2018-12-16T01:43:23.594" v="26234" actId="478"/>
          <ac:spMkLst>
            <pc:docMk/>
            <pc:sldMk cId="1530872643" sldId="2172"/>
            <ac:spMk id="24" creationId="{31A5D9B4-DFB5-4FEF-AF5A-32FA17F8D604}"/>
          </ac:spMkLst>
        </pc:spChg>
        <pc:cxnChg chg="del mod">
          <ac:chgData name="Steve Johnson" userId="f03b10e8-15b9-47ae-947f-5efaf92a5892" providerId="ADAL" clId="{585ED7C6-AF4B-4BFB-AA06-A23924ED206B}" dt="2018-12-16T01:26:50.687" v="25677" actId="478"/>
          <ac:cxnSpMkLst>
            <pc:docMk/>
            <pc:sldMk cId="1530872643" sldId="2172"/>
            <ac:cxnSpMk id="12" creationId="{00000000-0000-0000-0000-000000000000}"/>
          </ac:cxnSpMkLst>
        </pc:cxnChg>
        <pc:cxnChg chg="del mod">
          <ac:chgData name="Steve Johnson" userId="f03b10e8-15b9-47ae-947f-5efaf92a5892" providerId="ADAL" clId="{585ED7C6-AF4B-4BFB-AA06-A23924ED206B}" dt="2018-12-16T01:26:50.687" v="25677" actId="478"/>
          <ac:cxnSpMkLst>
            <pc:docMk/>
            <pc:sldMk cId="1530872643" sldId="2172"/>
            <ac:cxnSpMk id="14" creationId="{00000000-0000-0000-0000-000000000000}"/>
          </ac:cxnSpMkLst>
        </pc:cxnChg>
        <pc:cxnChg chg="del mod">
          <ac:chgData name="Steve Johnson" userId="f03b10e8-15b9-47ae-947f-5efaf92a5892" providerId="ADAL" clId="{585ED7C6-AF4B-4BFB-AA06-A23924ED206B}" dt="2018-12-16T01:26:50.687" v="25677" actId="478"/>
          <ac:cxnSpMkLst>
            <pc:docMk/>
            <pc:sldMk cId="1530872643" sldId="2172"/>
            <ac:cxnSpMk id="15" creationId="{00000000-0000-0000-0000-000000000000}"/>
          </ac:cxnSpMkLst>
        </pc:cxnChg>
        <pc:cxnChg chg="del mod">
          <ac:chgData name="Steve Johnson" userId="f03b10e8-15b9-47ae-947f-5efaf92a5892" providerId="ADAL" clId="{585ED7C6-AF4B-4BFB-AA06-A23924ED206B}" dt="2018-12-16T01:26:50.687" v="25677" actId="478"/>
          <ac:cxnSpMkLst>
            <pc:docMk/>
            <pc:sldMk cId="1530872643" sldId="2172"/>
            <ac:cxnSpMk id="16" creationId="{00000000-0000-0000-0000-000000000000}"/>
          </ac:cxnSpMkLst>
        </pc:cxnChg>
      </pc:sldChg>
      <pc:sldChg chg="modSp">
        <pc:chgData name="Steve Johnson" userId="f03b10e8-15b9-47ae-947f-5efaf92a5892" providerId="ADAL" clId="{585ED7C6-AF4B-4BFB-AA06-A23924ED206B}" dt="2018-11-28T07:03:37.514" v="13248" actId="962"/>
        <pc:sldMkLst>
          <pc:docMk/>
          <pc:sldMk cId="1583857389" sldId="2174"/>
        </pc:sldMkLst>
        <pc:picChg chg="mod">
          <ac:chgData name="Steve Johnson" userId="f03b10e8-15b9-47ae-947f-5efaf92a5892" providerId="ADAL" clId="{585ED7C6-AF4B-4BFB-AA06-A23924ED206B}" dt="2018-11-28T07:03:37.514" v="13248" actId="962"/>
          <ac:picMkLst>
            <pc:docMk/>
            <pc:sldMk cId="1583857389" sldId="2174"/>
            <ac:picMk id="3" creationId="{00000000-0000-0000-0000-000000000000}"/>
          </ac:picMkLst>
        </pc:picChg>
      </pc:sldChg>
      <pc:sldChg chg="modSp">
        <pc:chgData name="Steve Johnson" userId="f03b10e8-15b9-47ae-947f-5efaf92a5892" providerId="ADAL" clId="{585ED7C6-AF4B-4BFB-AA06-A23924ED206B}" dt="2018-11-28T07:04:47.207" v="13470" actId="962"/>
        <pc:sldMkLst>
          <pc:docMk/>
          <pc:sldMk cId="370757565" sldId="2175"/>
        </pc:sldMkLst>
        <pc:picChg chg="mod">
          <ac:chgData name="Steve Johnson" userId="f03b10e8-15b9-47ae-947f-5efaf92a5892" providerId="ADAL" clId="{585ED7C6-AF4B-4BFB-AA06-A23924ED206B}" dt="2018-11-28T07:04:47.207" v="13470" actId="962"/>
          <ac:picMkLst>
            <pc:docMk/>
            <pc:sldMk cId="370757565" sldId="2175"/>
            <ac:picMk id="3" creationId="{00000000-0000-0000-0000-000000000000}"/>
          </ac:picMkLst>
        </pc:picChg>
      </pc:sldChg>
      <pc:sldChg chg="modSp del">
        <pc:chgData name="Steve Johnson" userId="f03b10e8-15b9-47ae-947f-5efaf92a5892" providerId="ADAL" clId="{585ED7C6-AF4B-4BFB-AA06-A23924ED206B}" dt="2019-01-19T13:02:56.204" v="31190" actId="2696"/>
        <pc:sldMkLst>
          <pc:docMk/>
          <pc:sldMk cId="1181235042" sldId="2181"/>
        </pc:sldMkLst>
        <pc:spChg chg="mod">
          <ac:chgData name="Steve Johnson" userId="f03b10e8-15b9-47ae-947f-5efaf92a5892" providerId="ADAL" clId="{585ED7C6-AF4B-4BFB-AA06-A23924ED206B}" dt="2019-01-19T12:52:24.705" v="31089" actId="20577"/>
          <ac:spMkLst>
            <pc:docMk/>
            <pc:sldMk cId="1181235042" sldId="2181"/>
            <ac:spMk id="8" creationId="{D4CBCD6F-9EE5-4275-896C-ED8B7EC22B23}"/>
          </ac:spMkLst>
        </pc:spChg>
        <pc:grpChg chg="mod">
          <ac:chgData name="Steve Johnson" userId="f03b10e8-15b9-47ae-947f-5efaf92a5892" providerId="ADAL" clId="{585ED7C6-AF4B-4BFB-AA06-A23924ED206B}" dt="2018-11-28T07:05:12.308" v="13582" actId="962"/>
          <ac:grpSpMkLst>
            <pc:docMk/>
            <pc:sldMk cId="1181235042" sldId="2181"/>
            <ac:grpSpMk id="4" creationId="{B3874E6E-19E7-4FBA-834D-712156AFF1C9}"/>
          </ac:grpSpMkLst>
        </pc:grpChg>
      </pc:sldChg>
      <pc:sldChg chg="addSp delSp modSp add delAnim modAnim">
        <pc:chgData name="Steve Johnson" userId="f03b10e8-15b9-47ae-947f-5efaf92a5892" providerId="ADAL" clId="{585ED7C6-AF4B-4BFB-AA06-A23924ED206B}" dt="2018-11-28T06:55:00.602" v="12540" actId="962"/>
        <pc:sldMkLst>
          <pc:docMk/>
          <pc:sldMk cId="2134071224" sldId="2182"/>
        </pc:sldMkLst>
        <pc:spChg chg="mod">
          <ac:chgData name="Steve Johnson" userId="f03b10e8-15b9-47ae-947f-5efaf92a5892" providerId="ADAL" clId="{585ED7C6-AF4B-4BFB-AA06-A23924ED206B}" dt="2018-11-28T05:42:07.358" v="4536" actId="20577"/>
          <ac:spMkLst>
            <pc:docMk/>
            <pc:sldMk cId="2134071224" sldId="218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10.821" v="12141" actId="962"/>
          <ac:spMkLst>
            <pc:docMk/>
            <pc:sldMk cId="2134071224" sldId="2182"/>
            <ac:spMk id="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5:39:56.166" v="4459" actId="1036"/>
          <ac:spMkLst>
            <pc:docMk/>
            <pc:sldMk cId="2134071224" sldId="2182"/>
            <ac:spMk id="1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13.053" v="12143" actId="962"/>
          <ac:spMkLst>
            <pc:docMk/>
            <pc:sldMk cId="2134071224" sldId="2182"/>
            <ac:spMk id="1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16.925" v="12147" actId="962"/>
          <ac:spMkLst>
            <pc:docMk/>
            <pc:sldMk cId="2134071224" sldId="2182"/>
            <ac:spMk id="1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15.044" v="12145" actId="962"/>
          <ac:spMkLst>
            <pc:docMk/>
            <pc:sldMk cId="2134071224" sldId="2182"/>
            <ac:spMk id="1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19.001" v="12149" actId="962"/>
          <ac:spMkLst>
            <pc:docMk/>
            <pc:sldMk cId="2134071224" sldId="2182"/>
            <ac:spMk id="1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24.466" v="12153" actId="962"/>
          <ac:spMkLst>
            <pc:docMk/>
            <pc:sldMk cId="2134071224" sldId="2182"/>
            <ac:spMk id="1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21.135" v="12151" actId="962"/>
          <ac:spMkLst>
            <pc:docMk/>
            <pc:sldMk cId="2134071224" sldId="2182"/>
            <ac:spMk id="1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26.800" v="12155" actId="962"/>
          <ac:spMkLst>
            <pc:docMk/>
            <pc:sldMk cId="2134071224" sldId="2182"/>
            <ac:spMk id="2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29.281" v="12157" actId="962"/>
          <ac:spMkLst>
            <pc:docMk/>
            <pc:sldMk cId="2134071224" sldId="2182"/>
            <ac:spMk id="21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32.082" v="12159" actId="962"/>
          <ac:spMkLst>
            <pc:docMk/>
            <pc:sldMk cId="2134071224" sldId="2182"/>
            <ac:spMk id="23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5:39:56.166" v="4459" actId="1036"/>
          <ac:spMkLst>
            <pc:docMk/>
            <pc:sldMk cId="2134071224" sldId="2182"/>
            <ac:spMk id="2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5:39:56.166" v="4459" actId="1036"/>
          <ac:spMkLst>
            <pc:docMk/>
            <pc:sldMk cId="2134071224" sldId="2182"/>
            <ac:spMk id="2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5:39:56.166" v="4459" actId="1036"/>
          <ac:spMkLst>
            <pc:docMk/>
            <pc:sldMk cId="2134071224" sldId="2182"/>
            <ac:spMk id="2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34.441" v="12161" actId="962"/>
          <ac:spMkLst>
            <pc:docMk/>
            <pc:sldMk cId="2134071224" sldId="2182"/>
            <ac:spMk id="2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36.608" v="12163" actId="962"/>
          <ac:spMkLst>
            <pc:docMk/>
            <pc:sldMk cId="2134071224" sldId="2182"/>
            <ac:spMk id="29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1-28T06:55:00.602" v="12540" actId="962"/>
          <ac:picMkLst>
            <pc:docMk/>
            <pc:sldMk cId="2134071224" sldId="2182"/>
            <ac:picMk id="8" creationId="{00000000-0000-0000-0000-000000000000}"/>
          </ac:picMkLst>
        </pc:picChg>
        <pc:cxnChg chg="add del mod">
          <ac:chgData name="Steve Johnson" userId="f03b10e8-15b9-47ae-947f-5efaf92a5892" providerId="ADAL" clId="{585ED7C6-AF4B-4BFB-AA06-A23924ED206B}" dt="2018-11-28T05:42:15.112" v="4537" actId="478"/>
          <ac:cxnSpMkLst>
            <pc:docMk/>
            <pc:sldMk cId="2134071224" sldId="2182"/>
            <ac:cxnSpMk id="3" creationId="{B63E7A3D-D867-4148-B536-5946AEB713A3}"/>
          </ac:cxnSpMkLst>
        </pc:cxnChg>
        <pc:cxnChg chg="add mod">
          <ac:chgData name="Steve Johnson" userId="f03b10e8-15b9-47ae-947f-5efaf92a5892" providerId="ADAL" clId="{585ED7C6-AF4B-4BFB-AA06-A23924ED206B}" dt="2018-11-28T06:53:57.992" v="12412" actId="962"/>
          <ac:cxnSpMkLst>
            <pc:docMk/>
            <pc:sldMk cId="2134071224" sldId="2182"/>
            <ac:cxnSpMk id="5" creationId="{D73AE751-285E-412D-827B-5B425C8843CB}"/>
          </ac:cxnSpMkLst>
        </pc:cxnChg>
      </pc:sldChg>
      <pc:sldChg chg="modSp">
        <pc:chgData name="Steve Johnson" userId="f03b10e8-15b9-47ae-947f-5efaf92a5892" providerId="ADAL" clId="{585ED7C6-AF4B-4BFB-AA06-A23924ED206B}" dt="2018-12-14T09:00:15.708" v="19279" actId="20577"/>
        <pc:sldMkLst>
          <pc:docMk/>
          <pc:sldMk cId="3905363736" sldId="2183"/>
        </pc:sldMkLst>
        <pc:spChg chg="mod">
          <ac:chgData name="Steve Johnson" userId="f03b10e8-15b9-47ae-947f-5efaf92a5892" providerId="ADAL" clId="{585ED7C6-AF4B-4BFB-AA06-A23924ED206B}" dt="2018-12-14T09:00:15.708" v="19279" actId="20577"/>
          <ac:spMkLst>
            <pc:docMk/>
            <pc:sldMk cId="3905363736" sldId="2183"/>
            <ac:spMk id="14" creationId="{00000000-0000-0000-0000-000000000000}"/>
          </ac:spMkLst>
        </pc:spChg>
      </pc:sldChg>
      <pc:sldChg chg="addSp delSp modSp">
        <pc:chgData name="Steve Johnson" userId="f03b10e8-15b9-47ae-947f-5efaf92a5892" providerId="ADAL" clId="{585ED7C6-AF4B-4BFB-AA06-A23924ED206B}" dt="2018-12-22T13:28:45.980" v="29478" actId="6549"/>
        <pc:sldMkLst>
          <pc:docMk/>
          <pc:sldMk cId="3268155953" sldId="2184"/>
        </pc:sldMkLst>
        <pc:spChg chg="mod">
          <ac:chgData name="Steve Johnson" userId="f03b10e8-15b9-47ae-947f-5efaf92a5892" providerId="ADAL" clId="{585ED7C6-AF4B-4BFB-AA06-A23924ED206B}" dt="2018-12-22T13:21:12.880" v="29247" actId="20577"/>
          <ac:spMkLst>
            <pc:docMk/>
            <pc:sldMk cId="3268155953" sldId="2184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22T13:20:11.398" v="29221" actId="1038"/>
          <ac:spMkLst>
            <pc:docMk/>
            <pc:sldMk cId="3268155953" sldId="2184"/>
            <ac:spMk id="9" creationId="{03722A90-3C7A-4800-A559-AF4298E41FA7}"/>
          </ac:spMkLst>
        </pc:spChg>
        <pc:spChg chg="add mod">
          <ac:chgData name="Steve Johnson" userId="f03b10e8-15b9-47ae-947f-5efaf92a5892" providerId="ADAL" clId="{585ED7C6-AF4B-4BFB-AA06-A23924ED206B}" dt="2018-12-22T13:20:11.398" v="29221" actId="1038"/>
          <ac:spMkLst>
            <pc:docMk/>
            <pc:sldMk cId="3268155953" sldId="2184"/>
            <ac:spMk id="11" creationId="{BFC7E12B-B14F-421E-B819-05BFFB4C9ED3}"/>
          </ac:spMkLst>
        </pc:spChg>
        <pc:spChg chg="add del">
          <ac:chgData name="Steve Johnson" userId="f03b10e8-15b9-47ae-947f-5efaf92a5892" providerId="ADAL" clId="{585ED7C6-AF4B-4BFB-AA06-A23924ED206B}" dt="2018-12-22T13:17:14.197" v="29081" actId="478"/>
          <ac:spMkLst>
            <pc:docMk/>
            <pc:sldMk cId="3268155953" sldId="2184"/>
            <ac:spMk id="14" creationId="{2452B7E5-6CAB-4E20-94F9-6EC91AE74AD8}"/>
          </ac:spMkLst>
        </pc:spChg>
        <pc:spChg chg="add mod">
          <ac:chgData name="Steve Johnson" userId="f03b10e8-15b9-47ae-947f-5efaf92a5892" providerId="ADAL" clId="{585ED7C6-AF4B-4BFB-AA06-A23924ED206B}" dt="2018-12-22T13:20:11.398" v="29221" actId="1038"/>
          <ac:spMkLst>
            <pc:docMk/>
            <pc:sldMk cId="3268155953" sldId="2184"/>
            <ac:spMk id="15" creationId="{0D6126AA-92A0-48EE-B87E-1A5DE768B166}"/>
          </ac:spMkLst>
        </pc:spChg>
        <pc:spChg chg="mod">
          <ac:chgData name="Steve Johnson" userId="f03b10e8-15b9-47ae-947f-5efaf92a5892" providerId="ADAL" clId="{585ED7C6-AF4B-4BFB-AA06-A23924ED206B}" dt="2018-12-22T13:20:18.767" v="29222" actId="1076"/>
          <ac:spMkLst>
            <pc:docMk/>
            <pc:sldMk cId="3268155953" sldId="2184"/>
            <ac:spMk id="19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22T13:28:45.980" v="29478" actId="6549"/>
          <ac:spMkLst>
            <pc:docMk/>
            <pc:sldMk cId="3268155953" sldId="2184"/>
            <ac:spMk id="25" creationId="{05C43E6B-86B4-4FB2-895D-4B50BAC79218}"/>
          </ac:spMkLst>
        </pc:spChg>
        <pc:spChg chg="add mod">
          <ac:chgData name="Steve Johnson" userId="f03b10e8-15b9-47ae-947f-5efaf92a5892" providerId="ADAL" clId="{585ED7C6-AF4B-4BFB-AA06-A23924ED206B}" dt="2018-12-22T13:20:11.398" v="29221" actId="1038"/>
          <ac:spMkLst>
            <pc:docMk/>
            <pc:sldMk cId="3268155953" sldId="2184"/>
            <ac:spMk id="26" creationId="{97CCBA89-DF16-4409-B006-A90D5DBD8F4A}"/>
          </ac:spMkLst>
        </pc:spChg>
        <pc:picChg chg="add mod">
          <ac:chgData name="Steve Johnson" userId="f03b10e8-15b9-47ae-947f-5efaf92a5892" providerId="ADAL" clId="{585ED7C6-AF4B-4BFB-AA06-A23924ED206B}" dt="2018-12-22T13:20:11.398" v="29221" actId="1038"/>
          <ac:picMkLst>
            <pc:docMk/>
            <pc:sldMk cId="3268155953" sldId="2184"/>
            <ac:picMk id="7" creationId="{2581863E-C600-42EE-A403-5DC389636ED3}"/>
          </ac:picMkLst>
        </pc:picChg>
        <pc:picChg chg="add del">
          <ac:chgData name="Steve Johnson" userId="f03b10e8-15b9-47ae-947f-5efaf92a5892" providerId="ADAL" clId="{585ED7C6-AF4B-4BFB-AA06-A23924ED206B}" dt="2018-12-22T13:18:10.222" v="29094" actId="478"/>
          <ac:picMkLst>
            <pc:docMk/>
            <pc:sldMk cId="3268155953" sldId="2184"/>
            <ac:picMk id="8" creationId="{F021B8AF-8090-4B49-AA9D-3D9449FD3940}"/>
          </ac:picMkLst>
        </pc:picChg>
        <pc:picChg chg="add mod">
          <ac:chgData name="Steve Johnson" userId="f03b10e8-15b9-47ae-947f-5efaf92a5892" providerId="ADAL" clId="{585ED7C6-AF4B-4BFB-AA06-A23924ED206B}" dt="2018-12-22T13:20:11.398" v="29221" actId="1038"/>
          <ac:picMkLst>
            <pc:docMk/>
            <pc:sldMk cId="3268155953" sldId="2184"/>
            <ac:picMk id="10" creationId="{7542206F-E42A-4DAA-BEAD-44ED60434A6B}"/>
          </ac:picMkLst>
        </pc:picChg>
        <pc:picChg chg="add del">
          <ac:chgData name="Steve Johnson" userId="f03b10e8-15b9-47ae-947f-5efaf92a5892" providerId="ADAL" clId="{585ED7C6-AF4B-4BFB-AA06-A23924ED206B}" dt="2018-12-22T13:17:14.197" v="29081" actId="478"/>
          <ac:picMkLst>
            <pc:docMk/>
            <pc:sldMk cId="3268155953" sldId="2184"/>
            <ac:picMk id="12" creationId="{8B0C662D-F246-4706-BF9F-997721EB22FB}"/>
          </ac:picMkLst>
        </pc:picChg>
        <pc:picChg chg="add del">
          <ac:chgData name="Steve Johnson" userId="f03b10e8-15b9-47ae-947f-5efaf92a5892" providerId="ADAL" clId="{585ED7C6-AF4B-4BFB-AA06-A23924ED206B}" dt="2018-12-22T13:16:58.424" v="29078" actId="478"/>
          <ac:picMkLst>
            <pc:docMk/>
            <pc:sldMk cId="3268155953" sldId="2184"/>
            <ac:picMk id="16" creationId="{6FF4E3D9-62F3-4838-AD4F-3A3BA20E967B}"/>
          </ac:picMkLst>
        </pc:picChg>
        <pc:picChg chg="add del">
          <ac:chgData name="Steve Johnson" userId="f03b10e8-15b9-47ae-947f-5efaf92a5892" providerId="ADAL" clId="{585ED7C6-AF4B-4BFB-AA06-A23924ED206B}" dt="2018-12-22T13:17:14.197" v="29081" actId="478"/>
          <ac:picMkLst>
            <pc:docMk/>
            <pc:sldMk cId="3268155953" sldId="2184"/>
            <ac:picMk id="17" creationId="{E7BF9165-AE02-4DF2-86DD-A64D9B463584}"/>
          </ac:picMkLst>
        </pc:picChg>
        <pc:picChg chg="add del">
          <ac:chgData name="Steve Johnson" userId="f03b10e8-15b9-47ae-947f-5efaf92a5892" providerId="ADAL" clId="{585ED7C6-AF4B-4BFB-AA06-A23924ED206B}" dt="2018-12-22T13:17:55.813" v="29092" actId="478"/>
          <ac:picMkLst>
            <pc:docMk/>
            <pc:sldMk cId="3268155953" sldId="2184"/>
            <ac:picMk id="20" creationId="{53B766D2-4373-4240-8B0F-900A020E6BC3}"/>
          </ac:picMkLst>
        </pc:picChg>
        <pc:picChg chg="add mod">
          <ac:chgData name="Steve Johnson" userId="f03b10e8-15b9-47ae-947f-5efaf92a5892" providerId="ADAL" clId="{585ED7C6-AF4B-4BFB-AA06-A23924ED206B}" dt="2018-12-22T13:20:11.398" v="29221" actId="1038"/>
          <ac:picMkLst>
            <pc:docMk/>
            <pc:sldMk cId="3268155953" sldId="2184"/>
            <ac:picMk id="21" creationId="{164E0201-8178-4929-A88F-7BE83585AD3D}"/>
          </ac:picMkLst>
        </pc:picChg>
        <pc:picChg chg="add mod">
          <ac:chgData name="Steve Johnson" userId="f03b10e8-15b9-47ae-947f-5efaf92a5892" providerId="ADAL" clId="{585ED7C6-AF4B-4BFB-AA06-A23924ED206B}" dt="2018-12-22T13:20:11.398" v="29221" actId="1038"/>
          <ac:picMkLst>
            <pc:docMk/>
            <pc:sldMk cId="3268155953" sldId="2184"/>
            <ac:picMk id="22" creationId="{CCD52FAC-B7C4-4F51-82FE-D159E02A05E0}"/>
          </ac:picMkLst>
        </pc:picChg>
        <pc:picChg chg="add del">
          <ac:chgData name="Steve Johnson" userId="f03b10e8-15b9-47ae-947f-5efaf92a5892" providerId="ADAL" clId="{585ED7C6-AF4B-4BFB-AA06-A23924ED206B}" dt="2018-12-22T13:16:58.424" v="29078" actId="478"/>
          <ac:picMkLst>
            <pc:docMk/>
            <pc:sldMk cId="3268155953" sldId="2184"/>
            <ac:picMk id="23" creationId="{D5F4AA6A-9E61-4C00-B6EA-D295263E91E1}"/>
          </ac:picMkLst>
        </pc:picChg>
        <pc:picChg chg="add mod">
          <ac:chgData name="Steve Johnson" userId="f03b10e8-15b9-47ae-947f-5efaf92a5892" providerId="ADAL" clId="{585ED7C6-AF4B-4BFB-AA06-A23924ED206B}" dt="2018-12-22T13:20:11.398" v="29221" actId="1038"/>
          <ac:picMkLst>
            <pc:docMk/>
            <pc:sldMk cId="3268155953" sldId="2184"/>
            <ac:picMk id="24" creationId="{5223FFC5-AD06-49A5-876B-2F6099B4CE00}"/>
          </ac:picMkLst>
        </pc:picChg>
      </pc:sldChg>
      <pc:sldChg chg="modSp">
        <pc:chgData name="Steve Johnson" userId="f03b10e8-15b9-47ae-947f-5efaf92a5892" providerId="ADAL" clId="{585ED7C6-AF4B-4BFB-AA06-A23924ED206B}" dt="2019-01-17T16:29:01.375" v="31080" actId="20577"/>
        <pc:sldMkLst>
          <pc:docMk/>
          <pc:sldMk cId="2285443698" sldId="2185"/>
        </pc:sldMkLst>
        <pc:spChg chg="mod">
          <ac:chgData name="Steve Johnson" userId="f03b10e8-15b9-47ae-947f-5efaf92a5892" providerId="ADAL" clId="{585ED7C6-AF4B-4BFB-AA06-A23924ED206B}" dt="2019-01-17T16:29:01.375" v="31080" actId="20577"/>
          <ac:spMkLst>
            <pc:docMk/>
            <pc:sldMk cId="2285443698" sldId="2185"/>
            <ac:spMk id="8" creationId="{00000000-0000-0000-0000-000000000000}"/>
          </ac:spMkLst>
        </pc:spChg>
      </pc:sldChg>
      <pc:sldChg chg="modSp">
        <pc:chgData name="Steve Johnson" userId="f03b10e8-15b9-47ae-947f-5efaf92a5892" providerId="ADAL" clId="{585ED7C6-AF4B-4BFB-AA06-A23924ED206B}" dt="2019-01-20T18:37:17.243" v="32115" actId="20577"/>
        <pc:sldMkLst>
          <pc:docMk/>
          <pc:sldMk cId="3131043119" sldId="2188"/>
        </pc:sldMkLst>
        <pc:spChg chg="mod">
          <ac:chgData name="Steve Johnson" userId="f03b10e8-15b9-47ae-947f-5efaf92a5892" providerId="ADAL" clId="{585ED7C6-AF4B-4BFB-AA06-A23924ED206B}" dt="2019-01-20T18:37:17.243" v="32115" actId="20577"/>
          <ac:spMkLst>
            <pc:docMk/>
            <pc:sldMk cId="3131043119" sldId="2188"/>
            <ac:spMk id="6" creationId="{00000000-0000-0000-0000-000000000000}"/>
          </ac:spMkLst>
        </pc:spChg>
      </pc:sldChg>
      <pc:sldChg chg="addSp delSp modSp add modAnim">
        <pc:chgData name="Steve Johnson" userId="f03b10e8-15b9-47ae-947f-5efaf92a5892" providerId="ADAL" clId="{585ED7C6-AF4B-4BFB-AA06-A23924ED206B}" dt="2018-11-28T06:55:28.548" v="12660" actId="962"/>
        <pc:sldMkLst>
          <pc:docMk/>
          <pc:sldMk cId="79646684" sldId="2189"/>
        </pc:sldMkLst>
        <pc:spChg chg="add del mod">
          <ac:chgData name="Steve Johnson" userId="f03b10e8-15b9-47ae-947f-5efaf92a5892" providerId="ADAL" clId="{585ED7C6-AF4B-4BFB-AA06-A23924ED206B}" dt="2018-11-28T06:54:29.623" v="12428" actId="6549"/>
          <ac:spMkLst>
            <pc:docMk/>
            <pc:sldMk cId="79646684" sldId="2189"/>
            <ac:spMk id="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5:17.671" v="12652" actId="962"/>
          <ac:spMkLst>
            <pc:docMk/>
            <pc:sldMk cId="79646684" sldId="2189"/>
            <ac:spMk id="11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47.715" v="12168" actId="962"/>
          <ac:spMkLst>
            <pc:docMk/>
            <pc:sldMk cId="79646684" sldId="2189"/>
            <ac:spMk id="1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49.861" v="12170" actId="962"/>
          <ac:spMkLst>
            <pc:docMk/>
            <pc:sldMk cId="79646684" sldId="2189"/>
            <ac:spMk id="1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51.831" v="12172" actId="962"/>
          <ac:spMkLst>
            <pc:docMk/>
            <pc:sldMk cId="79646684" sldId="2189"/>
            <ac:spMk id="1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53.913" v="12174" actId="962"/>
          <ac:spMkLst>
            <pc:docMk/>
            <pc:sldMk cId="79646684" sldId="2189"/>
            <ac:spMk id="1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55.542" v="12176" actId="962"/>
          <ac:spMkLst>
            <pc:docMk/>
            <pc:sldMk cId="79646684" sldId="2189"/>
            <ac:spMk id="1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57.677" v="12178" actId="962"/>
          <ac:spMkLst>
            <pc:docMk/>
            <pc:sldMk cId="79646684" sldId="2189"/>
            <ac:spMk id="1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3:05.693" v="12184" actId="962"/>
          <ac:spMkLst>
            <pc:docMk/>
            <pc:sldMk cId="79646684" sldId="2189"/>
            <ac:spMk id="2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3:01.157" v="12180" actId="962"/>
          <ac:spMkLst>
            <pc:docMk/>
            <pc:sldMk cId="79646684" sldId="2189"/>
            <ac:spMk id="21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3:03.526" v="12182" actId="962"/>
          <ac:spMkLst>
            <pc:docMk/>
            <pc:sldMk cId="79646684" sldId="2189"/>
            <ac:spMk id="23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3:10.757" v="12186" actId="962"/>
          <ac:spMkLst>
            <pc:docMk/>
            <pc:sldMk cId="79646684" sldId="2189"/>
            <ac:spMk id="28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1-28T06:55:24.028" v="12658" actId="962"/>
          <ac:picMkLst>
            <pc:docMk/>
            <pc:sldMk cId="79646684" sldId="2189"/>
            <ac:picMk id="2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6:54:52.081" v="12538" actId="962"/>
          <ac:picMkLst>
            <pc:docMk/>
            <pc:sldMk cId="79646684" sldId="2189"/>
            <ac:picMk id="8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6:55:28.548" v="12660" actId="962"/>
          <ac:picMkLst>
            <pc:docMk/>
            <pc:sldMk cId="79646684" sldId="2189"/>
            <ac:picMk id="29" creationId="{00000000-0000-0000-0000-000000000000}"/>
          </ac:picMkLst>
        </pc:picChg>
      </pc:sldChg>
      <pc:sldChg chg="addSp modSp add">
        <pc:chgData name="Steve Johnson" userId="f03b10e8-15b9-47ae-947f-5efaf92a5892" providerId="ADAL" clId="{585ED7C6-AF4B-4BFB-AA06-A23924ED206B}" dt="2019-01-10T14:36:47.352" v="30436" actId="692"/>
        <pc:sldMkLst>
          <pc:docMk/>
          <pc:sldMk cId="3125340546" sldId="2190"/>
        </pc:sldMkLst>
        <pc:spChg chg="mod">
          <ac:chgData name="Steve Johnson" userId="f03b10e8-15b9-47ae-947f-5efaf92a5892" providerId="ADAL" clId="{585ED7C6-AF4B-4BFB-AA06-A23924ED206B}" dt="2019-01-10T14:18:18.956" v="30432" actId="6549"/>
          <ac:spMkLst>
            <pc:docMk/>
            <pc:sldMk cId="3125340546" sldId="2190"/>
            <ac:spMk id="6" creationId="{00000000-0000-0000-0000-000000000000}"/>
          </ac:spMkLst>
        </pc:spChg>
        <pc:picChg chg="add mod">
          <ac:chgData name="Steve Johnson" userId="f03b10e8-15b9-47ae-947f-5efaf92a5892" providerId="ADAL" clId="{585ED7C6-AF4B-4BFB-AA06-A23924ED206B}" dt="2019-01-10T14:36:47.352" v="30436" actId="692"/>
          <ac:picMkLst>
            <pc:docMk/>
            <pc:sldMk cId="3125340546" sldId="2190"/>
            <ac:picMk id="3" creationId="{B049736A-EEFE-4E1F-BA33-2C2BCF9B6B61}"/>
          </ac:picMkLst>
        </pc:picChg>
      </pc:sldChg>
      <pc:sldChg chg="addSp delSp modSp add">
        <pc:chgData name="Steve Johnson" userId="f03b10e8-15b9-47ae-947f-5efaf92a5892" providerId="ADAL" clId="{585ED7C6-AF4B-4BFB-AA06-A23924ED206B}" dt="2018-12-18T09:20:12.743" v="28166" actId="962"/>
        <pc:sldMkLst>
          <pc:docMk/>
          <pc:sldMk cId="3538756743" sldId="2192"/>
        </pc:sldMkLst>
        <pc:spChg chg="del">
          <ac:chgData name="Steve Johnson" userId="f03b10e8-15b9-47ae-947f-5efaf92a5892" providerId="ADAL" clId="{585ED7C6-AF4B-4BFB-AA06-A23924ED206B}" dt="2018-12-14T10:14:15.466" v="21148" actId="478"/>
          <ac:spMkLst>
            <pc:docMk/>
            <pc:sldMk cId="3538756743" sldId="2192"/>
            <ac:spMk id="2" creationId="{9215D312-DAA4-41BE-A496-C5D8476CFABC}"/>
          </ac:spMkLst>
        </pc:spChg>
        <pc:spChg chg="add mod">
          <ac:chgData name="Steve Johnson" userId="f03b10e8-15b9-47ae-947f-5efaf92a5892" providerId="ADAL" clId="{585ED7C6-AF4B-4BFB-AA06-A23924ED206B}" dt="2018-12-14T10:34:39.479" v="21292"/>
          <ac:spMkLst>
            <pc:docMk/>
            <pc:sldMk cId="3538756743" sldId="2192"/>
            <ac:spMk id="3" creationId="{6E188F0D-89FF-4BA3-99BF-77882544EF72}"/>
          </ac:spMkLst>
        </pc:spChg>
        <pc:spChg chg="mod">
          <ac:chgData name="Steve Johnson" userId="f03b10e8-15b9-47ae-947f-5efaf92a5892" providerId="ADAL" clId="{585ED7C6-AF4B-4BFB-AA06-A23924ED206B}" dt="2018-12-14T15:11:05.113" v="21755" actId="20577"/>
          <ac:spMkLst>
            <pc:docMk/>
            <pc:sldMk cId="3538756743" sldId="2192"/>
            <ac:spMk id="6" creationId="{00000000-0000-0000-0000-000000000000}"/>
          </ac:spMkLst>
        </pc:spChg>
        <pc:spChg chg="add mod ord">
          <ac:chgData name="Steve Johnson" userId="f03b10e8-15b9-47ae-947f-5efaf92a5892" providerId="ADAL" clId="{585ED7C6-AF4B-4BFB-AA06-A23924ED206B}" dt="2018-12-14T15:18:39.297" v="21840" actId="1035"/>
          <ac:spMkLst>
            <pc:docMk/>
            <pc:sldMk cId="3538756743" sldId="2192"/>
            <ac:spMk id="12" creationId="{1FF308F6-2A7B-4BF8-91E7-9EB81BAB72F7}"/>
          </ac:spMkLst>
        </pc:spChg>
        <pc:spChg chg="add mod ord">
          <ac:chgData name="Steve Johnson" userId="f03b10e8-15b9-47ae-947f-5efaf92a5892" providerId="ADAL" clId="{585ED7C6-AF4B-4BFB-AA06-A23924ED206B}" dt="2018-12-14T15:17:41.344" v="21804" actId="1035"/>
          <ac:spMkLst>
            <pc:docMk/>
            <pc:sldMk cId="3538756743" sldId="2192"/>
            <ac:spMk id="14" creationId="{2804ED2D-2F40-45A5-909D-AEB0085F2627}"/>
          </ac:spMkLst>
        </pc:spChg>
        <pc:spChg chg="add del mod">
          <ac:chgData name="Steve Johnson" userId="f03b10e8-15b9-47ae-947f-5efaf92a5892" providerId="ADAL" clId="{585ED7C6-AF4B-4BFB-AA06-A23924ED206B}" dt="2018-12-14T10:22:22.739" v="21252" actId="478"/>
          <ac:spMkLst>
            <pc:docMk/>
            <pc:sldMk cId="3538756743" sldId="2192"/>
            <ac:spMk id="15" creationId="{39FE609F-0A56-4BE0-A4EE-658FE5093F66}"/>
          </ac:spMkLst>
        </pc:spChg>
        <pc:spChg chg="add del mod">
          <ac:chgData name="Steve Johnson" userId="f03b10e8-15b9-47ae-947f-5efaf92a5892" providerId="ADAL" clId="{585ED7C6-AF4B-4BFB-AA06-A23924ED206B}" dt="2018-12-14T10:33:27.334" v="21281" actId="478"/>
          <ac:spMkLst>
            <pc:docMk/>
            <pc:sldMk cId="3538756743" sldId="2192"/>
            <ac:spMk id="21" creationId="{C1B8A557-B9B9-4D01-BD62-D40C54808125}"/>
          </ac:spMkLst>
        </pc:spChg>
        <pc:picChg chg="del">
          <ac:chgData name="Steve Johnson" userId="f03b10e8-15b9-47ae-947f-5efaf92a5892" providerId="ADAL" clId="{585ED7C6-AF4B-4BFB-AA06-A23924ED206B}" dt="2018-12-14T10:14:54.856" v="21154" actId="478"/>
          <ac:picMkLst>
            <pc:docMk/>
            <pc:sldMk cId="3538756743" sldId="2192"/>
            <ac:picMk id="4" creationId="{A48A8E91-C913-4FB5-B1B6-A7A2E7EFA670}"/>
          </ac:picMkLst>
        </pc:picChg>
        <pc:picChg chg="del">
          <ac:chgData name="Steve Johnson" userId="f03b10e8-15b9-47ae-947f-5efaf92a5892" providerId="ADAL" clId="{585ED7C6-AF4B-4BFB-AA06-A23924ED206B}" dt="2018-12-14T10:14:53.634" v="21153" actId="478"/>
          <ac:picMkLst>
            <pc:docMk/>
            <pc:sldMk cId="3538756743" sldId="2192"/>
            <ac:picMk id="7" creationId="{65EB8CEF-F0D5-424E-8324-27BDFC4C9620}"/>
          </ac:picMkLst>
        </pc:picChg>
        <pc:picChg chg="add del mod">
          <ac:chgData name="Steve Johnson" userId="f03b10e8-15b9-47ae-947f-5efaf92a5892" providerId="ADAL" clId="{585ED7C6-AF4B-4BFB-AA06-A23924ED206B}" dt="2018-12-14T10:22:39.808" v="21257" actId="478"/>
          <ac:picMkLst>
            <pc:docMk/>
            <pc:sldMk cId="3538756743" sldId="2192"/>
            <ac:picMk id="8" creationId="{8ECF49AE-D1F7-4F65-957C-F32C6F925CCE}"/>
          </ac:picMkLst>
        </pc:picChg>
        <pc:picChg chg="add del mod">
          <ac:chgData name="Steve Johnson" userId="f03b10e8-15b9-47ae-947f-5efaf92a5892" providerId="ADAL" clId="{585ED7C6-AF4B-4BFB-AA06-A23924ED206B}" dt="2018-12-14T10:22:37.611" v="21256" actId="478"/>
          <ac:picMkLst>
            <pc:docMk/>
            <pc:sldMk cId="3538756743" sldId="2192"/>
            <ac:picMk id="11" creationId="{054E04BA-9D5B-4601-BB30-2A56743A987C}"/>
          </ac:picMkLst>
        </pc:picChg>
        <pc:picChg chg="add mod">
          <ac:chgData name="Steve Johnson" userId="f03b10e8-15b9-47ae-947f-5efaf92a5892" providerId="ADAL" clId="{585ED7C6-AF4B-4BFB-AA06-A23924ED206B}" dt="2018-12-18T09:19:17.999" v="27844" actId="962"/>
          <ac:picMkLst>
            <pc:docMk/>
            <pc:sldMk cId="3538756743" sldId="2192"/>
            <ac:picMk id="17" creationId="{A5D12B12-89DB-4CC6-8102-7F45406C26BF}"/>
          </ac:picMkLst>
        </pc:picChg>
        <pc:picChg chg="add mod">
          <ac:chgData name="Steve Johnson" userId="f03b10e8-15b9-47ae-947f-5efaf92a5892" providerId="ADAL" clId="{585ED7C6-AF4B-4BFB-AA06-A23924ED206B}" dt="2018-12-14T10:43:36.195" v="21491" actId="1035"/>
          <ac:picMkLst>
            <pc:docMk/>
            <pc:sldMk cId="3538756743" sldId="2192"/>
            <ac:picMk id="23" creationId="{B178B894-E009-45F5-81AA-E19FFB13F353}"/>
          </ac:picMkLst>
        </pc:picChg>
        <pc:picChg chg="add del mod">
          <ac:chgData name="Steve Johnson" userId="f03b10e8-15b9-47ae-947f-5efaf92a5892" providerId="ADAL" clId="{585ED7C6-AF4B-4BFB-AA06-A23924ED206B}" dt="2018-12-14T15:15:35.059" v="21757" actId="478"/>
          <ac:picMkLst>
            <pc:docMk/>
            <pc:sldMk cId="3538756743" sldId="2192"/>
            <ac:picMk id="25" creationId="{B3256933-5F11-499A-A56A-3139CED44817}"/>
          </ac:picMkLst>
        </pc:picChg>
        <pc:picChg chg="add mod">
          <ac:chgData name="Steve Johnson" userId="f03b10e8-15b9-47ae-947f-5efaf92a5892" providerId="ADAL" clId="{585ED7C6-AF4B-4BFB-AA06-A23924ED206B}" dt="2018-12-18T09:19:50.284" v="28060" actId="962"/>
          <ac:picMkLst>
            <pc:docMk/>
            <pc:sldMk cId="3538756743" sldId="2192"/>
            <ac:picMk id="27" creationId="{8661740B-E3F7-4107-B053-4F3303940A02}"/>
          </ac:picMkLst>
        </pc:picChg>
        <pc:cxnChg chg="add del mod">
          <ac:chgData name="Steve Johnson" userId="f03b10e8-15b9-47ae-947f-5efaf92a5892" providerId="ADAL" clId="{585ED7C6-AF4B-4BFB-AA06-A23924ED206B}" dt="2018-12-14T10:33:29.063" v="21283" actId="478"/>
          <ac:cxnSpMkLst>
            <pc:docMk/>
            <pc:sldMk cId="3538756743" sldId="2192"/>
            <ac:cxnSpMk id="19" creationId="{DFDC5D92-0A89-46C5-A501-C7200A5197F1}"/>
          </ac:cxnSpMkLst>
        </pc:cxnChg>
        <pc:cxnChg chg="add del mod">
          <ac:chgData name="Steve Johnson" userId="f03b10e8-15b9-47ae-947f-5efaf92a5892" providerId="ADAL" clId="{585ED7C6-AF4B-4BFB-AA06-A23924ED206B}" dt="2018-12-14T15:16:21.423" v="21774" actId="11529"/>
          <ac:cxnSpMkLst>
            <pc:docMk/>
            <pc:sldMk cId="3538756743" sldId="2192"/>
            <ac:cxnSpMk id="29" creationId="{8C8E8B50-5B36-4D0D-955D-FA1F7AC48318}"/>
          </ac:cxnSpMkLst>
        </pc:cxnChg>
        <pc:cxnChg chg="add mod">
          <ac:chgData name="Steve Johnson" userId="f03b10e8-15b9-47ae-947f-5efaf92a5892" providerId="ADAL" clId="{585ED7C6-AF4B-4BFB-AA06-A23924ED206B}" dt="2018-12-18T09:20:07.154" v="28164" actId="962"/>
          <ac:cxnSpMkLst>
            <pc:docMk/>
            <pc:sldMk cId="3538756743" sldId="2192"/>
            <ac:cxnSpMk id="31" creationId="{F5864052-E7A0-4EE6-A7D7-AE1904180779}"/>
          </ac:cxnSpMkLst>
        </pc:cxnChg>
        <pc:cxnChg chg="add mod">
          <ac:chgData name="Steve Johnson" userId="f03b10e8-15b9-47ae-947f-5efaf92a5892" providerId="ADAL" clId="{585ED7C6-AF4B-4BFB-AA06-A23924ED206B}" dt="2018-12-18T09:20:12.743" v="28166" actId="962"/>
          <ac:cxnSpMkLst>
            <pc:docMk/>
            <pc:sldMk cId="3538756743" sldId="2192"/>
            <ac:cxnSpMk id="34" creationId="{D05DD55A-1795-4416-9912-F0C88EABD033}"/>
          </ac:cxnSpMkLst>
        </pc:cxnChg>
      </pc:sldChg>
      <pc:sldChg chg="addSp modSp add ord">
        <pc:chgData name="Steve Johnson" userId="f03b10e8-15b9-47ae-947f-5efaf92a5892" providerId="ADAL" clId="{585ED7C6-AF4B-4BFB-AA06-A23924ED206B}" dt="2019-01-07T00:45:24.248" v="30102"/>
        <pc:sldMkLst>
          <pc:docMk/>
          <pc:sldMk cId="2902654373" sldId="2193"/>
        </pc:sldMkLst>
        <pc:spChg chg="add mod">
          <ac:chgData name="Steve Johnson" userId="f03b10e8-15b9-47ae-947f-5efaf92a5892" providerId="ADAL" clId="{585ED7C6-AF4B-4BFB-AA06-A23924ED206B}" dt="2018-11-30T15:55:23.219" v="15437" actId="1076"/>
          <ac:spMkLst>
            <pc:docMk/>
            <pc:sldMk cId="2902654373" sldId="2193"/>
            <ac:spMk id="4" creationId="{30D0E431-A91B-490C-BA8B-7C886C637629}"/>
          </ac:spMkLst>
        </pc:spChg>
        <pc:spChg chg="mod">
          <ac:chgData name="Steve Johnson" userId="f03b10e8-15b9-47ae-947f-5efaf92a5892" providerId="ADAL" clId="{585ED7C6-AF4B-4BFB-AA06-A23924ED206B}" dt="2018-12-15T20:59:49.322" v="23154" actId="20577"/>
          <ac:spMkLst>
            <pc:docMk/>
            <pc:sldMk cId="2902654373" sldId="2193"/>
            <ac:spMk id="5" creationId="{8F69A493-FB3B-4616-BC5B-013B2C808CC9}"/>
          </ac:spMkLst>
        </pc:spChg>
        <pc:spChg chg="mod">
          <ac:chgData name="Steve Johnson" userId="f03b10e8-15b9-47ae-947f-5efaf92a5892" providerId="ADAL" clId="{585ED7C6-AF4B-4BFB-AA06-A23924ED206B}" dt="2018-12-15T21:01:31.499" v="23191" actId="20577"/>
          <ac:spMkLst>
            <pc:docMk/>
            <pc:sldMk cId="2902654373" sldId="2193"/>
            <ac:spMk id="6" creationId="{00000000-0000-0000-0000-000000000000}"/>
          </ac:spMkLst>
        </pc:spChg>
        <pc:picChg chg="add mod">
          <ac:chgData name="Steve Johnson" userId="f03b10e8-15b9-47ae-947f-5efaf92a5892" providerId="ADAL" clId="{585ED7C6-AF4B-4BFB-AA06-A23924ED206B}" dt="2018-11-30T15:54:36.203" v="15430" actId="962"/>
          <ac:picMkLst>
            <pc:docMk/>
            <pc:sldMk cId="2902654373" sldId="2193"/>
            <ac:picMk id="3" creationId="{71278674-D56F-44B7-A81B-84EB06CCD49E}"/>
          </ac:picMkLst>
        </pc:picChg>
      </pc:sldChg>
      <pc:sldChg chg="modSp add">
        <pc:chgData name="Steve Johnson" userId="f03b10e8-15b9-47ae-947f-5efaf92a5892" providerId="ADAL" clId="{585ED7C6-AF4B-4BFB-AA06-A23924ED206B}" dt="2018-12-01T04:57:33.322" v="15825" actId="948"/>
        <pc:sldMkLst>
          <pc:docMk/>
          <pc:sldMk cId="1681370450" sldId="2194"/>
        </pc:sldMkLst>
        <pc:spChg chg="mod">
          <ac:chgData name="Steve Johnson" userId="f03b10e8-15b9-47ae-947f-5efaf92a5892" providerId="ADAL" clId="{585ED7C6-AF4B-4BFB-AA06-A23924ED206B}" dt="2018-12-01T04:57:33.322" v="15825" actId="948"/>
          <ac:spMkLst>
            <pc:docMk/>
            <pc:sldMk cId="1681370450" sldId="2194"/>
            <ac:spMk id="6" creationId="{00000000-0000-0000-0000-000000000000}"/>
          </ac:spMkLst>
        </pc:spChg>
      </pc:sldChg>
      <pc:sldChg chg="addSp delSp modSp add">
        <pc:chgData name="Steve Johnson" userId="f03b10e8-15b9-47ae-947f-5efaf92a5892" providerId="ADAL" clId="{585ED7C6-AF4B-4BFB-AA06-A23924ED206B}" dt="2019-01-07T00:57:28.988" v="30109" actId="1076"/>
        <pc:sldMkLst>
          <pc:docMk/>
          <pc:sldMk cId="4293608568" sldId="2195"/>
        </pc:sldMkLst>
        <pc:spChg chg="mod">
          <ac:chgData name="Steve Johnson" userId="f03b10e8-15b9-47ae-947f-5efaf92a5892" providerId="ADAL" clId="{585ED7C6-AF4B-4BFB-AA06-A23924ED206B}" dt="2019-01-07T00:57:21.666" v="30107"/>
          <ac:spMkLst>
            <pc:docMk/>
            <pc:sldMk cId="4293608568" sldId="2195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0:04.592" v="23158" actId="20577"/>
          <ac:spMkLst>
            <pc:docMk/>
            <pc:sldMk cId="4293608568" sldId="2195"/>
            <ac:spMk id="13" creationId="{CB2CA805-A80E-46F8-8D3F-7AA10760969F}"/>
          </ac:spMkLst>
        </pc:spChg>
        <pc:picChg chg="del">
          <ac:chgData name="Steve Johnson" userId="f03b10e8-15b9-47ae-947f-5efaf92a5892" providerId="ADAL" clId="{585ED7C6-AF4B-4BFB-AA06-A23924ED206B}" dt="2019-01-07T00:57:08.177" v="30105" actId="478"/>
          <ac:picMkLst>
            <pc:docMk/>
            <pc:sldMk cId="4293608568" sldId="2195"/>
            <ac:picMk id="9" creationId="{00000000-0000-0000-0000-000000000000}"/>
          </ac:picMkLst>
        </pc:picChg>
        <pc:picChg chg="add mod">
          <ac:chgData name="Steve Johnson" userId="f03b10e8-15b9-47ae-947f-5efaf92a5892" providerId="ADAL" clId="{585ED7C6-AF4B-4BFB-AA06-A23924ED206B}" dt="2019-01-07T00:57:28.988" v="30109" actId="1076"/>
          <ac:picMkLst>
            <pc:docMk/>
            <pc:sldMk cId="4293608568" sldId="2195"/>
            <ac:picMk id="2050" creationId="{C9A222EE-392D-421C-BDFA-6DBA1F7C1DD5}"/>
          </ac:picMkLst>
        </pc:picChg>
      </pc:sldChg>
      <pc:sldChg chg="modSp add">
        <pc:chgData name="Steve Johnson" userId="f03b10e8-15b9-47ae-947f-5efaf92a5892" providerId="ADAL" clId="{585ED7C6-AF4B-4BFB-AA06-A23924ED206B}" dt="2018-12-15T21:42:27.853" v="23220" actId="20577"/>
        <pc:sldMkLst>
          <pc:docMk/>
          <pc:sldMk cId="1224682370" sldId="2196"/>
        </pc:sldMkLst>
        <pc:spChg chg="mod">
          <ac:chgData name="Steve Johnson" userId="f03b10e8-15b9-47ae-947f-5efaf92a5892" providerId="ADAL" clId="{585ED7C6-AF4B-4BFB-AA06-A23924ED206B}" dt="2018-12-15T20:59:52.565" v="23155" actId="20577"/>
          <ac:spMkLst>
            <pc:docMk/>
            <pc:sldMk cId="1224682370" sldId="2196"/>
            <ac:spMk id="5" creationId="{8F69A493-FB3B-4616-BC5B-013B2C808CC9}"/>
          </ac:spMkLst>
        </pc:spChg>
        <pc:spChg chg="mod">
          <ac:chgData name="Steve Johnson" userId="f03b10e8-15b9-47ae-947f-5efaf92a5892" providerId="ADAL" clId="{585ED7C6-AF4B-4BFB-AA06-A23924ED206B}" dt="2018-12-15T21:42:27.853" v="23220" actId="20577"/>
          <ac:spMkLst>
            <pc:docMk/>
            <pc:sldMk cId="1224682370" sldId="2196"/>
            <ac:spMk id="6" creationId="{00000000-0000-0000-0000-000000000000}"/>
          </ac:spMkLst>
        </pc:spChg>
      </pc:sldChg>
      <pc:sldChg chg="addSp delSp modSp add">
        <pc:chgData name="Steve Johnson" userId="f03b10e8-15b9-47ae-947f-5efaf92a5892" providerId="ADAL" clId="{585ED7C6-AF4B-4BFB-AA06-A23924ED206B}" dt="2018-12-15T20:59:59.921" v="23157" actId="20577"/>
        <pc:sldMkLst>
          <pc:docMk/>
          <pc:sldMk cId="3987299761" sldId="2197"/>
        </pc:sldMkLst>
        <pc:spChg chg="mod">
          <ac:chgData name="Steve Johnson" userId="f03b10e8-15b9-47ae-947f-5efaf92a5892" providerId="ADAL" clId="{585ED7C6-AF4B-4BFB-AA06-A23924ED206B}" dt="2018-12-13T16:28:12.111" v="16517" actId="20577"/>
          <ac:spMkLst>
            <pc:docMk/>
            <pc:sldMk cId="3987299761" sldId="2197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3T16:28:29.923" v="16519"/>
          <ac:spMkLst>
            <pc:docMk/>
            <pc:sldMk cId="3987299761" sldId="2197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0:59:59.921" v="23157" actId="20577"/>
          <ac:spMkLst>
            <pc:docMk/>
            <pc:sldMk cId="3987299761" sldId="2197"/>
            <ac:spMk id="13" creationId="{CB2CA805-A80E-46F8-8D3F-7AA10760969F}"/>
          </ac:spMkLst>
        </pc:spChg>
        <pc:picChg chg="del">
          <ac:chgData name="Steve Johnson" userId="f03b10e8-15b9-47ae-947f-5efaf92a5892" providerId="ADAL" clId="{585ED7C6-AF4B-4BFB-AA06-A23924ED206B}" dt="2018-12-13T16:26:49.492" v="16353" actId="478"/>
          <ac:picMkLst>
            <pc:docMk/>
            <pc:sldMk cId="3987299761" sldId="2197"/>
            <ac:picMk id="3" creationId="{CAE175B2-B44B-4819-93E8-E86C0B50B57A}"/>
          </ac:picMkLst>
        </pc:picChg>
        <pc:picChg chg="add mod">
          <ac:chgData name="Steve Johnson" userId="f03b10e8-15b9-47ae-947f-5efaf92a5892" providerId="ADAL" clId="{585ED7C6-AF4B-4BFB-AA06-A23924ED206B}" dt="2018-12-13T16:28:46.732" v="16563" actId="962"/>
          <ac:picMkLst>
            <pc:docMk/>
            <pc:sldMk cId="3987299761" sldId="2197"/>
            <ac:picMk id="4" creationId="{141337A5-C5E2-4F37-B016-23C7C4DAE432}"/>
          </ac:picMkLst>
        </pc:picChg>
      </pc:sldChg>
      <pc:sldChg chg="addSp delSp modSp add">
        <pc:chgData name="Steve Johnson" userId="f03b10e8-15b9-47ae-947f-5efaf92a5892" providerId="ADAL" clId="{585ED7C6-AF4B-4BFB-AA06-A23924ED206B}" dt="2018-12-15T21:00:27.422" v="23164" actId="20577"/>
        <pc:sldMkLst>
          <pc:docMk/>
          <pc:sldMk cId="397403387" sldId="2198"/>
        </pc:sldMkLst>
        <pc:spChg chg="add mod">
          <ac:chgData name="Steve Johnson" userId="f03b10e8-15b9-47ae-947f-5efaf92a5892" providerId="ADAL" clId="{585ED7C6-AF4B-4BFB-AA06-A23924ED206B}" dt="2018-12-13T17:13:19.556" v="17349" actId="20577"/>
          <ac:spMkLst>
            <pc:docMk/>
            <pc:sldMk cId="397403387" sldId="2198"/>
            <ac:spMk id="4" creationId="{B09D1E78-33E9-4F86-A29E-F7DA15A2C3DA}"/>
          </ac:spMkLst>
        </pc:spChg>
        <pc:spChg chg="mod">
          <ac:chgData name="Steve Johnson" userId="f03b10e8-15b9-47ae-947f-5efaf92a5892" providerId="ADAL" clId="{585ED7C6-AF4B-4BFB-AA06-A23924ED206B}" dt="2018-12-15T20:24:07.948" v="22837" actId="948"/>
          <ac:spMkLst>
            <pc:docMk/>
            <pc:sldMk cId="397403387" sldId="2198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0:27.422" v="23164" actId="20577"/>
          <ac:spMkLst>
            <pc:docMk/>
            <pc:sldMk cId="397403387" sldId="2198"/>
            <ac:spMk id="8" creationId="{8F69A493-FB3B-4616-BC5B-013B2C808CC9}"/>
          </ac:spMkLst>
        </pc:spChg>
        <pc:picChg chg="add del mod">
          <ac:chgData name="Steve Johnson" userId="f03b10e8-15b9-47ae-947f-5efaf92a5892" providerId="ADAL" clId="{585ED7C6-AF4B-4BFB-AA06-A23924ED206B}" dt="2018-12-13T17:12:49.810" v="17344" actId="478"/>
          <ac:picMkLst>
            <pc:docMk/>
            <pc:sldMk cId="397403387" sldId="2198"/>
            <ac:picMk id="3" creationId="{30F651D0-E120-4470-A65B-0A9A01B5BB1A}"/>
          </ac:picMkLst>
        </pc:picChg>
        <pc:picChg chg="add mod">
          <ac:chgData name="Steve Johnson" userId="f03b10e8-15b9-47ae-947f-5efaf92a5892" providerId="ADAL" clId="{585ED7C6-AF4B-4BFB-AA06-A23924ED206B}" dt="2018-12-13T17:11:03.757" v="17333" actId="1076"/>
          <ac:picMkLst>
            <pc:docMk/>
            <pc:sldMk cId="397403387" sldId="2198"/>
            <ac:picMk id="1026" creationId="{7489F98F-A805-4343-B0A3-E348817BFF4A}"/>
          </ac:picMkLst>
        </pc:picChg>
        <pc:picChg chg="add mod">
          <ac:chgData name="Steve Johnson" userId="f03b10e8-15b9-47ae-947f-5efaf92a5892" providerId="ADAL" clId="{585ED7C6-AF4B-4BFB-AA06-A23924ED206B}" dt="2018-12-13T17:13:04.121" v="17347" actId="14100"/>
          <ac:picMkLst>
            <pc:docMk/>
            <pc:sldMk cId="397403387" sldId="2198"/>
            <ac:picMk id="1028" creationId="{EB4D9394-9E6E-4CCE-9473-249796AE460D}"/>
          </ac:picMkLst>
        </pc:picChg>
      </pc:sldChg>
      <pc:sldChg chg="addSp delSp modSp add ord">
        <pc:chgData name="Steve Johnson" userId="f03b10e8-15b9-47ae-947f-5efaf92a5892" providerId="ADAL" clId="{585ED7C6-AF4B-4BFB-AA06-A23924ED206B}" dt="2018-12-15T21:00:32.015" v="23165" actId="20577"/>
        <pc:sldMkLst>
          <pc:docMk/>
          <pc:sldMk cId="739613450" sldId="2199"/>
        </pc:sldMkLst>
        <pc:spChg chg="del">
          <ac:chgData name="Steve Johnson" userId="f03b10e8-15b9-47ae-947f-5efaf92a5892" providerId="ADAL" clId="{585ED7C6-AF4B-4BFB-AA06-A23924ED206B}" dt="2018-12-15T20:30:53.243" v="22875" actId="478"/>
          <ac:spMkLst>
            <pc:docMk/>
            <pc:sldMk cId="739613450" sldId="2199"/>
            <ac:spMk id="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0:31:10.338" v="22878" actId="14100"/>
          <ac:spMkLst>
            <pc:docMk/>
            <pc:sldMk cId="739613450" sldId="2199"/>
            <ac:spMk id="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0:33:18.894" v="22920" actId="20577"/>
          <ac:spMkLst>
            <pc:docMk/>
            <pc:sldMk cId="739613450" sldId="2199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0:32.015" v="23165" actId="20577"/>
          <ac:spMkLst>
            <pc:docMk/>
            <pc:sldMk cId="739613450" sldId="2199"/>
            <ac:spMk id="8" creationId="{8F69A493-FB3B-4616-BC5B-013B2C808CC9}"/>
          </ac:spMkLst>
        </pc:spChg>
        <pc:spChg chg="del">
          <ac:chgData name="Steve Johnson" userId="f03b10e8-15b9-47ae-947f-5efaf92a5892" providerId="ADAL" clId="{585ED7C6-AF4B-4BFB-AA06-A23924ED206B}" dt="2018-12-15T20:30:53.243" v="22875" actId="478"/>
          <ac:spMkLst>
            <pc:docMk/>
            <pc:sldMk cId="739613450" sldId="2199"/>
            <ac:spMk id="9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5T20:30:53.243" v="22875" actId="478"/>
          <ac:spMkLst>
            <pc:docMk/>
            <pc:sldMk cId="739613450" sldId="2199"/>
            <ac:spMk id="10" creationId="{00000000-0000-0000-0000-000000000000}"/>
          </ac:spMkLst>
        </pc:spChg>
        <pc:picChg chg="del">
          <ac:chgData name="Steve Johnson" userId="f03b10e8-15b9-47ae-947f-5efaf92a5892" providerId="ADAL" clId="{585ED7C6-AF4B-4BFB-AA06-A23924ED206B}" dt="2018-12-15T20:30:55.689" v="22876" actId="478"/>
          <ac:picMkLst>
            <pc:docMk/>
            <pc:sldMk cId="739613450" sldId="2199"/>
            <ac:picMk id="3" creationId="{00000000-0000-0000-0000-000000000000}"/>
          </ac:picMkLst>
        </pc:picChg>
        <pc:picChg chg="add mod">
          <ac:chgData name="Steve Johnson" userId="f03b10e8-15b9-47ae-947f-5efaf92a5892" providerId="ADAL" clId="{585ED7C6-AF4B-4BFB-AA06-A23924ED206B}" dt="2018-12-15T20:31:43.481" v="22884" actId="1076"/>
          <ac:picMkLst>
            <pc:docMk/>
            <pc:sldMk cId="739613450" sldId="2199"/>
            <ac:picMk id="1026" creationId="{32C2F3E7-EBE3-4DB4-821C-44DBB9581367}"/>
          </ac:picMkLst>
        </pc:picChg>
        <pc:picChg chg="add mod">
          <ac:chgData name="Steve Johnson" userId="f03b10e8-15b9-47ae-947f-5efaf92a5892" providerId="ADAL" clId="{585ED7C6-AF4B-4BFB-AA06-A23924ED206B}" dt="2018-12-15T20:31:39.092" v="22883" actId="14100"/>
          <ac:picMkLst>
            <pc:docMk/>
            <pc:sldMk cId="739613450" sldId="2199"/>
            <ac:picMk id="1028" creationId="{DC21C8DF-3BA2-4EE6-9F30-AA564A11BB49}"/>
          </ac:picMkLst>
        </pc:picChg>
      </pc:sldChg>
      <pc:sldChg chg="modSp add ord">
        <pc:chgData name="Steve Johnson" userId="f03b10e8-15b9-47ae-947f-5efaf92a5892" providerId="ADAL" clId="{585ED7C6-AF4B-4BFB-AA06-A23924ED206B}" dt="2019-01-07T01:20:11.991" v="30110"/>
        <pc:sldMkLst>
          <pc:docMk/>
          <pc:sldMk cId="1721910724" sldId="2201"/>
        </pc:sldMkLst>
        <pc:spChg chg="mod">
          <ac:chgData name="Steve Johnson" userId="f03b10e8-15b9-47ae-947f-5efaf92a5892" providerId="ADAL" clId="{585ED7C6-AF4B-4BFB-AA06-A23924ED206B}" dt="2018-12-15T21:00:36.275" v="23166" actId="20577"/>
          <ac:spMkLst>
            <pc:docMk/>
            <pc:sldMk cId="1721910724" sldId="2201"/>
            <ac:spMk id="13" creationId="{CB2CA805-A80E-46F8-8D3F-7AA10760969F}"/>
          </ac:spMkLst>
        </pc:spChg>
        <pc:picChg chg="mod">
          <ac:chgData name="Steve Johnson" userId="f03b10e8-15b9-47ae-947f-5efaf92a5892" providerId="ADAL" clId="{585ED7C6-AF4B-4BFB-AA06-A23924ED206B}" dt="2018-12-18T09:16:45.704" v="27140" actId="962"/>
          <ac:picMkLst>
            <pc:docMk/>
            <pc:sldMk cId="1721910724" sldId="2201"/>
            <ac:picMk id="1028" creationId="{00000000-0000-0000-0000-000000000000}"/>
          </ac:picMkLst>
        </pc:picChg>
      </pc:sldChg>
      <pc:sldChg chg="addSp modSp ord">
        <pc:chgData name="Steve Johnson" userId="f03b10e8-15b9-47ae-947f-5efaf92a5892" providerId="ADAL" clId="{585ED7C6-AF4B-4BFB-AA06-A23924ED206B}" dt="2018-12-15T21:00:48.400" v="23168" actId="20577"/>
        <pc:sldMkLst>
          <pc:docMk/>
          <pc:sldMk cId="1023698341" sldId="2202"/>
        </pc:sldMkLst>
        <pc:spChg chg="add mod">
          <ac:chgData name="Steve Johnson" userId="f03b10e8-15b9-47ae-947f-5efaf92a5892" providerId="ADAL" clId="{585ED7C6-AF4B-4BFB-AA06-A23924ED206B}" dt="2018-12-15T20:48:22.433" v="23045" actId="1076"/>
          <ac:spMkLst>
            <pc:docMk/>
            <pc:sldMk cId="1023698341" sldId="2202"/>
            <ac:spMk id="4" creationId="{A3ED7961-B5F4-46D7-A1F4-FBD2AA689264}"/>
          </ac:spMkLst>
        </pc:spChg>
        <pc:spChg chg="mod">
          <ac:chgData name="Steve Johnson" userId="f03b10e8-15b9-47ae-947f-5efaf92a5892" providerId="ADAL" clId="{585ED7C6-AF4B-4BFB-AA06-A23924ED206B}" dt="2018-12-15T20:44:29.334" v="23032" actId="20577"/>
          <ac:spMkLst>
            <pc:docMk/>
            <pc:sldMk cId="1023698341" sldId="220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0:48.400" v="23168" actId="20577"/>
          <ac:spMkLst>
            <pc:docMk/>
            <pc:sldMk cId="1023698341" sldId="2202"/>
            <ac:spMk id="8" creationId="{8F69A493-FB3B-4616-BC5B-013B2C808CC9}"/>
          </ac:spMkLst>
        </pc:spChg>
        <pc:picChg chg="add mod">
          <ac:chgData name="Steve Johnson" userId="f03b10e8-15b9-47ae-947f-5efaf92a5892" providerId="ADAL" clId="{585ED7C6-AF4B-4BFB-AA06-A23924ED206B}" dt="2018-12-15T20:47:49.166" v="23039" actId="14100"/>
          <ac:picMkLst>
            <pc:docMk/>
            <pc:sldMk cId="1023698341" sldId="2202"/>
            <ac:picMk id="3" creationId="{AF6BD827-E54B-4BE5-AF7D-D86228E85101}"/>
          </ac:picMkLst>
        </pc:picChg>
      </pc:sldChg>
      <pc:sldChg chg="modSp add">
        <pc:chgData name="Steve Johnson" userId="f03b10e8-15b9-47ae-947f-5efaf92a5892" providerId="ADAL" clId="{585ED7C6-AF4B-4BFB-AA06-A23924ED206B}" dt="2018-12-14T08:59:01.525" v="19262" actId="20577"/>
        <pc:sldMkLst>
          <pc:docMk/>
          <pc:sldMk cId="2241519248" sldId="2203"/>
        </pc:sldMkLst>
        <pc:spChg chg="mod">
          <ac:chgData name="Steve Johnson" userId="f03b10e8-15b9-47ae-947f-5efaf92a5892" providerId="ADAL" clId="{585ED7C6-AF4B-4BFB-AA06-A23924ED206B}" dt="2018-12-14T08:56:54.848" v="19181" actId="1076"/>
          <ac:spMkLst>
            <pc:docMk/>
            <pc:sldMk cId="2241519248" sldId="2203"/>
            <ac:spMk id="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08:57:56.328" v="19244" actId="20577"/>
          <ac:spMkLst>
            <pc:docMk/>
            <pc:sldMk cId="2241519248" sldId="2203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08:59:01.525" v="19262" actId="20577"/>
          <ac:spMkLst>
            <pc:docMk/>
            <pc:sldMk cId="2241519248" sldId="2203"/>
            <ac:spMk id="8" creationId="{D4CBCD6F-9EE5-4275-896C-ED8B7EC22B23}"/>
          </ac:spMkLst>
        </pc:spChg>
      </pc:sldChg>
      <pc:sldChg chg="addSp delSp modSp add ord">
        <pc:chgData name="Steve Johnson" userId="f03b10e8-15b9-47ae-947f-5efaf92a5892" providerId="ADAL" clId="{585ED7C6-AF4B-4BFB-AA06-A23924ED206B}" dt="2018-12-14T08:52:56.802" v="19118"/>
        <pc:sldMkLst>
          <pc:docMk/>
          <pc:sldMk cId="2924217572" sldId="2204"/>
        </pc:sldMkLst>
        <pc:spChg chg="del">
          <ac:chgData name="Steve Johnson" userId="f03b10e8-15b9-47ae-947f-5efaf92a5892" providerId="ADAL" clId="{585ED7C6-AF4B-4BFB-AA06-A23924ED206B}" dt="2018-12-14T07:54:13.934" v="17461" actId="478"/>
          <ac:spMkLst>
            <pc:docMk/>
            <pc:sldMk cId="2924217572" sldId="2204"/>
            <ac:spMk id="2" creationId="{00000000-0000-0000-0000-000000000000}"/>
          </ac:spMkLst>
        </pc:spChg>
        <pc:spChg chg="add del">
          <ac:chgData name="Steve Johnson" userId="f03b10e8-15b9-47ae-947f-5efaf92a5892" providerId="ADAL" clId="{585ED7C6-AF4B-4BFB-AA06-A23924ED206B}" dt="2018-12-14T08:49:12.582" v="18841"/>
          <ac:spMkLst>
            <pc:docMk/>
            <pc:sldMk cId="2924217572" sldId="2204"/>
            <ac:spMk id="3" creationId="{562AAD87-EB02-4918-99F4-81816C2BC4CF}"/>
          </ac:spMkLst>
        </pc:spChg>
        <pc:spChg chg="add del">
          <ac:chgData name="Steve Johnson" userId="f03b10e8-15b9-47ae-947f-5efaf92a5892" providerId="ADAL" clId="{585ED7C6-AF4B-4BFB-AA06-A23924ED206B}" dt="2018-12-14T08:49:26.197" v="18843" actId="478"/>
          <ac:spMkLst>
            <pc:docMk/>
            <pc:sldMk cId="2924217572" sldId="2204"/>
            <ac:spMk id="4" creationId="{63074501-746D-4F2A-A94B-E06067DBA229}"/>
          </ac:spMkLst>
        </pc:spChg>
        <pc:spChg chg="mod">
          <ac:chgData name="Steve Johnson" userId="f03b10e8-15b9-47ae-947f-5efaf92a5892" providerId="ADAL" clId="{585ED7C6-AF4B-4BFB-AA06-A23924ED206B}" dt="2018-12-14T08:46:20.776" v="18839" actId="20577"/>
          <ac:spMkLst>
            <pc:docMk/>
            <pc:sldMk cId="2924217572" sldId="2204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14T08:52:32.725" v="19117" actId="1076"/>
          <ac:spMkLst>
            <pc:docMk/>
            <pc:sldMk cId="2924217572" sldId="2204"/>
            <ac:spMk id="9" creationId="{43269212-C67D-48BD-A9BC-7A914E17D528}"/>
          </ac:spMkLst>
        </pc:spChg>
        <pc:picChg chg="add mod">
          <ac:chgData name="Steve Johnson" userId="f03b10e8-15b9-47ae-947f-5efaf92a5892" providerId="ADAL" clId="{585ED7C6-AF4B-4BFB-AA06-A23924ED206B}" dt="2018-12-14T08:52:02.736" v="19112" actId="14100"/>
          <ac:picMkLst>
            <pc:docMk/>
            <pc:sldMk cId="2924217572" sldId="2204"/>
            <ac:picMk id="7" creationId="{53FB566E-564B-4FC2-B524-6803F4004416}"/>
          </ac:picMkLst>
        </pc:picChg>
      </pc:sldChg>
      <pc:sldChg chg="addSp delSp modSp add delAnim modAnim">
        <pc:chgData name="Steve Johnson" userId="f03b10e8-15b9-47ae-947f-5efaf92a5892" providerId="ADAL" clId="{585ED7C6-AF4B-4BFB-AA06-A23924ED206B}" dt="2018-12-18T09:18:52.548" v="27732" actId="962"/>
        <pc:sldMkLst>
          <pc:docMk/>
          <pc:sldMk cId="2000558172" sldId="2205"/>
        </pc:sldMkLst>
        <pc:spChg chg="del">
          <ac:chgData name="Steve Johnson" userId="f03b10e8-15b9-47ae-947f-5efaf92a5892" providerId="ADAL" clId="{585ED7C6-AF4B-4BFB-AA06-A23924ED206B}" dt="2018-12-14T07:55:40.972" v="17577" actId="478"/>
          <ac:spMkLst>
            <pc:docMk/>
            <pc:sldMk cId="2000558172" sldId="2205"/>
            <ac:spMk id="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08:31:42.773" v="18293" actId="20577"/>
          <ac:spMkLst>
            <pc:docMk/>
            <pc:sldMk cId="2000558172" sldId="2205"/>
            <ac:spMk id="6" creationId="{00000000-0000-0000-0000-000000000000}"/>
          </ac:spMkLst>
        </pc:spChg>
        <pc:spChg chg="add del mod">
          <ac:chgData name="Steve Johnson" userId="f03b10e8-15b9-47ae-947f-5efaf92a5892" providerId="ADAL" clId="{585ED7C6-AF4B-4BFB-AA06-A23924ED206B}" dt="2018-12-14T08:26:15.558" v="18075" actId="478"/>
          <ac:spMkLst>
            <pc:docMk/>
            <pc:sldMk cId="2000558172" sldId="2205"/>
            <ac:spMk id="7" creationId="{2904677C-DAA9-4AC1-93C3-EACD53FFF34C}"/>
          </ac:spMkLst>
        </pc:spChg>
        <pc:spChg chg="add del mod">
          <ac:chgData name="Steve Johnson" userId="f03b10e8-15b9-47ae-947f-5efaf92a5892" providerId="ADAL" clId="{585ED7C6-AF4B-4BFB-AA06-A23924ED206B}" dt="2018-12-14T08:26:08.306" v="18072" actId="478"/>
          <ac:spMkLst>
            <pc:docMk/>
            <pc:sldMk cId="2000558172" sldId="2205"/>
            <ac:spMk id="10" creationId="{3C5B70A6-2AA9-4508-A448-47C6A3BFE82A}"/>
          </ac:spMkLst>
        </pc:spChg>
        <pc:spChg chg="add del mod">
          <ac:chgData name="Steve Johnson" userId="f03b10e8-15b9-47ae-947f-5efaf92a5892" providerId="ADAL" clId="{585ED7C6-AF4B-4BFB-AA06-A23924ED206B}" dt="2018-12-14T08:26:08.554" v="18073" actId="478"/>
          <ac:spMkLst>
            <pc:docMk/>
            <pc:sldMk cId="2000558172" sldId="2205"/>
            <ac:spMk id="11" creationId="{1816E464-6A58-4814-9151-B6B4155B7135}"/>
          </ac:spMkLst>
        </pc:spChg>
        <pc:spChg chg="add mod">
          <ac:chgData name="Steve Johnson" userId="f03b10e8-15b9-47ae-947f-5efaf92a5892" providerId="ADAL" clId="{585ED7C6-AF4B-4BFB-AA06-A23924ED206B}" dt="2018-12-18T09:18:52.548" v="27732" actId="962"/>
          <ac:spMkLst>
            <pc:docMk/>
            <pc:sldMk cId="2000558172" sldId="2205"/>
            <ac:spMk id="12" creationId="{8629D308-2833-426C-A868-5785BC5DBE80}"/>
          </ac:spMkLst>
        </pc:spChg>
        <pc:picChg chg="add del mod">
          <ac:chgData name="Steve Johnson" userId="f03b10e8-15b9-47ae-947f-5efaf92a5892" providerId="ADAL" clId="{585ED7C6-AF4B-4BFB-AA06-A23924ED206B}" dt="2018-12-14T08:13:37.397" v="17697" actId="478"/>
          <ac:picMkLst>
            <pc:docMk/>
            <pc:sldMk cId="2000558172" sldId="2205"/>
            <ac:picMk id="4" creationId="{048C84FE-AC99-455A-9383-5DE31BFC9DE8}"/>
          </ac:picMkLst>
        </pc:picChg>
        <pc:picChg chg="add del mod">
          <ac:chgData name="Steve Johnson" userId="f03b10e8-15b9-47ae-947f-5efaf92a5892" providerId="ADAL" clId="{585ED7C6-AF4B-4BFB-AA06-A23924ED206B}" dt="2018-12-14T08:25:51.829" v="18069" actId="478"/>
          <ac:picMkLst>
            <pc:docMk/>
            <pc:sldMk cId="2000558172" sldId="2205"/>
            <ac:picMk id="5" creationId="{1C8C8960-A209-4DD6-A2E6-7B8B5FEF64FB}"/>
          </ac:picMkLst>
        </pc:picChg>
        <pc:picChg chg="add mod">
          <ac:chgData name="Steve Johnson" userId="f03b10e8-15b9-47ae-947f-5efaf92a5892" providerId="ADAL" clId="{585ED7C6-AF4B-4BFB-AA06-A23924ED206B}" dt="2018-12-14T08:33:05.200" v="18319" actId="1035"/>
          <ac:picMkLst>
            <pc:docMk/>
            <pc:sldMk cId="2000558172" sldId="2205"/>
            <ac:picMk id="14" creationId="{9BD0AC67-6DC1-4B95-9F80-D6D827A79804}"/>
          </ac:picMkLst>
        </pc:picChg>
        <pc:picChg chg="add mod ord">
          <ac:chgData name="Steve Johnson" userId="f03b10e8-15b9-47ae-947f-5efaf92a5892" providerId="ADAL" clId="{585ED7C6-AF4B-4BFB-AA06-A23924ED206B}" dt="2018-12-14T08:33:05.200" v="18319" actId="1035"/>
          <ac:picMkLst>
            <pc:docMk/>
            <pc:sldMk cId="2000558172" sldId="2205"/>
            <ac:picMk id="16" creationId="{3C7B17E5-6182-412D-86C4-A4FFC2832EC2}"/>
          </ac:picMkLst>
        </pc:picChg>
        <pc:picChg chg="add mod">
          <ac:chgData name="Steve Johnson" userId="f03b10e8-15b9-47ae-947f-5efaf92a5892" providerId="ADAL" clId="{585ED7C6-AF4B-4BFB-AA06-A23924ED206B}" dt="2018-12-14T08:33:42.237" v="18428" actId="962"/>
          <ac:picMkLst>
            <pc:docMk/>
            <pc:sldMk cId="2000558172" sldId="2205"/>
            <ac:picMk id="17" creationId="{5B6ACC7B-E67A-43F8-A8A3-401B8242299A}"/>
          </ac:picMkLst>
        </pc:picChg>
      </pc:sldChg>
      <pc:sldChg chg="addSp delSp modSp add ord">
        <pc:chgData name="Steve Johnson" userId="f03b10e8-15b9-47ae-947f-5efaf92a5892" providerId="ADAL" clId="{585ED7C6-AF4B-4BFB-AA06-A23924ED206B}" dt="2018-12-19T02:57:30.673" v="28446" actId="1076"/>
        <pc:sldMkLst>
          <pc:docMk/>
          <pc:sldMk cId="643724065" sldId="2206"/>
        </pc:sldMkLst>
        <pc:spChg chg="del">
          <ac:chgData name="Steve Johnson" userId="f03b10e8-15b9-47ae-947f-5efaf92a5892" providerId="ADAL" clId="{585ED7C6-AF4B-4BFB-AA06-A23924ED206B}" dt="2018-12-14T07:49:13.004" v="17381" actId="478"/>
          <ac:spMkLst>
            <pc:docMk/>
            <pc:sldMk cId="643724065" sldId="2206"/>
            <ac:spMk id="2" creationId="{00000000-0000-0000-0000-000000000000}"/>
          </ac:spMkLst>
        </pc:spChg>
        <pc:spChg chg="add del mod">
          <ac:chgData name="Steve Johnson" userId="f03b10e8-15b9-47ae-947f-5efaf92a5892" providerId="ADAL" clId="{585ED7C6-AF4B-4BFB-AA06-A23924ED206B}" dt="2018-12-14T08:39:51.437" v="18669" actId="478"/>
          <ac:spMkLst>
            <pc:docMk/>
            <pc:sldMk cId="643724065" sldId="2206"/>
            <ac:spMk id="3" creationId="{C261D336-F34B-4773-9789-45E88BBF36A8}"/>
          </ac:spMkLst>
        </pc:spChg>
        <pc:spChg chg="mod">
          <ac:chgData name="Steve Johnson" userId="f03b10e8-15b9-47ae-947f-5efaf92a5892" providerId="ADAL" clId="{585ED7C6-AF4B-4BFB-AA06-A23924ED206B}" dt="2018-12-19T02:57:18.444" v="28445"/>
          <ac:spMkLst>
            <pc:docMk/>
            <pc:sldMk cId="643724065" sldId="2206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14T08:39:56.189" v="18672" actId="1076"/>
          <ac:spMkLst>
            <pc:docMk/>
            <pc:sldMk cId="643724065" sldId="2206"/>
            <ac:spMk id="10" creationId="{924A9E2B-DEAA-4FC6-9578-249A36427C57}"/>
          </ac:spMkLst>
        </pc:spChg>
        <pc:picChg chg="add del mod">
          <ac:chgData name="Steve Johnson" userId="f03b10e8-15b9-47ae-947f-5efaf92a5892" providerId="ADAL" clId="{585ED7C6-AF4B-4BFB-AA06-A23924ED206B}" dt="2018-12-14T08:39:51.437" v="18669" actId="478"/>
          <ac:picMkLst>
            <pc:docMk/>
            <pc:sldMk cId="643724065" sldId="2206"/>
            <ac:picMk id="7" creationId="{BAB953B6-374F-45DD-9815-8F3D273AB104}"/>
          </ac:picMkLst>
        </pc:picChg>
        <pc:picChg chg="add mod">
          <ac:chgData name="Steve Johnson" userId="f03b10e8-15b9-47ae-947f-5efaf92a5892" providerId="ADAL" clId="{585ED7C6-AF4B-4BFB-AA06-A23924ED206B}" dt="2018-12-19T02:57:30.673" v="28446" actId="1076"/>
          <ac:picMkLst>
            <pc:docMk/>
            <pc:sldMk cId="643724065" sldId="2206"/>
            <ac:picMk id="9" creationId="{F260F1CD-921F-4E73-BA26-A9CBCACEFD80}"/>
          </ac:picMkLst>
        </pc:picChg>
      </pc:sldChg>
      <pc:sldChg chg="addSp delSp modSp add delAnim">
        <pc:chgData name="Steve Johnson" userId="f03b10e8-15b9-47ae-947f-5efaf92a5892" providerId="ADAL" clId="{585ED7C6-AF4B-4BFB-AA06-A23924ED206B}" dt="2018-12-14T08:42:16.697" v="18761" actId="962"/>
        <pc:sldMkLst>
          <pc:docMk/>
          <pc:sldMk cId="290023917" sldId="2207"/>
        </pc:sldMkLst>
        <pc:spChg chg="add mod">
          <ac:chgData name="Steve Johnson" userId="f03b10e8-15b9-47ae-947f-5efaf92a5892" providerId="ADAL" clId="{585ED7C6-AF4B-4BFB-AA06-A23924ED206B}" dt="2018-12-14T08:39:34.789" v="18667" actId="1076"/>
          <ac:spMkLst>
            <pc:docMk/>
            <pc:sldMk cId="290023917" sldId="2207"/>
            <ac:spMk id="4" creationId="{CA538BA2-3475-42ED-9BA1-C01D5D5CBE30}"/>
          </ac:spMkLst>
        </pc:spChg>
        <pc:spChg chg="mod">
          <ac:chgData name="Steve Johnson" userId="f03b10e8-15b9-47ae-947f-5efaf92a5892" providerId="ADAL" clId="{585ED7C6-AF4B-4BFB-AA06-A23924ED206B}" dt="2018-12-14T08:37:02.346" v="18612" actId="20577"/>
          <ac:spMkLst>
            <pc:docMk/>
            <pc:sldMk cId="290023917" sldId="2207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4T08:37:09.746" v="18615" actId="478"/>
          <ac:spMkLst>
            <pc:docMk/>
            <pc:sldMk cId="290023917" sldId="2207"/>
            <ac:spMk id="12" creationId="{8629D308-2833-426C-A868-5785BC5DBE80}"/>
          </ac:spMkLst>
        </pc:spChg>
        <pc:picChg chg="add mod">
          <ac:chgData name="Steve Johnson" userId="f03b10e8-15b9-47ae-947f-5efaf92a5892" providerId="ADAL" clId="{585ED7C6-AF4B-4BFB-AA06-A23924ED206B}" dt="2018-12-14T08:39:38.281" v="18668" actId="1076"/>
          <ac:picMkLst>
            <pc:docMk/>
            <pc:sldMk cId="290023917" sldId="2207"/>
            <ac:picMk id="3" creationId="{5A9B2318-DF20-4C5D-821F-DE85C97DDE05}"/>
          </ac:picMkLst>
        </pc:picChg>
        <pc:picChg chg="add mod">
          <ac:chgData name="Steve Johnson" userId="f03b10e8-15b9-47ae-947f-5efaf92a5892" providerId="ADAL" clId="{585ED7C6-AF4B-4BFB-AA06-A23924ED206B}" dt="2018-12-14T08:42:16.697" v="18761" actId="962"/>
          <ac:picMkLst>
            <pc:docMk/>
            <pc:sldMk cId="290023917" sldId="2207"/>
            <ac:picMk id="7" creationId="{C24C9391-0CDF-48FE-8C1D-A7047F6075A2}"/>
          </ac:picMkLst>
        </pc:picChg>
        <pc:picChg chg="del">
          <ac:chgData name="Steve Johnson" userId="f03b10e8-15b9-47ae-947f-5efaf92a5892" providerId="ADAL" clId="{585ED7C6-AF4B-4BFB-AA06-A23924ED206B}" dt="2018-12-14T08:37:10.606" v="18616" actId="478"/>
          <ac:picMkLst>
            <pc:docMk/>
            <pc:sldMk cId="290023917" sldId="2207"/>
            <ac:picMk id="14" creationId="{9BD0AC67-6DC1-4B95-9F80-D6D827A79804}"/>
          </ac:picMkLst>
        </pc:picChg>
        <pc:picChg chg="del">
          <ac:chgData name="Steve Johnson" userId="f03b10e8-15b9-47ae-947f-5efaf92a5892" providerId="ADAL" clId="{585ED7C6-AF4B-4BFB-AA06-A23924ED206B}" dt="2018-12-14T08:37:07.811" v="18614" actId="478"/>
          <ac:picMkLst>
            <pc:docMk/>
            <pc:sldMk cId="290023917" sldId="2207"/>
            <ac:picMk id="16" creationId="{3C7B17E5-6182-412D-86C4-A4FFC2832EC2}"/>
          </ac:picMkLst>
        </pc:picChg>
        <pc:picChg chg="del">
          <ac:chgData name="Steve Johnson" userId="f03b10e8-15b9-47ae-947f-5efaf92a5892" providerId="ADAL" clId="{585ED7C6-AF4B-4BFB-AA06-A23924ED206B}" dt="2018-12-14T08:37:06.124" v="18613" actId="478"/>
          <ac:picMkLst>
            <pc:docMk/>
            <pc:sldMk cId="290023917" sldId="2207"/>
            <ac:picMk id="17" creationId="{5B6ACC7B-E67A-43F8-A8A3-401B8242299A}"/>
          </ac:picMkLst>
        </pc:picChg>
      </pc:sldChg>
      <pc:sldChg chg="add">
        <pc:chgData name="Steve Johnson" userId="f03b10e8-15b9-47ae-947f-5efaf92a5892" providerId="ADAL" clId="{585ED7C6-AF4B-4BFB-AA06-A23924ED206B}" dt="2018-12-14T08:45:55.998" v="18762"/>
        <pc:sldMkLst>
          <pc:docMk/>
          <pc:sldMk cId="3649078216" sldId="2208"/>
        </pc:sldMkLst>
      </pc:sldChg>
      <pc:sldChg chg="addSp modSp add modAnim">
        <pc:chgData name="Steve Johnson" userId="f03b10e8-15b9-47ae-947f-5efaf92a5892" providerId="ADAL" clId="{585ED7C6-AF4B-4BFB-AA06-A23924ED206B}" dt="2018-12-18T09:21:09.707" v="28430" actId="962"/>
        <pc:sldMkLst>
          <pc:docMk/>
          <pc:sldMk cId="71318770" sldId="2209"/>
        </pc:sldMkLst>
        <pc:spChg chg="add mod">
          <ac:chgData name="Steve Johnson" userId="f03b10e8-15b9-47ae-947f-5efaf92a5892" providerId="ADAL" clId="{585ED7C6-AF4B-4BFB-AA06-A23924ED206B}" dt="2018-12-18T09:20:24.505" v="28238" actId="962"/>
          <ac:spMkLst>
            <pc:docMk/>
            <pc:sldMk cId="71318770" sldId="2209"/>
            <ac:spMk id="2" creationId="{5C2FDE51-77F9-444B-AE28-CD3F2293B189}"/>
          </ac:spMkLst>
        </pc:spChg>
        <pc:spChg chg="add mod">
          <ac:chgData name="Steve Johnson" userId="f03b10e8-15b9-47ae-947f-5efaf92a5892" providerId="ADAL" clId="{585ED7C6-AF4B-4BFB-AA06-A23924ED206B}" dt="2018-12-14T15:24:57.465" v="22118" actId="1076"/>
          <ac:spMkLst>
            <pc:docMk/>
            <pc:sldMk cId="71318770" sldId="2209"/>
            <ac:spMk id="3" creationId="{89D763E4-5DDB-4FBD-9701-769BFEBA807A}"/>
          </ac:spMkLst>
        </pc:spChg>
        <pc:spChg chg="add mod">
          <ac:chgData name="Steve Johnson" userId="f03b10e8-15b9-47ae-947f-5efaf92a5892" providerId="ADAL" clId="{585ED7C6-AF4B-4BFB-AA06-A23924ED206B}" dt="2018-12-18T09:21:09.707" v="28430" actId="962"/>
          <ac:spMkLst>
            <pc:docMk/>
            <pc:sldMk cId="71318770" sldId="2209"/>
            <ac:spMk id="4" creationId="{8734654A-57EE-4BED-838A-6AC1674283F0}"/>
          </ac:spMkLst>
        </pc:spChg>
        <pc:spChg chg="mod">
          <ac:chgData name="Steve Johnson" userId="f03b10e8-15b9-47ae-947f-5efaf92a5892" providerId="ADAL" clId="{585ED7C6-AF4B-4BFB-AA06-A23924ED206B}" dt="2018-12-14T15:32:38.718" v="22400" actId="20577"/>
          <ac:spMkLst>
            <pc:docMk/>
            <pc:sldMk cId="71318770" sldId="2209"/>
            <ac:spMk id="5" creationId="{D4CBCD6F-9EE5-4275-896C-ED8B7EC22B23}"/>
          </ac:spMkLst>
        </pc:spChg>
        <pc:spChg chg="mod">
          <ac:chgData name="Steve Johnson" userId="f03b10e8-15b9-47ae-947f-5efaf92a5892" providerId="ADAL" clId="{585ED7C6-AF4B-4BFB-AA06-A23924ED206B}" dt="2018-12-14T15:28:16.082" v="22211" actId="20577"/>
          <ac:spMkLst>
            <pc:docMk/>
            <pc:sldMk cId="71318770" sldId="2209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14T15:24:51.975" v="22117" actId="1076"/>
          <ac:spMkLst>
            <pc:docMk/>
            <pc:sldMk cId="71318770" sldId="2209"/>
            <ac:spMk id="7" creationId="{0ECCCB0B-006D-4445-BF19-FF39F37580B4}"/>
          </ac:spMkLst>
        </pc:spChg>
        <pc:spChg chg="add mod">
          <ac:chgData name="Steve Johnson" userId="f03b10e8-15b9-47ae-947f-5efaf92a5892" providerId="ADAL" clId="{585ED7C6-AF4B-4BFB-AA06-A23924ED206B}" dt="2018-12-14T15:26:06.817" v="22129" actId="1076"/>
          <ac:spMkLst>
            <pc:docMk/>
            <pc:sldMk cId="71318770" sldId="2209"/>
            <ac:spMk id="8" creationId="{AE98D1F2-2B42-4693-8ECF-46C2518678D7}"/>
          </ac:spMkLst>
        </pc:spChg>
        <pc:spChg chg="add mod">
          <ac:chgData name="Steve Johnson" userId="f03b10e8-15b9-47ae-947f-5efaf92a5892" providerId="ADAL" clId="{585ED7C6-AF4B-4BFB-AA06-A23924ED206B}" dt="2018-12-14T15:25:59.949" v="22128" actId="1076"/>
          <ac:spMkLst>
            <pc:docMk/>
            <pc:sldMk cId="71318770" sldId="2209"/>
            <ac:spMk id="9" creationId="{DFABFFFC-C1D8-43B9-AE8D-2C86EBF38D14}"/>
          </ac:spMkLst>
        </pc:spChg>
      </pc:sldChg>
      <pc:sldChg chg="modSp add">
        <pc:chgData name="Steve Johnson" userId="f03b10e8-15b9-47ae-947f-5efaf92a5892" providerId="ADAL" clId="{585ED7C6-AF4B-4BFB-AA06-A23924ED206B}" dt="2019-01-14T00:05:25.014" v="30912" actId="20577"/>
        <pc:sldMkLst>
          <pc:docMk/>
          <pc:sldMk cId="4118594142" sldId="2210"/>
        </pc:sldMkLst>
        <pc:spChg chg="mod">
          <ac:chgData name="Steve Johnson" userId="f03b10e8-15b9-47ae-947f-5efaf92a5892" providerId="ADAL" clId="{585ED7C6-AF4B-4BFB-AA06-A23924ED206B}" dt="2018-12-16T00:18:51.135" v="24897" actId="20577"/>
          <ac:spMkLst>
            <pc:docMk/>
            <pc:sldMk cId="4118594142" sldId="2210"/>
            <ac:spMk id="5" creationId="{D4CBCD6F-9EE5-4275-896C-ED8B7EC22B23}"/>
          </ac:spMkLst>
        </pc:spChg>
        <pc:spChg chg="mod">
          <ac:chgData name="Steve Johnson" userId="f03b10e8-15b9-47ae-947f-5efaf92a5892" providerId="ADAL" clId="{585ED7C6-AF4B-4BFB-AA06-A23924ED206B}" dt="2019-01-14T00:05:25.014" v="30912" actId="20577"/>
          <ac:spMkLst>
            <pc:docMk/>
            <pc:sldMk cId="4118594142" sldId="2210"/>
            <ac:spMk id="6" creationId="{00000000-0000-0000-0000-000000000000}"/>
          </ac:spMkLst>
        </pc:spChg>
      </pc:sldChg>
      <pc:sldChg chg="modSp modAnim">
        <pc:chgData name="Steve Johnson" userId="f03b10e8-15b9-47ae-947f-5efaf92a5892" providerId="ADAL" clId="{585ED7C6-AF4B-4BFB-AA06-A23924ED206B}" dt="2018-12-18T09:17:44.979" v="27434" actId="962"/>
        <pc:sldMkLst>
          <pc:docMk/>
          <pc:sldMk cId="2123685195" sldId="2211"/>
        </pc:sldMkLst>
        <pc:spChg chg="mod">
          <ac:chgData name="Steve Johnson" userId="f03b10e8-15b9-47ae-947f-5efaf92a5892" providerId="ADAL" clId="{585ED7C6-AF4B-4BFB-AA06-A23924ED206B}" dt="2018-12-15T21:01:05.353" v="23172" actId="20577"/>
          <ac:spMkLst>
            <pc:docMk/>
            <pc:sldMk cId="2123685195" sldId="2211"/>
            <ac:spMk id="5" creationId="{8F69A493-FB3B-4616-BC5B-013B2C808CC9}"/>
          </ac:spMkLst>
        </pc:spChg>
        <pc:spChg chg="mod">
          <ac:chgData name="Steve Johnson" userId="f03b10e8-15b9-47ae-947f-5efaf92a5892" providerId="ADAL" clId="{585ED7C6-AF4B-4BFB-AA06-A23924ED206B}" dt="2018-12-15T20:35:19.119" v="23014" actId="20577"/>
          <ac:spMkLst>
            <pc:docMk/>
            <pc:sldMk cId="2123685195" sldId="2211"/>
            <ac:spMk id="6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2-18T09:17:44.979" v="27434" actId="962"/>
          <ac:picMkLst>
            <pc:docMk/>
            <pc:sldMk cId="2123685195" sldId="2211"/>
            <ac:picMk id="2" creationId="{00000000-0000-0000-0000-000000000000}"/>
          </ac:picMkLst>
        </pc:picChg>
      </pc:sldChg>
      <pc:sldChg chg="modSp">
        <pc:chgData name="Steve Johnson" userId="f03b10e8-15b9-47ae-947f-5efaf92a5892" providerId="ADAL" clId="{585ED7C6-AF4B-4BFB-AA06-A23924ED206B}" dt="2018-12-18T09:17:35.514" v="27378" actId="962"/>
        <pc:sldMkLst>
          <pc:docMk/>
          <pc:sldMk cId="2940233505" sldId="2212"/>
        </pc:sldMkLst>
        <pc:spChg chg="mod">
          <ac:chgData name="Steve Johnson" userId="f03b10e8-15b9-47ae-947f-5efaf92a5892" providerId="ADAL" clId="{585ED7C6-AF4B-4BFB-AA06-A23924ED206B}" dt="2018-12-15T21:00:56.946" v="23170" actId="20577"/>
          <ac:spMkLst>
            <pc:docMk/>
            <pc:sldMk cId="2940233505" sldId="2212"/>
            <ac:spMk id="8" creationId="{8F69A493-FB3B-4616-BC5B-013B2C808CC9}"/>
          </ac:spMkLst>
        </pc:spChg>
        <pc:picChg chg="mod">
          <ac:chgData name="Steve Johnson" userId="f03b10e8-15b9-47ae-947f-5efaf92a5892" providerId="ADAL" clId="{585ED7C6-AF4B-4BFB-AA06-A23924ED206B}" dt="2018-12-18T09:17:35.514" v="27378" actId="962"/>
          <ac:picMkLst>
            <pc:docMk/>
            <pc:sldMk cId="2940233505" sldId="2212"/>
            <ac:picMk id="2" creationId="{00000000-0000-0000-0000-000000000000}"/>
          </ac:picMkLst>
        </pc:picChg>
      </pc:sldChg>
      <pc:sldChg chg="modSp add">
        <pc:chgData name="Steve Johnson" userId="f03b10e8-15b9-47ae-947f-5efaf92a5892" providerId="ADAL" clId="{585ED7C6-AF4B-4BFB-AA06-A23924ED206B}" dt="2018-12-18T09:17:01.614" v="27190" actId="962"/>
        <pc:sldMkLst>
          <pc:docMk/>
          <pc:sldMk cId="3850562617" sldId="2213"/>
        </pc:sldMkLst>
        <pc:spChg chg="mod">
          <ac:chgData name="Steve Johnson" userId="f03b10e8-15b9-47ae-947f-5efaf92a5892" providerId="ADAL" clId="{585ED7C6-AF4B-4BFB-AA06-A23924ED206B}" dt="2018-12-15T21:00:41.300" v="23167" actId="20577"/>
          <ac:spMkLst>
            <pc:docMk/>
            <pc:sldMk cId="3850562617" sldId="2213"/>
            <ac:spMk id="8" creationId="{8F69A493-FB3B-4616-BC5B-013B2C808CC9}"/>
          </ac:spMkLst>
        </pc:spChg>
        <pc:spChg chg="mod">
          <ac:chgData name="Steve Johnson" userId="f03b10e8-15b9-47ae-947f-5efaf92a5892" providerId="ADAL" clId="{585ED7C6-AF4B-4BFB-AA06-A23924ED206B}" dt="2018-12-15T20:43:44.693" v="23030" actId="1035"/>
          <ac:spMkLst>
            <pc:docMk/>
            <pc:sldMk cId="3850562617" sldId="2213"/>
            <ac:spMk id="10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2-18T09:17:01.614" v="27190" actId="962"/>
          <ac:picMkLst>
            <pc:docMk/>
            <pc:sldMk cId="3850562617" sldId="2213"/>
            <ac:picMk id="3" creationId="{00000000-0000-0000-0000-000000000000}"/>
          </ac:picMkLst>
        </pc:picChg>
      </pc:sldChg>
      <pc:sldChg chg="modSp add ord">
        <pc:chgData name="Steve Johnson" userId="f03b10e8-15b9-47ae-947f-5efaf92a5892" providerId="ADAL" clId="{585ED7C6-AF4B-4BFB-AA06-A23924ED206B}" dt="2018-12-15T21:01:02.091" v="23171" actId="20577"/>
        <pc:sldMkLst>
          <pc:docMk/>
          <pc:sldMk cId="478666606" sldId="2214"/>
        </pc:sldMkLst>
        <pc:spChg chg="mod">
          <ac:chgData name="Steve Johnson" userId="f03b10e8-15b9-47ae-947f-5efaf92a5892" providerId="ADAL" clId="{585ED7C6-AF4B-4BFB-AA06-A23924ED206B}" dt="2018-12-15T20:50:36.998" v="23124" actId="6549"/>
          <ac:spMkLst>
            <pc:docMk/>
            <pc:sldMk cId="478666606" sldId="2214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1:02.091" v="23171" actId="20577"/>
          <ac:spMkLst>
            <pc:docMk/>
            <pc:sldMk cId="478666606" sldId="2214"/>
            <ac:spMk id="8" creationId="{8F69A493-FB3B-4616-BC5B-013B2C808CC9}"/>
          </ac:spMkLst>
        </pc:spChg>
      </pc:sldChg>
      <pc:sldChg chg="add">
        <pc:chgData name="Steve Johnson" userId="f03b10e8-15b9-47ae-947f-5efaf92a5892" providerId="ADAL" clId="{585ED7C6-AF4B-4BFB-AA06-A23924ED206B}" dt="2018-12-15T22:00:41.711" v="23221"/>
        <pc:sldMkLst>
          <pc:docMk/>
          <pc:sldMk cId="4101697827" sldId="2215"/>
        </pc:sldMkLst>
      </pc:sldChg>
      <pc:sldChg chg="addSp delSp modSp add">
        <pc:chgData name="Steve Johnson" userId="f03b10e8-15b9-47ae-947f-5efaf92a5892" providerId="ADAL" clId="{585ED7C6-AF4B-4BFB-AA06-A23924ED206B}" dt="2018-12-15T22:31:15.120" v="23960" actId="2710"/>
        <pc:sldMkLst>
          <pc:docMk/>
          <pc:sldMk cId="4204934610" sldId="2216"/>
        </pc:sldMkLst>
        <pc:spChg chg="add del mod">
          <ac:chgData name="Steve Johnson" userId="f03b10e8-15b9-47ae-947f-5efaf92a5892" providerId="ADAL" clId="{585ED7C6-AF4B-4BFB-AA06-A23924ED206B}" dt="2018-12-15T22:29:45.590" v="23871" actId="478"/>
          <ac:spMkLst>
            <pc:docMk/>
            <pc:sldMk cId="4204934610" sldId="2216"/>
            <ac:spMk id="5" creationId="{ED6ED716-5DB9-41D7-A952-BC20DB5D3FE9}"/>
          </ac:spMkLst>
        </pc:spChg>
        <pc:spChg chg="mod">
          <ac:chgData name="Steve Johnson" userId="f03b10e8-15b9-47ae-947f-5efaf92a5892" providerId="ADAL" clId="{585ED7C6-AF4B-4BFB-AA06-A23924ED206B}" dt="2018-12-15T22:31:15.120" v="23960" actId="2710"/>
          <ac:spMkLst>
            <pc:docMk/>
            <pc:sldMk cId="4204934610" sldId="2216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15T22:30:11.662" v="23877" actId="14100"/>
          <ac:spMkLst>
            <pc:docMk/>
            <pc:sldMk cId="4204934610" sldId="2216"/>
            <ac:spMk id="7" creationId="{32B7C33E-3211-47F2-B7F2-B9B7E91F77C1}"/>
          </ac:spMkLst>
        </pc:spChg>
      </pc:sldChg>
      <pc:sldChg chg="addSp delSp modSp add">
        <pc:chgData name="Steve Johnson" userId="f03b10e8-15b9-47ae-947f-5efaf92a5892" providerId="ADAL" clId="{585ED7C6-AF4B-4BFB-AA06-A23924ED206B}" dt="2018-12-15T22:30:26.643" v="23880" actId="478"/>
        <pc:sldMkLst>
          <pc:docMk/>
          <pc:sldMk cId="1910730676" sldId="2217"/>
        </pc:sldMkLst>
        <pc:spChg chg="mod">
          <ac:chgData name="Steve Johnson" userId="f03b10e8-15b9-47ae-947f-5efaf92a5892" providerId="ADAL" clId="{585ED7C6-AF4B-4BFB-AA06-A23924ED206B}" dt="2018-12-15T22:30:23.703" v="23879" actId="14100"/>
          <ac:spMkLst>
            <pc:docMk/>
            <pc:sldMk cId="1910730676" sldId="2217"/>
            <ac:spMk id="5" creationId="{ED6ED716-5DB9-41D7-A952-BC20DB5D3FE9}"/>
          </ac:spMkLst>
        </pc:spChg>
        <pc:spChg chg="mod">
          <ac:chgData name="Steve Johnson" userId="f03b10e8-15b9-47ae-947f-5efaf92a5892" providerId="ADAL" clId="{585ED7C6-AF4B-4BFB-AA06-A23924ED206B}" dt="2018-12-15T22:26:20.271" v="23829" actId="6549"/>
          <ac:spMkLst>
            <pc:docMk/>
            <pc:sldMk cId="1910730676" sldId="2217"/>
            <ac:spMk id="6" creationId="{00000000-0000-0000-0000-000000000000}"/>
          </ac:spMkLst>
        </pc:spChg>
        <pc:spChg chg="add del">
          <ac:chgData name="Steve Johnson" userId="f03b10e8-15b9-47ae-947f-5efaf92a5892" providerId="ADAL" clId="{585ED7C6-AF4B-4BFB-AA06-A23924ED206B}" dt="2018-12-15T22:30:26.643" v="23880" actId="478"/>
          <ac:spMkLst>
            <pc:docMk/>
            <pc:sldMk cId="1910730676" sldId="2217"/>
            <ac:spMk id="7" creationId="{D7096079-B148-4462-9599-9E229709EC72}"/>
          </ac:spMkLst>
        </pc:spChg>
      </pc:sldChg>
      <pc:sldChg chg="modSp add">
        <pc:chgData name="Steve Johnson" userId="f03b10e8-15b9-47ae-947f-5efaf92a5892" providerId="ADAL" clId="{585ED7C6-AF4B-4BFB-AA06-A23924ED206B}" dt="2018-12-16T00:15:26.064" v="24715" actId="6549"/>
        <pc:sldMkLst>
          <pc:docMk/>
          <pc:sldMk cId="3430247463" sldId="2218"/>
        </pc:sldMkLst>
        <pc:spChg chg="mod">
          <ac:chgData name="Steve Johnson" userId="f03b10e8-15b9-47ae-947f-5efaf92a5892" providerId="ADAL" clId="{585ED7C6-AF4B-4BFB-AA06-A23924ED206B}" dt="2018-12-16T00:15:26.064" v="24715" actId="6549"/>
          <ac:spMkLst>
            <pc:docMk/>
            <pc:sldMk cId="3430247463" sldId="2218"/>
            <ac:spMk id="6" creationId="{00000000-0000-0000-0000-000000000000}"/>
          </ac:spMkLst>
        </pc:spChg>
      </pc:sldChg>
      <pc:sldChg chg="modSp add">
        <pc:chgData name="Steve Johnson" userId="f03b10e8-15b9-47ae-947f-5efaf92a5892" providerId="ADAL" clId="{585ED7C6-AF4B-4BFB-AA06-A23924ED206B}" dt="2019-01-14T00:28:16.082" v="30955" actId="20577"/>
        <pc:sldMkLst>
          <pc:docMk/>
          <pc:sldMk cId="3558542348" sldId="2219"/>
        </pc:sldMkLst>
        <pc:spChg chg="mod">
          <ac:chgData name="Steve Johnson" userId="f03b10e8-15b9-47ae-947f-5efaf92a5892" providerId="ADAL" clId="{585ED7C6-AF4B-4BFB-AA06-A23924ED206B}" dt="2019-01-14T00:28:16.082" v="30955" actId="20577"/>
          <ac:spMkLst>
            <pc:docMk/>
            <pc:sldMk cId="3558542348" sldId="2219"/>
            <ac:spMk id="6" creationId="{00000000-0000-0000-0000-000000000000}"/>
          </ac:spMkLst>
        </pc:spChg>
      </pc:sldChg>
      <pc:sldChg chg="delSp modSp add">
        <pc:chgData name="Steve Johnson" userId="f03b10e8-15b9-47ae-947f-5efaf92a5892" providerId="ADAL" clId="{585ED7C6-AF4B-4BFB-AA06-A23924ED206B}" dt="2019-01-20T19:11:00.472" v="32151" actId="20577"/>
        <pc:sldMkLst>
          <pc:docMk/>
          <pc:sldMk cId="2758080491" sldId="2220"/>
        </pc:sldMkLst>
        <pc:spChg chg="mod">
          <ac:chgData name="Steve Johnson" userId="f03b10e8-15b9-47ae-947f-5efaf92a5892" providerId="ADAL" clId="{585ED7C6-AF4B-4BFB-AA06-A23924ED206B}" dt="2019-01-20T19:11:00.472" v="32151" actId="20577"/>
          <ac:spMkLst>
            <pc:docMk/>
            <pc:sldMk cId="2758080491" sldId="2220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8T08:48:05.268" v="26859" actId="20577"/>
          <ac:spMkLst>
            <pc:docMk/>
            <pc:sldMk cId="2758080491" sldId="2220"/>
            <ac:spMk id="8" creationId="{D4CBCD6F-9EE5-4275-896C-ED8B7EC22B23}"/>
          </ac:spMkLst>
        </pc:spChg>
        <pc:spChg chg="del">
          <ac:chgData name="Steve Johnson" userId="f03b10e8-15b9-47ae-947f-5efaf92a5892" providerId="ADAL" clId="{585ED7C6-AF4B-4BFB-AA06-A23924ED206B}" dt="2018-12-16T00:55:06.681" v="25077" actId="478"/>
          <ac:spMkLst>
            <pc:docMk/>
            <pc:sldMk cId="2758080491" sldId="2220"/>
            <ac:spMk id="15" creationId="{C158FC83-2F3E-4A31-9611-DA64E2939E34}"/>
          </ac:spMkLst>
        </pc:spChg>
        <pc:grpChg chg="del">
          <ac:chgData name="Steve Johnson" userId="f03b10e8-15b9-47ae-947f-5efaf92a5892" providerId="ADAL" clId="{585ED7C6-AF4B-4BFB-AA06-A23924ED206B}" dt="2018-12-16T00:55:06.681" v="25077" actId="478"/>
          <ac:grpSpMkLst>
            <pc:docMk/>
            <pc:sldMk cId="2758080491" sldId="2220"/>
            <ac:grpSpMk id="4" creationId="{B3874E6E-19E7-4FBA-834D-712156AFF1C9}"/>
          </ac:grpSpMkLst>
        </pc:grpChg>
      </pc:sldChg>
      <pc:sldChg chg="modSp add">
        <pc:chgData name="Steve Johnson" userId="f03b10e8-15b9-47ae-947f-5efaf92a5892" providerId="ADAL" clId="{585ED7C6-AF4B-4BFB-AA06-A23924ED206B}" dt="2018-12-16T01:32:34.796" v="25877" actId="6549"/>
        <pc:sldMkLst>
          <pc:docMk/>
          <pc:sldMk cId="447166308" sldId="2221"/>
        </pc:sldMkLst>
        <pc:spChg chg="mod">
          <ac:chgData name="Steve Johnson" userId="f03b10e8-15b9-47ae-947f-5efaf92a5892" providerId="ADAL" clId="{585ED7C6-AF4B-4BFB-AA06-A23924ED206B}" dt="2018-12-16T01:32:34.796" v="25877" actId="6549"/>
          <ac:spMkLst>
            <pc:docMk/>
            <pc:sldMk cId="447166308" sldId="2221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6T01:26:18.879" v="25672" actId="20577"/>
          <ac:spMkLst>
            <pc:docMk/>
            <pc:sldMk cId="447166308" sldId="2221"/>
            <ac:spMk id="9" creationId="{D4CBCD6F-9EE5-4275-896C-ED8B7EC22B23}"/>
          </ac:spMkLst>
        </pc:spChg>
      </pc:sldChg>
      <pc:sldChg chg="modSp add">
        <pc:chgData name="Steve Johnson" userId="f03b10e8-15b9-47ae-947f-5efaf92a5892" providerId="ADAL" clId="{585ED7C6-AF4B-4BFB-AA06-A23924ED206B}" dt="2018-12-16T01:32:13.687" v="25867" actId="20577"/>
        <pc:sldMkLst>
          <pc:docMk/>
          <pc:sldMk cId="2904190332" sldId="2222"/>
        </pc:sldMkLst>
        <pc:spChg chg="mod">
          <ac:chgData name="Steve Johnson" userId="f03b10e8-15b9-47ae-947f-5efaf92a5892" providerId="ADAL" clId="{585ED7C6-AF4B-4BFB-AA06-A23924ED206B}" dt="2018-12-16T01:32:13.687" v="25867" actId="20577"/>
          <ac:spMkLst>
            <pc:docMk/>
            <pc:sldMk cId="2904190332" sldId="2222"/>
            <ac:spMk id="6" creationId="{00000000-0000-0000-0000-000000000000}"/>
          </ac:spMkLst>
        </pc:spChg>
      </pc:sldChg>
      <pc:sldChg chg="delSp modSp add">
        <pc:chgData name="Steve Johnson" userId="f03b10e8-15b9-47ae-947f-5efaf92a5892" providerId="ADAL" clId="{585ED7C6-AF4B-4BFB-AA06-A23924ED206B}" dt="2018-12-16T01:52:24.593" v="26395" actId="20577"/>
        <pc:sldMkLst>
          <pc:docMk/>
          <pc:sldMk cId="4070070558" sldId="2223"/>
        </pc:sldMkLst>
        <pc:spChg chg="mod">
          <ac:chgData name="Steve Johnson" userId="f03b10e8-15b9-47ae-947f-5efaf92a5892" providerId="ADAL" clId="{585ED7C6-AF4B-4BFB-AA06-A23924ED206B}" dt="2018-12-16T01:47:13.694" v="26390" actId="20577"/>
          <ac:spMkLst>
            <pc:docMk/>
            <pc:sldMk cId="4070070558" sldId="2223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6T01:43:10.237" v="26212" actId="478"/>
          <ac:spMkLst>
            <pc:docMk/>
            <pc:sldMk cId="4070070558" sldId="2223"/>
            <ac:spMk id="21" creationId="{B5EB8E8F-FC2C-4085-A1F2-206A746B70B4}"/>
          </ac:spMkLst>
        </pc:spChg>
        <pc:spChg chg="mod">
          <ac:chgData name="Steve Johnson" userId="f03b10e8-15b9-47ae-947f-5efaf92a5892" providerId="ADAL" clId="{585ED7C6-AF4B-4BFB-AA06-A23924ED206B}" dt="2018-12-16T01:52:24.593" v="26395" actId="20577"/>
          <ac:spMkLst>
            <pc:docMk/>
            <pc:sldMk cId="4070070558" sldId="2223"/>
            <ac:spMk id="23" creationId="{3B9188E9-8D4B-4BF1-87C7-6A64303E1356}"/>
          </ac:spMkLst>
        </pc:spChg>
      </pc:sldChg>
      <pc:sldChg chg="addSp modSp add del modAnim">
        <pc:chgData name="Steve Johnson" userId="f03b10e8-15b9-47ae-947f-5efaf92a5892" providerId="ADAL" clId="{585ED7C6-AF4B-4BFB-AA06-A23924ED206B}" dt="2019-01-19T13:02:56.196" v="31189" actId="2696"/>
        <pc:sldMkLst>
          <pc:docMk/>
          <pc:sldMk cId="3625405803" sldId="2224"/>
        </pc:sldMkLst>
        <pc:spChg chg="mod">
          <ac:chgData name="Steve Johnson" userId="f03b10e8-15b9-47ae-947f-5efaf92a5892" providerId="ADAL" clId="{585ED7C6-AF4B-4BFB-AA06-A23924ED206B}" dt="2018-12-18T08:50:52.205" v="27008" actId="114"/>
          <ac:spMkLst>
            <pc:docMk/>
            <pc:sldMk cId="3625405803" sldId="2224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9T12:52:45.433" v="31098" actId="20577"/>
          <ac:spMkLst>
            <pc:docMk/>
            <pc:sldMk cId="3625405803" sldId="2224"/>
            <ac:spMk id="8" creationId="{D4CBCD6F-9EE5-4275-896C-ED8B7EC22B23}"/>
          </ac:spMkLst>
        </pc:spChg>
        <pc:spChg chg="add mod">
          <ac:chgData name="Steve Johnson" userId="f03b10e8-15b9-47ae-947f-5efaf92a5892" providerId="ADAL" clId="{585ED7C6-AF4B-4BFB-AA06-A23924ED206B}" dt="2019-01-19T12:54:40.484" v="31188" actId="1076"/>
          <ac:spMkLst>
            <pc:docMk/>
            <pc:sldMk cId="3625405803" sldId="2224"/>
            <ac:spMk id="9" creationId="{5B5EEB80-1B34-4474-8992-D8951D153FCC}"/>
          </ac:spMkLst>
        </pc:spChg>
        <pc:spChg chg="mod">
          <ac:chgData name="Steve Johnson" userId="f03b10e8-15b9-47ae-947f-5efaf92a5892" providerId="ADAL" clId="{585ED7C6-AF4B-4BFB-AA06-A23924ED206B}" dt="2019-01-19T12:53:33.222" v="31161" actId="20577"/>
          <ac:spMkLst>
            <pc:docMk/>
            <pc:sldMk cId="3625405803" sldId="2224"/>
            <ac:spMk id="15" creationId="{C158FC83-2F3E-4A31-9611-DA64E2939E34}"/>
          </ac:spMkLst>
        </pc:spChg>
      </pc:sldChg>
      <pc:sldChg chg="addSp delSp modSp add delAnim modAnim">
        <pc:chgData name="Steve Johnson" userId="f03b10e8-15b9-47ae-947f-5efaf92a5892" providerId="ADAL" clId="{585ED7C6-AF4B-4BFB-AA06-A23924ED206B}" dt="2018-12-22T13:53:11.702" v="29864" actId="20577"/>
        <pc:sldMkLst>
          <pc:docMk/>
          <pc:sldMk cId="1356304712" sldId="2225"/>
        </pc:sldMkLst>
        <pc:spChg chg="add del mod">
          <ac:chgData name="Steve Johnson" userId="f03b10e8-15b9-47ae-947f-5efaf92a5892" providerId="ADAL" clId="{585ED7C6-AF4B-4BFB-AA06-A23924ED206B}" dt="2018-12-22T13:43:46.694" v="29747" actId="478"/>
          <ac:spMkLst>
            <pc:docMk/>
            <pc:sldMk cId="1356304712" sldId="2225"/>
            <ac:spMk id="2" creationId="{DAB0DB8F-4C01-4A28-9C64-80CCA4E9CAF0}"/>
          </ac:spMkLst>
        </pc:spChg>
        <pc:spChg chg="mod">
          <ac:chgData name="Steve Johnson" userId="f03b10e8-15b9-47ae-947f-5efaf92a5892" providerId="ADAL" clId="{585ED7C6-AF4B-4BFB-AA06-A23924ED206B}" dt="2018-12-22T13:53:11.702" v="29864" actId="20577"/>
          <ac:spMkLst>
            <pc:docMk/>
            <pc:sldMk cId="1356304712" sldId="2225"/>
            <ac:spMk id="6" creationId="{00000000-0000-0000-0000-000000000000}"/>
          </ac:spMkLst>
        </pc:spChg>
        <pc:spChg chg="add del mod">
          <ac:chgData name="Steve Johnson" userId="f03b10e8-15b9-47ae-947f-5efaf92a5892" providerId="ADAL" clId="{585ED7C6-AF4B-4BFB-AA06-A23924ED206B}" dt="2018-12-22T13:43:46.694" v="29747" actId="478"/>
          <ac:spMkLst>
            <pc:docMk/>
            <pc:sldMk cId="1356304712" sldId="2225"/>
            <ac:spMk id="7" creationId="{83B4D31F-95CD-4E2B-BABA-6DC434B06993}"/>
          </ac:spMkLst>
        </pc:spChg>
        <pc:spChg chg="add del mod">
          <ac:chgData name="Steve Johnson" userId="f03b10e8-15b9-47ae-947f-5efaf92a5892" providerId="ADAL" clId="{585ED7C6-AF4B-4BFB-AA06-A23924ED206B}" dt="2018-12-22T13:43:46.694" v="29747" actId="478"/>
          <ac:spMkLst>
            <pc:docMk/>
            <pc:sldMk cId="1356304712" sldId="2225"/>
            <ac:spMk id="9" creationId="{2CE976EE-92C8-47FD-8613-E4B109CA8D50}"/>
          </ac:spMkLst>
        </pc:spChg>
        <pc:spChg chg="add del mod">
          <ac:chgData name="Steve Johnson" userId="f03b10e8-15b9-47ae-947f-5efaf92a5892" providerId="ADAL" clId="{585ED7C6-AF4B-4BFB-AA06-A23924ED206B}" dt="2018-12-22T13:43:46.694" v="29747" actId="478"/>
          <ac:spMkLst>
            <pc:docMk/>
            <pc:sldMk cId="1356304712" sldId="2225"/>
            <ac:spMk id="12" creationId="{23EF616C-A5CF-4449-A6A7-82CEDCA7F9FE}"/>
          </ac:spMkLst>
        </pc:spChg>
        <pc:spChg chg="add del mod">
          <ac:chgData name="Steve Johnson" userId="f03b10e8-15b9-47ae-947f-5efaf92a5892" providerId="ADAL" clId="{585ED7C6-AF4B-4BFB-AA06-A23924ED206B}" dt="2018-12-22T13:43:46.694" v="29747" actId="478"/>
          <ac:spMkLst>
            <pc:docMk/>
            <pc:sldMk cId="1356304712" sldId="2225"/>
            <ac:spMk id="14" creationId="{48E4204B-D3D5-4148-AE7A-5FEFB1A7E9EB}"/>
          </ac:spMkLst>
        </pc:spChg>
        <pc:spChg chg="add">
          <ac:chgData name="Steve Johnson" userId="f03b10e8-15b9-47ae-947f-5efaf92a5892" providerId="ADAL" clId="{585ED7C6-AF4B-4BFB-AA06-A23924ED206B}" dt="2018-12-22T13:43:47.619" v="29748"/>
          <ac:spMkLst>
            <pc:docMk/>
            <pc:sldMk cId="1356304712" sldId="2225"/>
            <ac:spMk id="16" creationId="{11DC9C3F-5783-4336-8545-445A4FD3C0FE}"/>
          </ac:spMkLst>
        </pc:spChg>
        <pc:spChg chg="mod">
          <ac:chgData name="Steve Johnson" userId="f03b10e8-15b9-47ae-947f-5efaf92a5892" providerId="ADAL" clId="{585ED7C6-AF4B-4BFB-AA06-A23924ED206B}" dt="2018-12-22T13:03:03.532" v="28463" actId="20577"/>
          <ac:spMkLst>
            <pc:docMk/>
            <pc:sldMk cId="1356304712" sldId="2225"/>
            <ac:spMk id="18" creationId="{D4CBCD6F-9EE5-4275-896C-ED8B7EC22B23}"/>
          </ac:spMkLst>
        </pc:spChg>
        <pc:spChg chg="del mod">
          <ac:chgData name="Steve Johnson" userId="f03b10e8-15b9-47ae-947f-5efaf92a5892" providerId="ADAL" clId="{585ED7C6-AF4B-4BFB-AA06-A23924ED206B}" dt="2018-12-22T13:08:51.942" v="28702" actId="478"/>
          <ac:spMkLst>
            <pc:docMk/>
            <pc:sldMk cId="1356304712" sldId="2225"/>
            <ac:spMk id="19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2-22T13:43:47.619" v="29748"/>
          <ac:spMkLst>
            <pc:docMk/>
            <pc:sldMk cId="1356304712" sldId="2225"/>
            <ac:spMk id="20" creationId="{E1E7C74D-EB50-4815-9EAC-0DB65B9A557D}"/>
          </ac:spMkLst>
        </pc:spChg>
        <pc:spChg chg="add">
          <ac:chgData name="Steve Johnson" userId="f03b10e8-15b9-47ae-947f-5efaf92a5892" providerId="ADAL" clId="{585ED7C6-AF4B-4BFB-AA06-A23924ED206B}" dt="2018-12-22T13:43:47.619" v="29748"/>
          <ac:spMkLst>
            <pc:docMk/>
            <pc:sldMk cId="1356304712" sldId="2225"/>
            <ac:spMk id="23" creationId="{9AB8261B-D6C9-4F91-BB42-E007AB2444AB}"/>
          </ac:spMkLst>
        </pc:spChg>
        <pc:spChg chg="add">
          <ac:chgData name="Steve Johnson" userId="f03b10e8-15b9-47ae-947f-5efaf92a5892" providerId="ADAL" clId="{585ED7C6-AF4B-4BFB-AA06-A23924ED206B}" dt="2018-12-22T13:43:47.619" v="29748"/>
          <ac:spMkLst>
            <pc:docMk/>
            <pc:sldMk cId="1356304712" sldId="2225"/>
            <ac:spMk id="24" creationId="{91EB1F45-79A7-4C72-B523-8C44A2916253}"/>
          </ac:spMkLst>
        </pc:spChg>
        <pc:spChg chg="add">
          <ac:chgData name="Steve Johnson" userId="f03b10e8-15b9-47ae-947f-5efaf92a5892" providerId="ADAL" clId="{585ED7C6-AF4B-4BFB-AA06-A23924ED206B}" dt="2018-12-22T13:43:47.619" v="29748"/>
          <ac:spMkLst>
            <pc:docMk/>
            <pc:sldMk cId="1356304712" sldId="2225"/>
            <ac:spMk id="25" creationId="{50CDB7E3-4FD1-4F7E-A8A9-C2774754449A}"/>
          </ac:spMkLst>
        </pc:spChg>
        <pc:picChg chg="add del mod">
          <ac:chgData name="Steve Johnson" userId="f03b10e8-15b9-47ae-947f-5efaf92a5892" providerId="ADAL" clId="{585ED7C6-AF4B-4BFB-AA06-A23924ED206B}" dt="2018-12-22T13:43:46.694" v="29747" actId="478"/>
          <ac:picMkLst>
            <pc:docMk/>
            <pc:sldMk cId="1356304712" sldId="2225"/>
            <ac:picMk id="8" creationId="{96406686-4F00-4595-99F0-376D826CADE7}"/>
          </ac:picMkLst>
        </pc:picChg>
        <pc:picChg chg="add del mod">
          <ac:chgData name="Steve Johnson" userId="f03b10e8-15b9-47ae-947f-5efaf92a5892" providerId="ADAL" clId="{585ED7C6-AF4B-4BFB-AA06-A23924ED206B}" dt="2018-12-22T13:43:46.694" v="29747" actId="478"/>
          <ac:picMkLst>
            <pc:docMk/>
            <pc:sldMk cId="1356304712" sldId="2225"/>
            <ac:picMk id="10" creationId="{BEE0A6DA-FF0E-4898-A665-4B129B3E237B}"/>
          </ac:picMkLst>
        </pc:picChg>
        <pc:picChg chg="add del mod">
          <ac:chgData name="Steve Johnson" userId="f03b10e8-15b9-47ae-947f-5efaf92a5892" providerId="ADAL" clId="{585ED7C6-AF4B-4BFB-AA06-A23924ED206B}" dt="2018-12-22T13:43:46.694" v="29747" actId="478"/>
          <ac:picMkLst>
            <pc:docMk/>
            <pc:sldMk cId="1356304712" sldId="2225"/>
            <ac:picMk id="11" creationId="{8C7279D3-A741-48F4-A154-F87872B333D2}"/>
          </ac:picMkLst>
        </pc:picChg>
        <pc:picChg chg="add">
          <ac:chgData name="Steve Johnson" userId="f03b10e8-15b9-47ae-947f-5efaf92a5892" providerId="ADAL" clId="{585ED7C6-AF4B-4BFB-AA06-A23924ED206B}" dt="2018-12-22T13:43:47.619" v="29748"/>
          <ac:picMkLst>
            <pc:docMk/>
            <pc:sldMk cId="1356304712" sldId="2225"/>
            <ac:picMk id="17" creationId="{C57558A5-4BA6-4383-A915-941314A0B401}"/>
          </ac:picMkLst>
        </pc:picChg>
        <pc:picChg chg="add">
          <ac:chgData name="Steve Johnson" userId="f03b10e8-15b9-47ae-947f-5efaf92a5892" providerId="ADAL" clId="{585ED7C6-AF4B-4BFB-AA06-A23924ED206B}" dt="2018-12-22T13:43:47.619" v="29748"/>
          <ac:picMkLst>
            <pc:docMk/>
            <pc:sldMk cId="1356304712" sldId="2225"/>
            <ac:picMk id="21" creationId="{D181B8B5-D720-41E0-973D-73A044DB280C}"/>
          </ac:picMkLst>
        </pc:picChg>
        <pc:picChg chg="add">
          <ac:chgData name="Steve Johnson" userId="f03b10e8-15b9-47ae-947f-5efaf92a5892" providerId="ADAL" clId="{585ED7C6-AF4B-4BFB-AA06-A23924ED206B}" dt="2018-12-22T13:43:47.619" v="29748"/>
          <ac:picMkLst>
            <pc:docMk/>
            <pc:sldMk cId="1356304712" sldId="2225"/>
            <ac:picMk id="22" creationId="{A33193B3-9BC7-4C3F-B7AC-F488C29191AF}"/>
          </ac:picMkLst>
        </pc:picChg>
        <pc:picChg chg="add del">
          <ac:chgData name="Steve Johnson" userId="f03b10e8-15b9-47ae-947f-5efaf92a5892" providerId="ADAL" clId="{585ED7C6-AF4B-4BFB-AA06-A23924ED206B}" dt="2018-12-22T13:43:57.184" v="29749" actId="478"/>
          <ac:picMkLst>
            <pc:docMk/>
            <pc:sldMk cId="1356304712" sldId="2225"/>
            <ac:picMk id="26" creationId="{65BFA9B1-65F3-41B2-8F3A-8CDFDBCB9D47}"/>
          </ac:picMkLst>
        </pc:picChg>
        <pc:cxnChg chg="add del mod">
          <ac:chgData name="Steve Johnson" userId="f03b10e8-15b9-47ae-947f-5efaf92a5892" providerId="ADAL" clId="{585ED7C6-AF4B-4BFB-AA06-A23924ED206B}" dt="2018-12-22T13:43:46.694" v="29747" actId="478"/>
          <ac:cxnSpMkLst>
            <pc:docMk/>
            <pc:sldMk cId="1356304712" sldId="2225"/>
            <ac:cxnSpMk id="4" creationId="{157A79AA-208B-4F9E-A926-B92C42FBEC5B}"/>
          </ac:cxnSpMkLst>
        </pc:cxnChg>
        <pc:cxnChg chg="add mod">
          <ac:chgData name="Steve Johnson" userId="f03b10e8-15b9-47ae-947f-5efaf92a5892" providerId="ADAL" clId="{585ED7C6-AF4B-4BFB-AA06-A23924ED206B}" dt="2018-12-22T13:44:11.970" v="29753" actId="1035"/>
          <ac:cxnSpMkLst>
            <pc:docMk/>
            <pc:sldMk cId="1356304712" sldId="2225"/>
            <ac:cxnSpMk id="15" creationId="{464CD2F1-C06D-4D4C-BD38-3087729E8214}"/>
          </ac:cxnSpMkLst>
        </pc:cxnChg>
      </pc:sldChg>
      <pc:sldChg chg="addSp delSp modSp add ord delAnim modAnim">
        <pc:chgData name="Steve Johnson" userId="f03b10e8-15b9-47ae-947f-5efaf92a5892" providerId="ADAL" clId="{585ED7C6-AF4B-4BFB-AA06-A23924ED206B}" dt="2019-01-10T06:12:44.707" v="30173"/>
        <pc:sldMkLst>
          <pc:docMk/>
          <pc:sldMk cId="2236936254" sldId="2226"/>
        </pc:sldMkLst>
        <pc:spChg chg="add del mod">
          <ac:chgData name="Steve Johnson" userId="f03b10e8-15b9-47ae-947f-5efaf92a5892" providerId="ADAL" clId="{585ED7C6-AF4B-4BFB-AA06-A23924ED206B}" dt="2018-12-22T13:37:04.866" v="29725" actId="478"/>
          <ac:spMkLst>
            <pc:docMk/>
            <pc:sldMk cId="2236936254" sldId="2226"/>
            <ac:spMk id="4" creationId="{C66C72CB-AD56-4CA8-AA33-15BCD52FA104}"/>
          </ac:spMkLst>
        </pc:spChg>
        <pc:spChg chg="add mod">
          <ac:chgData name="Steve Johnson" userId="f03b10e8-15b9-47ae-947f-5efaf92a5892" providerId="ADAL" clId="{585ED7C6-AF4B-4BFB-AA06-A23924ED206B}" dt="2018-12-22T13:43:24.430" v="29745" actId="1076"/>
          <ac:spMkLst>
            <pc:docMk/>
            <pc:sldMk cId="2236936254" sldId="2226"/>
            <ac:spMk id="5" creationId="{D4AED693-050A-4658-BF93-7119EEFC1349}"/>
          </ac:spMkLst>
        </pc:spChg>
        <pc:spChg chg="mod">
          <ac:chgData name="Steve Johnson" userId="f03b10e8-15b9-47ae-947f-5efaf92a5892" providerId="ADAL" clId="{585ED7C6-AF4B-4BFB-AA06-A23924ED206B}" dt="2018-12-22T13:23:59.571" v="29365" actId="6549"/>
          <ac:spMkLst>
            <pc:docMk/>
            <pc:sldMk cId="2236936254" sldId="2226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22T13:43:24.430" v="29745" actId="1076"/>
          <ac:spMkLst>
            <pc:docMk/>
            <pc:sldMk cId="2236936254" sldId="2226"/>
            <ac:spMk id="8" creationId="{06199C4E-43C5-4519-AE3C-69BEEE183214}"/>
          </ac:spMkLst>
        </pc:spChg>
        <pc:spChg chg="add mod">
          <ac:chgData name="Steve Johnson" userId="f03b10e8-15b9-47ae-947f-5efaf92a5892" providerId="ADAL" clId="{585ED7C6-AF4B-4BFB-AA06-A23924ED206B}" dt="2018-12-22T13:43:24.430" v="29745" actId="1076"/>
          <ac:spMkLst>
            <pc:docMk/>
            <pc:sldMk cId="2236936254" sldId="2226"/>
            <ac:spMk id="11" creationId="{A3D669F0-52BD-4910-B252-DA873C19DBBB}"/>
          </ac:spMkLst>
        </pc:spChg>
        <pc:spChg chg="add mod">
          <ac:chgData name="Steve Johnson" userId="f03b10e8-15b9-47ae-947f-5efaf92a5892" providerId="ADAL" clId="{585ED7C6-AF4B-4BFB-AA06-A23924ED206B}" dt="2018-12-22T13:43:24.430" v="29745" actId="1076"/>
          <ac:spMkLst>
            <pc:docMk/>
            <pc:sldMk cId="2236936254" sldId="2226"/>
            <ac:spMk id="12" creationId="{534420E4-CE9B-4CEE-8C52-2833DE7FA87F}"/>
          </ac:spMkLst>
        </pc:spChg>
        <pc:spChg chg="add mod">
          <ac:chgData name="Steve Johnson" userId="f03b10e8-15b9-47ae-947f-5efaf92a5892" providerId="ADAL" clId="{585ED7C6-AF4B-4BFB-AA06-A23924ED206B}" dt="2018-12-22T13:43:24.430" v="29745" actId="1076"/>
          <ac:spMkLst>
            <pc:docMk/>
            <pc:sldMk cId="2236936254" sldId="2226"/>
            <ac:spMk id="14" creationId="{0E9D556C-6CFC-4596-9DD5-26212E3AF62D}"/>
          </ac:spMkLst>
        </pc:spChg>
        <pc:picChg chg="add mod">
          <ac:chgData name="Steve Johnson" userId="f03b10e8-15b9-47ae-947f-5efaf92a5892" providerId="ADAL" clId="{585ED7C6-AF4B-4BFB-AA06-A23924ED206B}" dt="2018-12-22T13:43:24.430" v="29745" actId="1076"/>
          <ac:picMkLst>
            <pc:docMk/>
            <pc:sldMk cId="2236936254" sldId="2226"/>
            <ac:picMk id="7" creationId="{90C34621-D30A-44A1-8C8B-2EDDCC424ACE}"/>
          </ac:picMkLst>
        </pc:picChg>
        <pc:picChg chg="add mod">
          <ac:chgData name="Steve Johnson" userId="f03b10e8-15b9-47ae-947f-5efaf92a5892" providerId="ADAL" clId="{585ED7C6-AF4B-4BFB-AA06-A23924ED206B}" dt="2018-12-22T13:43:24.430" v="29745" actId="1076"/>
          <ac:picMkLst>
            <pc:docMk/>
            <pc:sldMk cId="2236936254" sldId="2226"/>
            <ac:picMk id="9" creationId="{6F3DE0BE-B664-4394-A292-FCCCC9D60C1D}"/>
          </ac:picMkLst>
        </pc:picChg>
        <pc:picChg chg="add mod">
          <ac:chgData name="Steve Johnson" userId="f03b10e8-15b9-47ae-947f-5efaf92a5892" providerId="ADAL" clId="{585ED7C6-AF4B-4BFB-AA06-A23924ED206B}" dt="2018-12-22T13:43:24.430" v="29745" actId="1076"/>
          <ac:picMkLst>
            <pc:docMk/>
            <pc:sldMk cId="2236936254" sldId="2226"/>
            <ac:picMk id="10" creationId="{6444278B-0504-4BAE-A9D8-7ADA4933810F}"/>
          </ac:picMkLst>
        </pc:picChg>
        <pc:picChg chg="add mod">
          <ac:chgData name="Steve Johnson" userId="f03b10e8-15b9-47ae-947f-5efaf92a5892" providerId="ADAL" clId="{585ED7C6-AF4B-4BFB-AA06-A23924ED206B}" dt="2018-12-22T13:43:24.430" v="29745" actId="1076"/>
          <ac:picMkLst>
            <pc:docMk/>
            <pc:sldMk cId="2236936254" sldId="2226"/>
            <ac:picMk id="17" creationId="{50367974-1282-4A88-B975-7B217D92B516}"/>
          </ac:picMkLst>
        </pc:picChg>
        <pc:picChg chg="add mod">
          <ac:chgData name="Steve Johnson" userId="f03b10e8-15b9-47ae-947f-5efaf92a5892" providerId="ADAL" clId="{585ED7C6-AF4B-4BFB-AA06-A23924ED206B}" dt="2018-12-22T13:43:31.689" v="29746" actId="1076"/>
          <ac:picMkLst>
            <pc:docMk/>
            <pc:sldMk cId="2236936254" sldId="2226"/>
            <ac:picMk id="20" creationId="{8AF14B0E-41BE-4B18-B891-AF3A3BE1B33E}"/>
          </ac:picMkLst>
        </pc:picChg>
        <pc:picChg chg="add del mod">
          <ac:chgData name="Steve Johnson" userId="f03b10e8-15b9-47ae-947f-5efaf92a5892" providerId="ADAL" clId="{585ED7C6-AF4B-4BFB-AA06-A23924ED206B}" dt="2018-12-22T13:43:00.956" v="29743" actId="478"/>
          <ac:picMkLst>
            <pc:docMk/>
            <pc:sldMk cId="2236936254" sldId="2226"/>
            <ac:picMk id="21" creationId="{56EB6B19-A205-4C0B-9F1B-8FF6B5DF24EB}"/>
          </ac:picMkLst>
        </pc:picChg>
        <pc:cxnChg chg="add del mod">
          <ac:chgData name="Steve Johnson" userId="f03b10e8-15b9-47ae-947f-5efaf92a5892" providerId="ADAL" clId="{585ED7C6-AF4B-4BFB-AA06-A23924ED206B}" dt="2018-12-22T13:37:20.419" v="29729" actId="478"/>
          <ac:cxnSpMkLst>
            <pc:docMk/>
            <pc:sldMk cId="2236936254" sldId="2226"/>
            <ac:cxnSpMk id="3" creationId="{2BF19AFD-C1C7-405F-9560-57B3CD6E631D}"/>
          </ac:cxnSpMkLst>
        </pc:cxnChg>
        <pc:cxnChg chg="add del">
          <ac:chgData name="Steve Johnson" userId="f03b10e8-15b9-47ae-947f-5efaf92a5892" providerId="ADAL" clId="{585ED7C6-AF4B-4BFB-AA06-A23924ED206B}" dt="2018-12-22T13:34:28.161" v="29720" actId="478"/>
          <ac:cxnSpMkLst>
            <pc:docMk/>
            <pc:sldMk cId="2236936254" sldId="2226"/>
            <ac:cxnSpMk id="15" creationId="{F41A6EB3-C877-42D8-81B3-D94B8C076083}"/>
          </ac:cxnSpMkLst>
        </pc:cxnChg>
      </pc:sldChg>
      <pc:sldChg chg="addSp modSp add ord">
        <pc:chgData name="Steve Johnson" userId="f03b10e8-15b9-47ae-947f-5efaf92a5892" providerId="ADAL" clId="{585ED7C6-AF4B-4BFB-AA06-A23924ED206B}" dt="2019-01-10T06:37:18.778" v="30241" actId="14100"/>
        <pc:sldMkLst>
          <pc:docMk/>
          <pc:sldMk cId="3432150268" sldId="2227"/>
        </pc:sldMkLst>
        <pc:spChg chg="add mod">
          <ac:chgData name="Steve Johnson" userId="f03b10e8-15b9-47ae-947f-5efaf92a5892" providerId="ADAL" clId="{585ED7C6-AF4B-4BFB-AA06-A23924ED206B}" dt="2019-01-10T06:37:18.778" v="30241" actId="14100"/>
          <ac:spMkLst>
            <pc:docMk/>
            <pc:sldMk cId="3432150268" sldId="2227"/>
            <ac:spMk id="5" creationId="{324DA28A-84F7-4411-A8E7-FEAC9FF0D4B7}"/>
          </ac:spMkLst>
        </pc:spChg>
        <pc:spChg chg="mod">
          <ac:chgData name="Steve Johnson" userId="f03b10e8-15b9-47ae-947f-5efaf92a5892" providerId="ADAL" clId="{585ED7C6-AF4B-4BFB-AA06-A23924ED206B}" dt="2018-12-22T13:48:45.631" v="29840" actId="2710"/>
          <ac:spMkLst>
            <pc:docMk/>
            <pc:sldMk cId="3432150268" sldId="2227"/>
            <ac:spMk id="6" creationId="{00000000-0000-0000-0000-000000000000}"/>
          </ac:spMkLst>
        </pc:spChg>
      </pc:sldChg>
      <pc:sldChg chg="add">
        <pc:chgData name="Steve Johnson" userId="f03b10e8-15b9-47ae-947f-5efaf92a5892" providerId="ADAL" clId="{585ED7C6-AF4B-4BFB-AA06-A23924ED206B}" dt="2019-01-07T00:28:54.901" v="30072"/>
        <pc:sldMkLst>
          <pc:docMk/>
          <pc:sldMk cId="414983048" sldId="2228"/>
        </pc:sldMkLst>
      </pc:sldChg>
      <pc:sldChg chg="delSp modSp add ord">
        <pc:chgData name="Steve Johnson" userId="f03b10e8-15b9-47ae-947f-5efaf92a5892" providerId="ADAL" clId="{585ED7C6-AF4B-4BFB-AA06-A23924ED206B}" dt="2019-01-07T01:24:04.828" v="30161"/>
        <pc:sldMkLst>
          <pc:docMk/>
          <pc:sldMk cId="1985921570" sldId="2229"/>
        </pc:sldMkLst>
        <pc:spChg chg="del">
          <ac:chgData name="Steve Johnson" userId="f03b10e8-15b9-47ae-947f-5efaf92a5892" providerId="ADAL" clId="{585ED7C6-AF4B-4BFB-AA06-A23924ED206B}" dt="2019-01-07T01:23:33.046" v="30123" actId="478"/>
          <ac:spMkLst>
            <pc:docMk/>
            <pc:sldMk cId="1985921570" sldId="2229"/>
            <ac:spMk id="2" creationId="{2E35B89C-7E9B-4F46-8760-4934784DDDAB}"/>
          </ac:spMkLst>
        </pc:spChg>
        <pc:spChg chg="mod">
          <ac:chgData name="Steve Johnson" userId="f03b10e8-15b9-47ae-947f-5efaf92a5892" providerId="ADAL" clId="{585ED7C6-AF4B-4BFB-AA06-A23924ED206B}" dt="2019-01-07T01:23:54.021" v="30158" actId="6549"/>
          <ac:spMkLst>
            <pc:docMk/>
            <pc:sldMk cId="1985921570" sldId="2229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07T01:23:27.242" v="30122" actId="6549"/>
          <ac:spMkLst>
            <pc:docMk/>
            <pc:sldMk cId="1985921570" sldId="2229"/>
            <ac:spMk id="7" creationId="{00000000-0000-0000-0000-000000000000}"/>
          </ac:spMkLst>
        </pc:spChg>
        <pc:picChg chg="del">
          <ac:chgData name="Steve Johnson" userId="f03b10e8-15b9-47ae-947f-5efaf92a5892" providerId="ADAL" clId="{585ED7C6-AF4B-4BFB-AA06-A23924ED206B}" dt="2019-01-07T01:23:16.153" v="30116" actId="478"/>
          <ac:picMkLst>
            <pc:docMk/>
            <pc:sldMk cId="1985921570" sldId="2229"/>
            <ac:picMk id="5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9-01-07T01:23:08.641" v="30115" actId="1076"/>
          <ac:picMkLst>
            <pc:docMk/>
            <pc:sldMk cId="1985921570" sldId="2229"/>
            <ac:picMk id="3074" creationId="{13CD8A87-D3CC-4489-A88E-2A1363471F45}"/>
          </ac:picMkLst>
        </pc:picChg>
      </pc:sldChg>
      <pc:sldChg chg="addSp delSp modSp add">
        <pc:chgData name="Steve Johnson" userId="f03b10e8-15b9-47ae-947f-5efaf92a5892" providerId="ADAL" clId="{585ED7C6-AF4B-4BFB-AA06-A23924ED206B}" dt="2019-01-08T09:02:50.724" v="30171" actId="1076"/>
        <pc:sldMkLst>
          <pc:docMk/>
          <pc:sldMk cId="1464423334" sldId="2230"/>
        </pc:sldMkLst>
        <pc:spChg chg="del">
          <ac:chgData name="Steve Johnson" userId="f03b10e8-15b9-47ae-947f-5efaf92a5892" providerId="ADAL" clId="{585ED7C6-AF4B-4BFB-AA06-A23924ED206B}" dt="2019-01-08T09:02:41.268" v="30168" actId="478"/>
          <ac:spMkLst>
            <pc:docMk/>
            <pc:sldMk cId="1464423334" sldId="2230"/>
            <ac:spMk id="6" creationId="{00000000-0000-0000-0000-000000000000}"/>
          </ac:spMkLst>
        </pc:spChg>
        <pc:picChg chg="add mod">
          <ac:chgData name="Steve Johnson" userId="f03b10e8-15b9-47ae-947f-5efaf92a5892" providerId="ADAL" clId="{585ED7C6-AF4B-4BFB-AA06-A23924ED206B}" dt="2019-01-08T09:02:50.724" v="30171" actId="1076"/>
          <ac:picMkLst>
            <pc:docMk/>
            <pc:sldMk cId="1464423334" sldId="2230"/>
            <ac:picMk id="2" creationId="{A9D6B146-D3E7-42C0-A0BB-0D2B82B6B4D7}"/>
          </ac:picMkLst>
        </pc:picChg>
      </pc:sldChg>
      <pc:sldChg chg="modSp add ord">
        <pc:chgData name="Steve Johnson" userId="f03b10e8-15b9-47ae-947f-5efaf92a5892" providerId="ADAL" clId="{585ED7C6-AF4B-4BFB-AA06-A23924ED206B}" dt="2019-01-10T14:11:22.900" v="30431"/>
        <pc:sldMkLst>
          <pc:docMk/>
          <pc:sldMk cId="610351277" sldId="2231"/>
        </pc:sldMkLst>
        <pc:spChg chg="mod">
          <ac:chgData name="Steve Johnson" userId="f03b10e8-15b9-47ae-947f-5efaf92a5892" providerId="ADAL" clId="{585ED7C6-AF4B-4BFB-AA06-A23924ED206B}" dt="2019-01-10T14:03:09.929" v="30430" actId="20577"/>
          <ac:spMkLst>
            <pc:docMk/>
            <pc:sldMk cId="610351277" sldId="2231"/>
            <ac:spMk id="5" creationId="{C26BB660-2DEA-405F-84FB-A9B063F65433}"/>
          </ac:spMkLst>
        </pc:spChg>
        <pc:spChg chg="mod">
          <ac:chgData name="Steve Johnson" userId="f03b10e8-15b9-47ae-947f-5efaf92a5892" providerId="ADAL" clId="{585ED7C6-AF4B-4BFB-AA06-A23924ED206B}" dt="2019-01-10T14:00:17.482" v="30243" actId="6549"/>
          <ac:spMkLst>
            <pc:docMk/>
            <pc:sldMk cId="610351277" sldId="2231"/>
            <ac:spMk id="6" creationId="{00000000-0000-0000-0000-000000000000}"/>
          </ac:spMkLst>
        </pc:spChg>
      </pc:sldChg>
      <pc:sldChg chg="modSp">
        <pc:chgData name="Steve Johnson" userId="f03b10e8-15b9-47ae-947f-5efaf92a5892" providerId="ADAL" clId="{585ED7C6-AF4B-4BFB-AA06-A23924ED206B}" dt="2019-01-20T14:34:52.186" v="32092" actId="1036"/>
        <pc:sldMkLst>
          <pc:docMk/>
          <pc:sldMk cId="2844626777" sldId="2232"/>
        </pc:sldMkLst>
        <pc:spChg chg="mod">
          <ac:chgData name="Steve Johnson" userId="f03b10e8-15b9-47ae-947f-5efaf92a5892" providerId="ADAL" clId="{585ED7C6-AF4B-4BFB-AA06-A23924ED206B}" dt="2019-01-20T14:34:44.930" v="32068"/>
          <ac:spMkLst>
            <pc:docMk/>
            <pc:sldMk cId="2844626777" sldId="223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20T14:34:52.186" v="32092" actId="1036"/>
          <ac:spMkLst>
            <pc:docMk/>
            <pc:sldMk cId="2844626777" sldId="2232"/>
            <ac:spMk id="8" creationId="{00000000-0000-0000-0000-000000000000}"/>
          </ac:spMkLst>
        </pc:spChg>
      </pc:sldChg>
      <pc:sldChg chg="addSp delSp modSp add modAnim">
        <pc:chgData name="Steve Johnson" userId="f03b10e8-15b9-47ae-947f-5efaf92a5892" providerId="ADAL" clId="{585ED7C6-AF4B-4BFB-AA06-A23924ED206B}" dt="2019-01-19T13:32:50.916" v="31319"/>
        <pc:sldMkLst>
          <pc:docMk/>
          <pc:sldMk cId="2668995150" sldId="2233"/>
        </pc:sldMkLst>
        <pc:spChg chg="del">
          <ac:chgData name="Steve Johnson" userId="f03b10e8-15b9-47ae-947f-5efaf92a5892" providerId="ADAL" clId="{585ED7C6-AF4B-4BFB-AA06-A23924ED206B}" dt="2019-01-19T13:29:51.346" v="31198" actId="478"/>
          <ac:spMkLst>
            <pc:docMk/>
            <pc:sldMk cId="2668995150" sldId="2233"/>
            <ac:spMk id="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9T13:30:04.866" v="31231" actId="20577"/>
          <ac:spMkLst>
            <pc:docMk/>
            <pc:sldMk cId="2668995150" sldId="2233"/>
            <ac:spMk id="1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9T13:16:07.110" v="31197" actId="14100"/>
          <ac:spMkLst>
            <pc:docMk/>
            <pc:sldMk cId="2668995150" sldId="2233"/>
            <ac:spMk id="15" creationId="{1E73D4BE-923B-4E0E-A9F3-CDC453F62445}"/>
          </ac:spMkLst>
        </pc:spChg>
        <pc:grpChg chg="del">
          <ac:chgData name="Steve Johnson" userId="f03b10e8-15b9-47ae-947f-5efaf92a5892" providerId="ADAL" clId="{585ED7C6-AF4B-4BFB-AA06-A23924ED206B}" dt="2019-01-19T13:29:53.497" v="31199" actId="478"/>
          <ac:grpSpMkLst>
            <pc:docMk/>
            <pc:sldMk cId="2668995150" sldId="2233"/>
            <ac:grpSpMk id="3" creationId="{00000000-0000-0000-0000-000000000000}"/>
          </ac:grpSpMkLst>
        </pc:grpChg>
        <pc:picChg chg="add mod">
          <ac:chgData name="Steve Johnson" userId="f03b10e8-15b9-47ae-947f-5efaf92a5892" providerId="ADAL" clId="{585ED7C6-AF4B-4BFB-AA06-A23924ED206B}" dt="2019-01-19T13:32:05.915" v="31314" actId="962"/>
          <ac:picMkLst>
            <pc:docMk/>
            <pc:sldMk cId="2668995150" sldId="2233"/>
            <ac:picMk id="5" creationId="{FFD99806-2A0B-4A2F-946F-FF403E9A2CE3}"/>
          </ac:picMkLst>
        </pc:picChg>
        <pc:picChg chg="add mod">
          <ac:chgData name="Steve Johnson" userId="f03b10e8-15b9-47ae-947f-5efaf92a5892" providerId="ADAL" clId="{585ED7C6-AF4B-4BFB-AA06-A23924ED206B}" dt="2019-01-19T13:32:12.892" v="31315" actId="1076"/>
          <ac:picMkLst>
            <pc:docMk/>
            <pc:sldMk cId="2668995150" sldId="2233"/>
            <ac:picMk id="6" creationId="{C5A4A1B8-63D6-4D24-BFAB-8C5339EBF1D8}"/>
          </ac:picMkLst>
        </pc:picChg>
        <pc:picChg chg="add mod ord">
          <ac:chgData name="Steve Johnson" userId="f03b10e8-15b9-47ae-947f-5efaf92a5892" providerId="ADAL" clId="{585ED7C6-AF4B-4BFB-AA06-A23924ED206B}" dt="2019-01-19T13:32:31.991" v="31317" actId="171"/>
          <ac:picMkLst>
            <pc:docMk/>
            <pc:sldMk cId="2668995150" sldId="2233"/>
            <ac:picMk id="7" creationId="{DED805DC-C52D-4684-92C2-7EEE59EE085D}"/>
          </ac:picMkLst>
        </pc:picChg>
        <pc:cxnChg chg="del">
          <ac:chgData name="Steve Johnson" userId="f03b10e8-15b9-47ae-947f-5efaf92a5892" providerId="ADAL" clId="{585ED7C6-AF4B-4BFB-AA06-A23924ED206B}" dt="2019-01-19T13:29:51.346" v="31198" actId="478"/>
          <ac:cxnSpMkLst>
            <pc:docMk/>
            <pc:sldMk cId="2668995150" sldId="2233"/>
            <ac:cxnSpMk id="4" creationId="{00000000-0000-0000-0000-000000000000}"/>
          </ac:cxnSpMkLst>
        </pc:cxnChg>
      </pc:sldChg>
      <pc:sldChg chg="add">
        <pc:chgData name="Steve Johnson" userId="f03b10e8-15b9-47ae-947f-5efaf92a5892" providerId="ADAL" clId="{585ED7C6-AF4B-4BFB-AA06-A23924ED206B}" dt="2019-01-19T13:37:48.558" v="31320"/>
        <pc:sldMkLst>
          <pc:docMk/>
          <pc:sldMk cId="2294180093" sldId="2234"/>
        </pc:sldMkLst>
      </pc:sldChg>
      <pc:sldChg chg="addSp delSp modSp add delAnim">
        <pc:chgData name="Steve Johnson" userId="f03b10e8-15b9-47ae-947f-5efaf92a5892" providerId="ADAL" clId="{585ED7C6-AF4B-4BFB-AA06-A23924ED206B}" dt="2019-01-19T14:10:31.666" v="32066" actId="1036"/>
        <pc:sldMkLst>
          <pc:docMk/>
          <pc:sldMk cId="3580795589" sldId="2235"/>
        </pc:sldMkLst>
        <pc:spChg chg="mod">
          <ac:chgData name="Steve Johnson" userId="f03b10e8-15b9-47ae-947f-5efaf92a5892" providerId="ADAL" clId="{585ED7C6-AF4B-4BFB-AA06-A23924ED206B}" dt="2019-01-19T13:58:47.273" v="31993" actId="20577"/>
          <ac:spMkLst>
            <pc:docMk/>
            <pc:sldMk cId="3580795589" sldId="2235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9T13:57:39.515" v="31833" actId="20577"/>
          <ac:spMkLst>
            <pc:docMk/>
            <pc:sldMk cId="3580795589" sldId="2235"/>
            <ac:spMk id="8" creationId="{D4CBCD6F-9EE5-4275-896C-ED8B7EC22B23}"/>
          </ac:spMkLst>
        </pc:spChg>
        <pc:picChg chg="del">
          <ac:chgData name="Steve Johnson" userId="f03b10e8-15b9-47ae-947f-5efaf92a5892" providerId="ADAL" clId="{585ED7C6-AF4B-4BFB-AA06-A23924ED206B}" dt="2019-01-19T13:57:45.951" v="31837" actId="478"/>
          <ac:picMkLst>
            <pc:docMk/>
            <pc:sldMk cId="3580795589" sldId="2235"/>
            <ac:picMk id="2" creationId="{BC5B582C-D3F4-4ED3-9EF3-562318977958}"/>
          </ac:picMkLst>
        </pc:picChg>
        <pc:picChg chg="del">
          <ac:chgData name="Steve Johnson" userId="f03b10e8-15b9-47ae-947f-5efaf92a5892" providerId="ADAL" clId="{585ED7C6-AF4B-4BFB-AA06-A23924ED206B}" dt="2019-01-19T13:57:44.822" v="31836" actId="478"/>
          <ac:picMkLst>
            <pc:docMk/>
            <pc:sldMk cId="3580795589" sldId="2235"/>
            <ac:picMk id="3" creationId="{B404A9AC-0FB3-4077-954B-14E54CC7FBAF}"/>
          </ac:picMkLst>
        </pc:picChg>
        <pc:picChg chg="del">
          <ac:chgData name="Steve Johnson" userId="f03b10e8-15b9-47ae-947f-5efaf92a5892" providerId="ADAL" clId="{585ED7C6-AF4B-4BFB-AA06-A23924ED206B}" dt="2019-01-19T13:57:42.831" v="31835" actId="478"/>
          <ac:picMkLst>
            <pc:docMk/>
            <pc:sldMk cId="3580795589" sldId="2235"/>
            <ac:picMk id="4" creationId="{089C8BF7-A3A8-4A02-852B-C7E10C3AA4A5}"/>
          </ac:picMkLst>
        </pc:picChg>
        <pc:picChg chg="del">
          <ac:chgData name="Steve Johnson" userId="f03b10e8-15b9-47ae-947f-5efaf92a5892" providerId="ADAL" clId="{585ED7C6-AF4B-4BFB-AA06-A23924ED206B}" dt="2019-01-19T13:57:41.678" v="31834" actId="478"/>
          <ac:picMkLst>
            <pc:docMk/>
            <pc:sldMk cId="3580795589" sldId="2235"/>
            <ac:picMk id="5" creationId="{F7C2CC32-D3EC-4706-AB25-2294F1BBB326}"/>
          </ac:picMkLst>
        </pc:picChg>
        <pc:picChg chg="add mod">
          <ac:chgData name="Steve Johnson" userId="f03b10e8-15b9-47ae-947f-5efaf92a5892" providerId="ADAL" clId="{585ED7C6-AF4B-4BFB-AA06-A23924ED206B}" dt="2019-01-19T14:10:31.666" v="32066" actId="1036"/>
          <ac:picMkLst>
            <pc:docMk/>
            <pc:sldMk cId="3580795589" sldId="2235"/>
            <ac:picMk id="7" creationId="{95382343-1E50-489E-BC37-6BD62686E1D4}"/>
          </ac:picMkLst>
        </pc:picChg>
        <pc:picChg chg="add mod">
          <ac:chgData name="Steve Johnson" userId="f03b10e8-15b9-47ae-947f-5efaf92a5892" providerId="ADAL" clId="{585ED7C6-AF4B-4BFB-AA06-A23924ED206B}" dt="2019-01-19T14:10:31.666" v="32066" actId="1036"/>
          <ac:picMkLst>
            <pc:docMk/>
            <pc:sldMk cId="3580795589" sldId="2235"/>
            <ac:picMk id="10" creationId="{E3F3CE06-985E-4520-9A2D-FB9659FC817D}"/>
          </ac:picMkLst>
        </pc:picChg>
        <pc:picChg chg="add mod">
          <ac:chgData name="Steve Johnson" userId="f03b10e8-15b9-47ae-947f-5efaf92a5892" providerId="ADAL" clId="{585ED7C6-AF4B-4BFB-AA06-A23924ED206B}" dt="2019-01-19T14:10:31.666" v="32066" actId="1036"/>
          <ac:picMkLst>
            <pc:docMk/>
            <pc:sldMk cId="3580795589" sldId="2235"/>
            <ac:picMk id="11" creationId="{A70A322D-57EF-452B-AE24-F6CB338402C3}"/>
          </ac:picMkLst>
        </pc:picChg>
        <pc:picChg chg="add mod">
          <ac:chgData name="Steve Johnson" userId="f03b10e8-15b9-47ae-947f-5efaf92a5892" providerId="ADAL" clId="{585ED7C6-AF4B-4BFB-AA06-A23924ED206B}" dt="2019-01-19T14:10:31.666" v="32066" actId="1036"/>
          <ac:picMkLst>
            <pc:docMk/>
            <pc:sldMk cId="3580795589" sldId="2235"/>
            <ac:picMk id="12" creationId="{E47881D3-BBD3-4B9B-B3AA-EC7B6F3192F0}"/>
          </ac:picMkLst>
        </pc:picChg>
        <pc:cxnChg chg="del">
          <ac:chgData name="Steve Johnson" userId="f03b10e8-15b9-47ae-947f-5efaf92a5892" providerId="ADAL" clId="{585ED7C6-AF4B-4BFB-AA06-A23924ED206B}" dt="2019-01-19T13:57:47.654" v="31838" actId="478"/>
          <ac:cxnSpMkLst>
            <pc:docMk/>
            <pc:sldMk cId="3580795589" sldId="2235"/>
            <ac:cxnSpMk id="9" creationId="{B3729AE7-6050-4F82-A980-AB308A5B2BBE}"/>
          </ac:cxnSpMkLst>
        </pc:cxnChg>
      </pc:sldChg>
    </pc:docChg>
  </pc:docChgLst>
  <pc:docChgLst>
    <pc:chgData name="Steve Johnson" userId="f03b10e8-15b9-47ae-947f-5efaf92a5892" providerId="ADAL" clId="{4593007C-81C3-4E05-A232-DECA71444552}"/>
    <pc:docChg chg="addSld modSld">
      <pc:chgData name="Steve Johnson" userId="f03b10e8-15b9-47ae-947f-5efaf92a5892" providerId="ADAL" clId="{4593007C-81C3-4E05-A232-DECA71444552}" dt="2018-11-25T06:55:52.759" v="1"/>
      <pc:docMkLst>
        <pc:docMk/>
      </pc:docMkLst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1542666305" sldId="1751"/>
        </pc:sldMkLst>
      </pc:sldChg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2963950813" sldId="1752"/>
        </pc:sldMkLst>
      </pc:sldChg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3026444443" sldId="1753"/>
        </pc:sldMkLst>
      </pc:sldChg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3360880626" sldId="1754"/>
        </pc:sldMkLst>
      </pc:sldChg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2077596903" sldId="1756"/>
        </pc:sldMkLst>
      </pc:sldChg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341467302" sldId="1757"/>
        </pc:sldMkLst>
      </pc:sldChg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1998921577" sldId="1758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1869243446" sldId="1764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2981496207" sldId="1765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722492090" sldId="1766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2739026226" sldId="1767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1653813491" sldId="1768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2724318618" sldId="1769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2291772017" sldId="1770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3444098047" sldId="1771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4037231995" sldId="1772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4007455324" sldId="1773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1956668179" sldId="1774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53828632" sldId="17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45BB96-4215-467F-8C70-B45B27E04BE0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17694C-25BD-40F4-86D7-FA30B86E3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3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28C70A0-CB08-430F-BB0A-DFB464E7427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8482A0A-5D8B-403D-BE63-CA1F1DE19F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5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98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84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1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5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2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19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57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1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7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11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9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5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2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C19F-E6DD-4D78-A116-C85D515D3FB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2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9114996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Use 5 layers and content and add scroll bars to them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Scroll Bars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EFCE3-A0F5-FA18-7865-501D1D900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163" y="1444235"/>
            <a:ext cx="3347675" cy="5310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737998-D68B-9606-FAEC-A0954D209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630" y="1444235"/>
            <a:ext cx="4144741" cy="5310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19AC39-1CD3-919B-9895-36A2E4509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367" y="1444235"/>
            <a:ext cx="5931266" cy="531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6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10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3813865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scroll bars by id: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Scroll Bars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F9F81-5D60-8024-A2AE-2E6930B954AF}"/>
              </a:ext>
            </a:extLst>
          </p:cNvPr>
          <p:cNvSpPr txBox="1"/>
          <p:nvPr/>
        </p:nvSpPr>
        <p:spPr>
          <a:xfrm>
            <a:off x="5105851" y="417772"/>
            <a:ext cx="665614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/*Stylesheet for scroll bars*/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section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width: calc(100% - 20px);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margin: 1em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padding: .5em;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height: 6em;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background: #f3fff3;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border: 1px solid black;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6680D-7ED9-E785-DE12-7A694A533374}"/>
              </a:ext>
            </a:extLst>
          </p:cNvPr>
          <p:cNvSpPr txBox="1"/>
          <p:nvPr/>
        </p:nvSpPr>
        <p:spPr>
          <a:xfrm>
            <a:off x="5105850" y="417772"/>
            <a:ext cx="6656143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/*Stylesheet for scroll bars*/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section {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width: calc(100% - 20px);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margin: 1em 0;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padding: .5em;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height: 6em;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background: #f3fff3;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border: 1px solid black;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#one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overflow-y: auto;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#two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overflow-y: scroll;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#three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overflow-y: hidden;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#four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overflow-y: clip;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#five{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overflow-y: visible;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A61CC-5F39-4B80-C113-929F30015993}"/>
              </a:ext>
            </a:extLst>
          </p:cNvPr>
          <p:cNvCxnSpPr>
            <a:cxnSpLocks/>
          </p:cNvCxnSpPr>
          <p:nvPr/>
        </p:nvCxnSpPr>
        <p:spPr>
          <a:xfrm>
            <a:off x="5204357" y="3378830"/>
            <a:ext cx="12438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CE12EC-E5AF-93D7-C97B-961201B72C07}"/>
              </a:ext>
            </a:extLst>
          </p:cNvPr>
          <p:cNvCxnSpPr>
            <a:cxnSpLocks/>
          </p:cNvCxnSpPr>
          <p:nvPr/>
        </p:nvCxnSpPr>
        <p:spPr>
          <a:xfrm>
            <a:off x="5204357" y="3619497"/>
            <a:ext cx="132757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DD65FD-4171-7DED-2265-BE574228BA92}"/>
              </a:ext>
            </a:extLst>
          </p:cNvPr>
          <p:cNvCxnSpPr>
            <a:cxnSpLocks/>
          </p:cNvCxnSpPr>
          <p:nvPr/>
        </p:nvCxnSpPr>
        <p:spPr>
          <a:xfrm>
            <a:off x="5643548" y="3852919"/>
            <a:ext cx="209206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27577-36CD-BAA1-DB3E-A01BCC8D7FEF}"/>
              </a:ext>
            </a:extLst>
          </p:cNvPr>
          <p:cNvCxnSpPr>
            <a:cxnSpLocks/>
          </p:cNvCxnSpPr>
          <p:nvPr/>
        </p:nvCxnSpPr>
        <p:spPr>
          <a:xfrm>
            <a:off x="5204357" y="4126748"/>
            <a:ext cx="12438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CE8511-D432-3B71-97DC-9881F75472F2}"/>
              </a:ext>
            </a:extLst>
          </p:cNvPr>
          <p:cNvCxnSpPr>
            <a:cxnSpLocks/>
          </p:cNvCxnSpPr>
          <p:nvPr/>
        </p:nvCxnSpPr>
        <p:spPr>
          <a:xfrm>
            <a:off x="5643548" y="3121327"/>
            <a:ext cx="189236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A8F413-C6A8-A96B-12B0-31E3DB946B16}"/>
              </a:ext>
            </a:extLst>
          </p:cNvPr>
          <p:cNvCxnSpPr>
            <a:cxnSpLocks/>
          </p:cNvCxnSpPr>
          <p:nvPr/>
        </p:nvCxnSpPr>
        <p:spPr>
          <a:xfrm>
            <a:off x="5204357" y="2884844"/>
            <a:ext cx="63939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99FF76-F3E6-7665-0803-C3BB12560579}"/>
              </a:ext>
            </a:extLst>
          </p:cNvPr>
          <p:cNvCxnSpPr>
            <a:cxnSpLocks/>
          </p:cNvCxnSpPr>
          <p:nvPr/>
        </p:nvCxnSpPr>
        <p:spPr>
          <a:xfrm>
            <a:off x="5204357" y="4855533"/>
            <a:ext cx="12438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983769-0EF5-0FF2-862F-3E384C00C67C}"/>
              </a:ext>
            </a:extLst>
          </p:cNvPr>
          <p:cNvCxnSpPr>
            <a:cxnSpLocks/>
          </p:cNvCxnSpPr>
          <p:nvPr/>
        </p:nvCxnSpPr>
        <p:spPr>
          <a:xfrm>
            <a:off x="5204357" y="5075180"/>
            <a:ext cx="78654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66F23F-EF98-3945-E563-A255D71D3CD1}"/>
              </a:ext>
            </a:extLst>
          </p:cNvPr>
          <p:cNvCxnSpPr>
            <a:cxnSpLocks/>
          </p:cNvCxnSpPr>
          <p:nvPr/>
        </p:nvCxnSpPr>
        <p:spPr>
          <a:xfrm>
            <a:off x="5643548" y="5319112"/>
            <a:ext cx="189236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0BDBB0-2643-7BEE-DFDC-CC44D6A63BC8}"/>
              </a:ext>
            </a:extLst>
          </p:cNvPr>
          <p:cNvCxnSpPr>
            <a:cxnSpLocks/>
          </p:cNvCxnSpPr>
          <p:nvPr/>
        </p:nvCxnSpPr>
        <p:spPr>
          <a:xfrm>
            <a:off x="5204357" y="5592941"/>
            <a:ext cx="12438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40D87D-D03F-6011-3363-90E09A8AD5C4}"/>
              </a:ext>
            </a:extLst>
          </p:cNvPr>
          <p:cNvCxnSpPr>
            <a:cxnSpLocks/>
          </p:cNvCxnSpPr>
          <p:nvPr/>
        </p:nvCxnSpPr>
        <p:spPr>
          <a:xfrm>
            <a:off x="5643548" y="4577010"/>
            <a:ext cx="209206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A5E78F-01FF-92C3-F8AA-734673314CE5}"/>
              </a:ext>
            </a:extLst>
          </p:cNvPr>
          <p:cNvCxnSpPr>
            <a:cxnSpLocks/>
          </p:cNvCxnSpPr>
          <p:nvPr/>
        </p:nvCxnSpPr>
        <p:spPr>
          <a:xfrm>
            <a:off x="5204357" y="4340527"/>
            <a:ext cx="89164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A6FD98-665B-5443-8209-48E23EC331F8}"/>
              </a:ext>
            </a:extLst>
          </p:cNvPr>
          <p:cNvCxnSpPr>
            <a:cxnSpLocks/>
          </p:cNvCxnSpPr>
          <p:nvPr/>
        </p:nvCxnSpPr>
        <p:spPr>
          <a:xfrm>
            <a:off x="5204357" y="5805649"/>
            <a:ext cx="71296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719387-5D4F-F938-4D63-AC4613064CAA}"/>
              </a:ext>
            </a:extLst>
          </p:cNvPr>
          <p:cNvCxnSpPr>
            <a:cxnSpLocks/>
          </p:cNvCxnSpPr>
          <p:nvPr/>
        </p:nvCxnSpPr>
        <p:spPr>
          <a:xfrm>
            <a:off x="5643548" y="6039071"/>
            <a:ext cx="218442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72FA00-3F1B-443D-5E70-1BF9AB00F6FB}"/>
              </a:ext>
            </a:extLst>
          </p:cNvPr>
          <p:cNvCxnSpPr>
            <a:cxnSpLocks/>
          </p:cNvCxnSpPr>
          <p:nvPr/>
        </p:nvCxnSpPr>
        <p:spPr>
          <a:xfrm>
            <a:off x="5204357" y="6333920"/>
            <a:ext cx="12438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47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3443AD-E828-3676-DCFF-7C4F5B59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65" y="89181"/>
            <a:ext cx="5670254" cy="6677380"/>
          </a:xfrm>
          <a:prstGeom prst="rect">
            <a:avLst/>
          </a:prstGeom>
        </p:spPr>
      </p:pic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11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2608406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Reload ‘index’</a:t>
            </a:r>
            <a:endParaRPr lang="en-US" sz="2600" dirty="0">
              <a:latin typeface="Sylfae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Scroll Bars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6D9FD3-7F5B-8124-2A33-F172710783C1}"/>
              </a:ext>
            </a:extLst>
          </p:cNvPr>
          <p:cNvCxnSpPr/>
          <p:nvPr/>
        </p:nvCxnSpPr>
        <p:spPr>
          <a:xfrm flipH="1">
            <a:off x="6415117" y="307229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9A1CB01-D8A5-1DF3-E2D7-5ECB0DD2D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865" y="89181"/>
            <a:ext cx="5670254" cy="66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2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3CD6D9-056F-EA2F-FF0B-7FB5A426D638}"/>
              </a:ext>
            </a:extLst>
          </p:cNvPr>
          <p:cNvSpPr txBox="1"/>
          <p:nvPr/>
        </p:nvSpPr>
        <p:spPr>
          <a:xfrm>
            <a:off x="1209963" y="3429000"/>
            <a:ext cx="964276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&lt;meta charset="utf-8"&gt;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&lt;title&gt;Scroll Bars&lt;/title&gt;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&lt;/head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2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5957080" cy="2239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Download ‘scroll.zip’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Open ‘index.html’ and ‘styles.css’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Link the stylesheet to ‘index’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Scroll Bars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50D5E-C354-99DB-82DD-CC2EE4FE711E}"/>
              </a:ext>
            </a:extLst>
          </p:cNvPr>
          <p:cNvSpPr txBox="1"/>
          <p:nvPr/>
        </p:nvSpPr>
        <p:spPr>
          <a:xfrm>
            <a:off x="1209963" y="3429000"/>
            <a:ext cx="964276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&lt;meta charset="utf-8"&gt;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&lt;title&gt;Scroll Bars&lt;/title&gt;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&lt;link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</a:t>
            </a:r>
            <a:r>
              <a:rPr lang="en-US" dirty="0" err="1">
                <a:latin typeface="Consolas" panose="020B0609020204030204" pitchFamily="49" charset="0"/>
              </a:rPr>
              <a:t>css</a:t>
            </a:r>
            <a:r>
              <a:rPr lang="en-US" dirty="0">
                <a:latin typeface="Consolas" panose="020B0609020204030204" pitchFamily="49" charset="0"/>
              </a:rPr>
              <a:t>/styles.css" </a:t>
            </a:r>
            <a:r>
              <a:rPr lang="en-US" dirty="0" err="1">
                <a:latin typeface="Consolas" panose="020B0609020204030204" pitchFamily="49" charset="0"/>
              </a:rPr>
              <a:t>rel</a:t>
            </a:r>
            <a:r>
              <a:rPr lang="en-US" dirty="0">
                <a:latin typeface="Consolas" panose="020B0609020204030204" pitchFamily="49" charset="0"/>
              </a:rPr>
              <a:t>="stylesheet"&gt;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A323B9-F7ED-8AD4-17EE-25AE639A114D}"/>
              </a:ext>
            </a:extLst>
          </p:cNvPr>
          <p:cNvCxnSpPr>
            <a:cxnSpLocks/>
          </p:cNvCxnSpPr>
          <p:nvPr/>
        </p:nvCxnSpPr>
        <p:spPr>
          <a:xfrm>
            <a:off x="1819563" y="4534244"/>
            <a:ext cx="565953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4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3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9062096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Open ‘index’ in your browser; looks like a web page</a:t>
            </a:r>
            <a:endParaRPr lang="en-US" sz="2600" dirty="0">
              <a:latin typeface="Sylfae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Scroll Bars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DE7D6A-041C-F26A-AD02-CB3A0B87D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20" y="1519168"/>
            <a:ext cx="4867535" cy="52870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8D4855-33FA-136A-4667-0FADC70528F5}"/>
              </a:ext>
            </a:extLst>
          </p:cNvPr>
          <p:cNvSpPr txBox="1"/>
          <p:nvPr/>
        </p:nvSpPr>
        <p:spPr>
          <a:xfrm>
            <a:off x="6096000" y="1577381"/>
            <a:ext cx="4406190" cy="5170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&lt;html lang="</a:t>
            </a:r>
            <a:r>
              <a:rPr lang="en-US" sz="1000" dirty="0" err="1">
                <a:latin typeface="Consolas" panose="020B0609020204030204" pitchFamily="49" charset="0"/>
              </a:rPr>
              <a:t>en</a:t>
            </a:r>
            <a:r>
              <a:rPr lang="en-US" sz="10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&lt;head&gt;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&lt;meta charset="utf-8"&gt;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&lt;title&gt;Scroll Bars&lt;/title&gt;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&lt;link </a:t>
            </a:r>
            <a:r>
              <a:rPr lang="en-US" sz="1000" dirty="0" err="1">
                <a:latin typeface="Consolas" panose="020B0609020204030204" pitchFamily="49" charset="0"/>
              </a:rPr>
              <a:t>href</a:t>
            </a:r>
            <a:r>
              <a:rPr lang="en-US" sz="1000" dirty="0">
                <a:latin typeface="Consolas" panose="020B0609020204030204" pitchFamily="49" charset="0"/>
              </a:rPr>
              <a:t>="</a:t>
            </a:r>
            <a:r>
              <a:rPr lang="en-US" sz="1000" dirty="0" err="1">
                <a:latin typeface="Consolas" panose="020B0609020204030204" pitchFamily="49" charset="0"/>
              </a:rPr>
              <a:t>css</a:t>
            </a:r>
            <a:r>
              <a:rPr lang="en-US" sz="1000" dirty="0">
                <a:latin typeface="Consolas" panose="020B0609020204030204" pitchFamily="49" charset="0"/>
              </a:rPr>
              <a:t>/styles.css" </a:t>
            </a:r>
            <a:r>
              <a:rPr lang="en-US" sz="1000" dirty="0" err="1">
                <a:latin typeface="Consolas" panose="020B0609020204030204" pitchFamily="49" charset="0"/>
              </a:rPr>
              <a:t>rel</a:t>
            </a:r>
            <a:r>
              <a:rPr lang="en-US" sz="1000" dirty="0">
                <a:latin typeface="Consolas" panose="020B0609020204030204" pitchFamily="49" charset="0"/>
              </a:rPr>
              <a:t>="stylesheet"&gt;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&lt;/head&gt;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&lt;body&gt;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&lt;main&gt;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&lt;section id="one"&gt;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&lt;p&gt;auto&lt;/p&gt;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&lt;p&gt;Lorem ipsum text&lt;/p&gt;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&lt;/section&gt;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&lt;section id="one"&gt;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&lt;p&gt;scroll&lt;/p&gt;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&lt;p&gt;Lorem ipsum text&lt;/p&gt;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&lt;/section&gt;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&lt;section id="one"&gt;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&lt;p&gt;hidden&lt;/p&gt;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&lt;p&gt;Lorem ipsum text&lt;/p&gt;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&lt;/section&gt;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&lt;section id="one"&gt;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&lt;p&gt;clip&lt;/p&gt;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&lt;p&gt;Lorem ipsum text&lt;/p&gt;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&lt;/section&gt;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&lt;section id="one"&gt;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&lt;p&gt;visible&lt;/p&gt;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&lt;p&gt;Lorem ipsum text&lt;/p&gt;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&lt;/section&gt;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&lt;/main&gt;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&lt;/body&gt;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7450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4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8278228" cy="263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To do:</a:t>
            </a:r>
          </a:p>
          <a:p>
            <a:pPr lvl="1">
              <a:lnSpc>
                <a:spcPct val="125000"/>
              </a:lnSpc>
            </a:pPr>
            <a:r>
              <a:rPr lang="en-US" sz="3200" dirty="0">
                <a:latin typeface="Sylfaen" pitchFamily="18" charset="0"/>
              </a:rPr>
              <a:t>define the size, position of &lt;main&gt; </a:t>
            </a:r>
            <a:r>
              <a:rPr lang="en-US" sz="2600" dirty="0">
                <a:latin typeface="Sylfaen" pitchFamily="18" charset="0"/>
              </a:rPr>
              <a:t>(“the page”)</a:t>
            </a:r>
          </a:p>
          <a:p>
            <a:pPr lvl="1">
              <a:lnSpc>
                <a:spcPct val="125000"/>
              </a:lnSpc>
            </a:pPr>
            <a:r>
              <a:rPr lang="en-US" sz="3200" dirty="0">
                <a:latin typeface="Sylfaen" pitchFamily="18" charset="0"/>
              </a:rPr>
              <a:t>define size, position of &lt;section&gt;</a:t>
            </a:r>
          </a:p>
          <a:p>
            <a:pPr lvl="1">
              <a:lnSpc>
                <a:spcPct val="125000"/>
              </a:lnSpc>
            </a:pPr>
            <a:r>
              <a:rPr lang="en-US" sz="3200" dirty="0">
                <a:latin typeface="Sylfaen" pitchFamily="18" charset="0"/>
              </a:rPr>
              <a:t>set each layer’s scrolling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Scroll Bars</a:t>
            </a:r>
          </a:p>
        </p:txBody>
      </p:sp>
    </p:spTree>
    <p:extLst>
      <p:ext uri="{BB962C8B-B14F-4D97-AF65-F5344CB8AC3E}">
        <p14:creationId xmlns:p14="http://schemas.microsoft.com/office/powerpoint/2010/main" val="317728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30431C-DB77-4835-DECC-D3F82973CE99}"/>
              </a:ext>
            </a:extLst>
          </p:cNvPr>
          <p:cNvSpPr txBox="1"/>
          <p:nvPr/>
        </p:nvSpPr>
        <p:spPr>
          <a:xfrm>
            <a:off x="1209963" y="2106486"/>
            <a:ext cx="46143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/*Stylesheet for scroll bars*/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1C15BC-900D-0F31-0B0F-9F41C49D5807}"/>
              </a:ext>
            </a:extLst>
          </p:cNvPr>
          <p:cNvSpPr txBox="1"/>
          <p:nvPr/>
        </p:nvSpPr>
        <p:spPr>
          <a:xfrm>
            <a:off x="1209963" y="2106234"/>
            <a:ext cx="461431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/*Stylesheet for scroll bars*/</a:t>
            </a:r>
          </a:p>
          <a:p>
            <a:r>
              <a:rPr lang="en-US" dirty="0">
                <a:latin typeface="Consolas" panose="020B0609020204030204" pitchFamily="49" charset="0"/>
              </a:rPr>
              <a:t>body {</a:t>
            </a:r>
          </a:p>
          <a:p>
            <a:r>
              <a:rPr lang="en-US" dirty="0">
                <a:latin typeface="Consolas" panose="020B0609020204030204" pitchFamily="49" charset="0"/>
              </a:rPr>
              <a:t>    /* 8px of margin */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 descr="A computer monitor with a blue screen&#10;&#10;Description automatically generated">
            <a:extLst>
              <a:ext uri="{FF2B5EF4-FFF2-40B4-BE49-F238E27FC236}">
                <a16:creationId xmlns:a16="http://schemas.microsoft.com/office/drawing/2014/main" id="{D61FF18A-065C-309E-176D-360FE3D18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439" y="1133335"/>
            <a:ext cx="5917507" cy="4724143"/>
          </a:xfrm>
          <a:prstGeom prst="rect">
            <a:avLst/>
          </a:prstGeom>
        </p:spPr>
      </p:pic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5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3366627" cy="1500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Start with &lt;body&gt;: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Sylfae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Scroll Bars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pic>
        <p:nvPicPr>
          <p:cNvPr id="13" name="Picture 1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D77BE72C-567C-121A-4AA1-08EE7C664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156" y="1451150"/>
            <a:ext cx="4793897" cy="29065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63A2761-BA87-3589-EAD5-E3FFB24EAD7E}"/>
              </a:ext>
            </a:extLst>
          </p:cNvPr>
          <p:cNvSpPr txBox="1"/>
          <p:nvPr/>
        </p:nvSpPr>
        <p:spPr>
          <a:xfrm>
            <a:off x="8140598" y="2694225"/>
            <a:ext cx="1531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&lt;body&gt;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"The Screen"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D2D529-B5DE-BB8D-31D7-4FF418E9DDFC}"/>
              </a:ext>
            </a:extLst>
          </p:cNvPr>
          <p:cNvCxnSpPr>
            <a:cxnSpLocks/>
          </p:cNvCxnSpPr>
          <p:nvPr/>
        </p:nvCxnSpPr>
        <p:spPr>
          <a:xfrm>
            <a:off x="9421909" y="2880436"/>
            <a:ext cx="176527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3982BF-4BD7-A353-2EE2-4A586ED63994}"/>
              </a:ext>
            </a:extLst>
          </p:cNvPr>
          <p:cNvCxnSpPr>
            <a:cxnSpLocks/>
          </p:cNvCxnSpPr>
          <p:nvPr/>
        </p:nvCxnSpPr>
        <p:spPr>
          <a:xfrm flipH="1">
            <a:off x="6639696" y="2890425"/>
            <a:ext cx="176527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259327F-8DD6-8620-AA14-E7336F5DD054}"/>
              </a:ext>
            </a:extLst>
          </p:cNvPr>
          <p:cNvSpPr/>
          <p:nvPr/>
        </p:nvSpPr>
        <p:spPr>
          <a:xfrm>
            <a:off x="6639696" y="1997765"/>
            <a:ext cx="4573196" cy="2231136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C1E69E-9161-CFB6-026A-F5E04E7D3DC5}"/>
              </a:ext>
            </a:extLst>
          </p:cNvPr>
          <p:cNvSpPr/>
          <p:nvPr/>
        </p:nvSpPr>
        <p:spPr>
          <a:xfrm>
            <a:off x="6620316" y="1968651"/>
            <a:ext cx="4626864" cy="2286000"/>
          </a:xfrm>
          <a:prstGeom prst="rect">
            <a:avLst/>
          </a:prstGeom>
          <a:noFill/>
          <a:ln w="57150">
            <a:solidFill>
              <a:srgbClr val="0099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7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" grpId="0"/>
      <p:bldP spid="21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30431C-DB77-4835-DECC-D3F82973CE99}"/>
              </a:ext>
            </a:extLst>
          </p:cNvPr>
          <p:cNvSpPr txBox="1"/>
          <p:nvPr/>
        </p:nvSpPr>
        <p:spPr>
          <a:xfrm>
            <a:off x="1209963" y="2106486"/>
            <a:ext cx="96427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/*Stylesheet for scroll bars*/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1C15BC-900D-0F31-0B0F-9F41C49D5807}"/>
              </a:ext>
            </a:extLst>
          </p:cNvPr>
          <p:cNvSpPr txBox="1"/>
          <p:nvPr/>
        </p:nvSpPr>
        <p:spPr>
          <a:xfrm>
            <a:off x="1209963" y="2106234"/>
            <a:ext cx="9642764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/*Stylesheet for scroll bars*/</a:t>
            </a:r>
          </a:p>
          <a:p>
            <a:r>
              <a:rPr lang="en-US" dirty="0">
                <a:latin typeface="Consolas" panose="020B0609020204030204" pitchFamily="49" charset="0"/>
              </a:rPr>
              <a:t>main {</a:t>
            </a:r>
          </a:p>
          <a:p>
            <a:r>
              <a:rPr lang="en-US" dirty="0">
                <a:latin typeface="Consolas" panose="020B0609020204030204" pitchFamily="49" charset="0"/>
              </a:rPr>
              <a:t>    margin: 1em auto;</a:t>
            </a:r>
          </a:p>
          <a:p>
            <a:r>
              <a:rPr lang="en-US" dirty="0">
                <a:latin typeface="Consolas" panose="020B0609020204030204" pitchFamily="49" charset="0"/>
              </a:rPr>
              <a:t>    min-width: 35em;</a:t>
            </a:r>
          </a:p>
          <a:p>
            <a:r>
              <a:rPr lang="en-US" dirty="0">
                <a:latin typeface="Consolas" panose="020B0609020204030204" pitchFamily="49" charset="0"/>
              </a:rPr>
              <a:t>    max-width: 45em;</a:t>
            </a:r>
          </a:p>
          <a:p>
            <a:r>
              <a:rPr lang="en-US" dirty="0">
                <a:latin typeface="Consolas" panose="020B0609020204030204" pitchFamily="49" charset="0"/>
              </a:rPr>
              <a:t>    width: calc(100% - 1em);</a:t>
            </a:r>
          </a:p>
          <a:p>
            <a:r>
              <a:rPr lang="en-US" dirty="0">
                <a:latin typeface="Consolas" panose="020B0609020204030204" pitchFamily="49" charset="0"/>
              </a:rPr>
              <a:t>    background: #efcdab;</a:t>
            </a:r>
          </a:p>
          <a:p>
            <a:r>
              <a:rPr lang="en-US" dirty="0">
                <a:latin typeface="Consolas" panose="020B0609020204030204" pitchFamily="49" charset="0"/>
              </a:rPr>
              <a:t>    padding: .5em;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 descr="A computer monitor with a blue screen&#10;&#10;Description automatically generated">
            <a:extLst>
              <a:ext uri="{FF2B5EF4-FFF2-40B4-BE49-F238E27FC236}">
                <a16:creationId xmlns:a16="http://schemas.microsoft.com/office/drawing/2014/main" id="{D61FF18A-065C-309E-176D-360FE3D18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11" y="1133334"/>
            <a:ext cx="5917507" cy="4724143"/>
          </a:xfrm>
          <a:prstGeom prst="rect">
            <a:avLst/>
          </a:prstGeom>
        </p:spPr>
      </p:pic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6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1269899" cy="1500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To do: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Sylfae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Scroll Bars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235D6C-7680-DC52-EA48-ADE5734EC8D3}"/>
              </a:ext>
            </a:extLst>
          </p:cNvPr>
          <p:cNvCxnSpPr>
            <a:cxnSpLocks/>
          </p:cNvCxnSpPr>
          <p:nvPr/>
        </p:nvCxnSpPr>
        <p:spPr>
          <a:xfrm>
            <a:off x="1270264" y="2674273"/>
            <a:ext cx="76545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078483-6FE7-5FC9-5C3C-CEFBDC1A9A99}"/>
              </a:ext>
            </a:extLst>
          </p:cNvPr>
          <p:cNvCxnSpPr>
            <a:cxnSpLocks/>
          </p:cNvCxnSpPr>
          <p:nvPr/>
        </p:nvCxnSpPr>
        <p:spPr>
          <a:xfrm>
            <a:off x="1815032" y="2945936"/>
            <a:ext cx="215151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C09AE1-52AC-8660-1A83-A9D380AD6CCA}"/>
              </a:ext>
            </a:extLst>
          </p:cNvPr>
          <p:cNvCxnSpPr>
            <a:cxnSpLocks/>
          </p:cNvCxnSpPr>
          <p:nvPr/>
        </p:nvCxnSpPr>
        <p:spPr>
          <a:xfrm>
            <a:off x="1815032" y="3217914"/>
            <a:ext cx="195380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F5F9CC-A0AB-C383-8B86-ED1CFDE30C3F}"/>
              </a:ext>
            </a:extLst>
          </p:cNvPr>
          <p:cNvCxnSpPr>
            <a:cxnSpLocks/>
          </p:cNvCxnSpPr>
          <p:nvPr/>
        </p:nvCxnSpPr>
        <p:spPr>
          <a:xfrm>
            <a:off x="1824442" y="3763631"/>
            <a:ext cx="294872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A5BA8E-7572-D8FC-5B14-CD5749B61F39}"/>
              </a:ext>
            </a:extLst>
          </p:cNvPr>
          <p:cNvCxnSpPr>
            <a:cxnSpLocks/>
          </p:cNvCxnSpPr>
          <p:nvPr/>
        </p:nvCxnSpPr>
        <p:spPr>
          <a:xfrm>
            <a:off x="1824442" y="4045018"/>
            <a:ext cx="247323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78CFBD-5906-AE7F-7791-D06ED5298393}"/>
              </a:ext>
            </a:extLst>
          </p:cNvPr>
          <p:cNvCxnSpPr>
            <a:cxnSpLocks/>
          </p:cNvCxnSpPr>
          <p:nvPr/>
        </p:nvCxnSpPr>
        <p:spPr>
          <a:xfrm>
            <a:off x="1824176" y="4316681"/>
            <a:ext cx="178770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5AFBA1-2A96-606B-DDA4-4602AF637F4A}"/>
              </a:ext>
            </a:extLst>
          </p:cNvPr>
          <p:cNvCxnSpPr>
            <a:cxnSpLocks/>
          </p:cNvCxnSpPr>
          <p:nvPr/>
        </p:nvCxnSpPr>
        <p:spPr>
          <a:xfrm>
            <a:off x="1815032" y="3495407"/>
            <a:ext cx="20254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5CDAA1-D141-E598-421B-094802A7B713}"/>
              </a:ext>
            </a:extLst>
          </p:cNvPr>
          <p:cNvCxnSpPr>
            <a:cxnSpLocks/>
          </p:cNvCxnSpPr>
          <p:nvPr/>
        </p:nvCxnSpPr>
        <p:spPr>
          <a:xfrm>
            <a:off x="1287198" y="4629948"/>
            <a:ext cx="16906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8725C45C-6175-132A-CF98-8B5F6FE43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156" y="1451150"/>
            <a:ext cx="4793897" cy="290653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A9ED214-DCD9-5C21-8967-2FD3C34D9E22}"/>
              </a:ext>
            </a:extLst>
          </p:cNvPr>
          <p:cNvSpPr/>
          <p:nvPr/>
        </p:nvSpPr>
        <p:spPr>
          <a:xfrm>
            <a:off x="7159687" y="2070792"/>
            <a:ext cx="3493003" cy="2051740"/>
          </a:xfrm>
          <a:prstGeom prst="rect">
            <a:avLst/>
          </a:prstGeom>
          <a:solidFill>
            <a:srgbClr val="EFCDA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AA2696-4240-CFA0-8AAF-6AB57AE433E7}"/>
              </a:ext>
            </a:extLst>
          </p:cNvPr>
          <p:cNvSpPr txBox="1"/>
          <p:nvPr/>
        </p:nvSpPr>
        <p:spPr>
          <a:xfrm>
            <a:off x="8252686" y="2902928"/>
            <a:ext cx="1306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&lt;main&gt;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"The Page"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35 – 45em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1B67F2-8168-B07E-BE29-D95B25C75D73}"/>
              </a:ext>
            </a:extLst>
          </p:cNvPr>
          <p:cNvCxnSpPr>
            <a:cxnSpLocks/>
          </p:cNvCxnSpPr>
          <p:nvPr/>
        </p:nvCxnSpPr>
        <p:spPr>
          <a:xfrm flipH="1">
            <a:off x="7159687" y="3083716"/>
            <a:ext cx="134749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AFA9BD-C0C7-64D3-4E89-EF4A200A1C5C}"/>
              </a:ext>
            </a:extLst>
          </p:cNvPr>
          <p:cNvCxnSpPr>
            <a:cxnSpLocks/>
          </p:cNvCxnSpPr>
          <p:nvPr/>
        </p:nvCxnSpPr>
        <p:spPr>
          <a:xfrm>
            <a:off x="9304956" y="3083716"/>
            <a:ext cx="1347734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A1CB1F-157B-8FE8-7512-9F27819905A8}"/>
              </a:ext>
            </a:extLst>
          </p:cNvPr>
          <p:cNvCxnSpPr>
            <a:cxnSpLocks/>
          </p:cNvCxnSpPr>
          <p:nvPr/>
        </p:nvCxnSpPr>
        <p:spPr>
          <a:xfrm rot="5400000">
            <a:off x="8740849" y="2078442"/>
            <a:ext cx="201168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05CCFA-D204-1D6F-E679-CD2053B63A24}"/>
              </a:ext>
            </a:extLst>
          </p:cNvPr>
          <p:cNvCxnSpPr>
            <a:cxnSpLocks/>
          </p:cNvCxnSpPr>
          <p:nvPr/>
        </p:nvCxnSpPr>
        <p:spPr>
          <a:xfrm flipV="1">
            <a:off x="8959969" y="1969050"/>
            <a:ext cx="0" cy="2743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414A4CA-7838-81CD-E516-EA44B041BA0C}"/>
              </a:ext>
            </a:extLst>
          </p:cNvPr>
          <p:cNvSpPr/>
          <p:nvPr/>
        </p:nvSpPr>
        <p:spPr>
          <a:xfrm>
            <a:off x="7116508" y="2029972"/>
            <a:ext cx="3584448" cy="2139696"/>
          </a:xfrm>
          <a:prstGeom prst="rect">
            <a:avLst/>
          </a:prstGeom>
          <a:noFill/>
          <a:ln w="57150">
            <a:solidFill>
              <a:srgbClr val="EFCD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6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 animBg="1"/>
      <p:bldP spid="25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7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4759636" cy="1500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Reload ‘index’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Change the browser width</a:t>
            </a:r>
            <a:endParaRPr lang="en-US" sz="2600" dirty="0">
              <a:latin typeface="Sylfae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Scroll Bars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E5850-2346-F139-2A60-6057C9C85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64" y="89181"/>
            <a:ext cx="5670255" cy="667738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6D9FD3-7F5B-8124-2A33-F172710783C1}"/>
              </a:ext>
            </a:extLst>
          </p:cNvPr>
          <p:cNvCxnSpPr/>
          <p:nvPr/>
        </p:nvCxnSpPr>
        <p:spPr>
          <a:xfrm flipH="1">
            <a:off x="6415117" y="307229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ACD8626-CBDA-6ECF-0E6F-B7A50CD60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865" y="89181"/>
            <a:ext cx="5670254" cy="66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4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75875E-AFB3-974E-15D2-414FA3E2CA29}"/>
              </a:ext>
            </a:extLst>
          </p:cNvPr>
          <p:cNvSpPr txBox="1"/>
          <p:nvPr/>
        </p:nvSpPr>
        <p:spPr>
          <a:xfrm>
            <a:off x="1209963" y="2106234"/>
            <a:ext cx="964276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/*Stylesheet for scroll bars*/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main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margin: 1em auto;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min-width: 35em;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max-width: 45em;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width: calc(100% - 1em);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background: #efcdab;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padding: .5em;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8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3528530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Style the &lt;section&gt;: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Scroll Bars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0FD4F-1913-6607-B456-26012CD4C839}"/>
              </a:ext>
            </a:extLst>
          </p:cNvPr>
          <p:cNvSpPr txBox="1"/>
          <p:nvPr/>
        </p:nvSpPr>
        <p:spPr>
          <a:xfrm>
            <a:off x="1209963" y="2106234"/>
            <a:ext cx="9642764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/*Stylesheet for scroll bars*/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main {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margin: 1em auto;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min-width: 35em;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max-width: 45em;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width: calc(100% - 1em);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background: #efcdab;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padding: .5em;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section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width: calc(100% - 1em);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100% - section padding */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margin: 1em auto;   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adds top-bottom only */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padding: .5em;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height: 6em;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background: #f3fff3;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border: 1px solid black;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FFD845-8DBA-5C58-59B7-55CD6CAB2D8A}"/>
              </a:ext>
            </a:extLst>
          </p:cNvPr>
          <p:cNvCxnSpPr>
            <a:cxnSpLocks/>
          </p:cNvCxnSpPr>
          <p:nvPr/>
        </p:nvCxnSpPr>
        <p:spPr>
          <a:xfrm>
            <a:off x="1762803" y="5305139"/>
            <a:ext cx="156431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A13A0D-D9E9-E197-FD9D-C08318305F60}"/>
              </a:ext>
            </a:extLst>
          </p:cNvPr>
          <p:cNvCxnSpPr>
            <a:cxnSpLocks/>
          </p:cNvCxnSpPr>
          <p:nvPr/>
        </p:nvCxnSpPr>
        <p:spPr>
          <a:xfrm>
            <a:off x="1762803" y="5545806"/>
            <a:ext cx="132757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C7A755-449D-5B34-0DEC-1991B88A275E}"/>
              </a:ext>
            </a:extLst>
          </p:cNvPr>
          <p:cNvCxnSpPr>
            <a:cxnSpLocks/>
          </p:cNvCxnSpPr>
          <p:nvPr/>
        </p:nvCxnSpPr>
        <p:spPr>
          <a:xfrm>
            <a:off x="1762803" y="5779228"/>
            <a:ext cx="218442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F5BD4C-0B92-27AB-663C-A2BAEB8988AC}"/>
              </a:ext>
            </a:extLst>
          </p:cNvPr>
          <p:cNvCxnSpPr>
            <a:cxnSpLocks/>
          </p:cNvCxnSpPr>
          <p:nvPr/>
        </p:nvCxnSpPr>
        <p:spPr>
          <a:xfrm>
            <a:off x="1762803" y="6032037"/>
            <a:ext cx="265514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36CC53-E9D9-3477-B502-B0A1A5226BB5}"/>
              </a:ext>
            </a:extLst>
          </p:cNvPr>
          <p:cNvCxnSpPr>
            <a:cxnSpLocks/>
          </p:cNvCxnSpPr>
          <p:nvPr/>
        </p:nvCxnSpPr>
        <p:spPr>
          <a:xfrm>
            <a:off x="1762803" y="5047636"/>
            <a:ext cx="156431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2DA427-2516-0BD0-3089-366D9076277C}"/>
              </a:ext>
            </a:extLst>
          </p:cNvPr>
          <p:cNvCxnSpPr>
            <a:cxnSpLocks/>
          </p:cNvCxnSpPr>
          <p:nvPr/>
        </p:nvCxnSpPr>
        <p:spPr>
          <a:xfrm>
            <a:off x="1762803" y="4811153"/>
            <a:ext cx="265514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101DA99-7FAD-654D-D4F7-8D833D13C70B}"/>
              </a:ext>
            </a:extLst>
          </p:cNvPr>
          <p:cNvSpPr/>
          <p:nvPr/>
        </p:nvSpPr>
        <p:spPr>
          <a:xfrm>
            <a:off x="8419456" y="2739067"/>
            <a:ext cx="3139566" cy="2752341"/>
          </a:xfrm>
          <a:prstGeom prst="rect">
            <a:avLst/>
          </a:prstGeom>
          <a:solidFill>
            <a:srgbClr val="EFCDA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C2B7BE-BBCA-5306-2C1A-155B23E862DB}"/>
              </a:ext>
            </a:extLst>
          </p:cNvPr>
          <p:cNvSpPr/>
          <p:nvPr/>
        </p:nvSpPr>
        <p:spPr>
          <a:xfrm>
            <a:off x="8559801" y="2991181"/>
            <a:ext cx="2825496" cy="609600"/>
          </a:xfrm>
          <a:prstGeom prst="rect">
            <a:avLst/>
          </a:prstGeom>
          <a:solidFill>
            <a:srgbClr val="F3FFF3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4BC8DA-2763-6EFC-6E48-53BB787B3C2B}"/>
              </a:ext>
            </a:extLst>
          </p:cNvPr>
          <p:cNvSpPr/>
          <p:nvPr/>
        </p:nvSpPr>
        <p:spPr>
          <a:xfrm>
            <a:off x="8559801" y="3700626"/>
            <a:ext cx="2825496" cy="609600"/>
          </a:xfrm>
          <a:prstGeom prst="rect">
            <a:avLst/>
          </a:prstGeom>
          <a:solidFill>
            <a:srgbClr val="F3FFF3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885187-36B0-B7F3-2494-CEBC06701391}"/>
              </a:ext>
            </a:extLst>
          </p:cNvPr>
          <p:cNvCxnSpPr/>
          <p:nvPr/>
        </p:nvCxnSpPr>
        <p:spPr>
          <a:xfrm>
            <a:off x="9879725" y="3500932"/>
            <a:ext cx="0" cy="3153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110B84-2FA0-F33E-88A3-830B0FB7E676}"/>
              </a:ext>
            </a:extLst>
          </p:cNvPr>
          <p:cNvCxnSpPr>
            <a:cxnSpLocks/>
          </p:cNvCxnSpPr>
          <p:nvPr/>
        </p:nvCxnSpPr>
        <p:spPr>
          <a:xfrm flipV="1">
            <a:off x="9994494" y="3490422"/>
            <a:ext cx="0" cy="3153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AE0383-DA74-A7C7-79F1-01E0797CBA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00443" y="2739067"/>
            <a:ext cx="165808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DF154A-2A20-B6B2-C8A3-6C5A6A7E17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00333" y="2908277"/>
            <a:ext cx="165808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ACD8626-CBDA-6ECF-0E6F-B7A50CD60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65" y="89181"/>
            <a:ext cx="5670254" cy="6677380"/>
          </a:xfrm>
          <a:prstGeom prst="rect">
            <a:avLst/>
          </a:prstGeom>
        </p:spPr>
      </p:pic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9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2608406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Reload ‘index’</a:t>
            </a:r>
            <a:endParaRPr lang="en-US" sz="2600" dirty="0">
              <a:latin typeface="Sylfae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Scroll Bars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6D9FD3-7F5B-8124-2A33-F172710783C1}"/>
              </a:ext>
            </a:extLst>
          </p:cNvPr>
          <p:cNvCxnSpPr/>
          <p:nvPr/>
        </p:nvCxnSpPr>
        <p:spPr>
          <a:xfrm flipH="1">
            <a:off x="6415117" y="307229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5E9C1B3-1BC3-D03F-F939-D7AFC36A7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865" y="89181"/>
            <a:ext cx="5670254" cy="66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0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3200" dirty="0" smtClean="0">
            <a:latin typeface="Sylfae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3989</TotalTime>
  <Words>832</Words>
  <Application>Microsoft Office PowerPoint</Application>
  <PresentationFormat>Widescreen</PresentationFormat>
  <Paragraphs>171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Sylfaen</vt:lpstr>
      <vt:lpstr>Office Theme</vt:lpstr>
      <vt:lpstr>Lab: Scroll Bars</vt:lpstr>
      <vt:lpstr>Lab: Scroll Bars</vt:lpstr>
      <vt:lpstr>Lab: Scroll Bars</vt:lpstr>
      <vt:lpstr>Lab: Scroll Bars</vt:lpstr>
      <vt:lpstr>Lab: Scroll Bars</vt:lpstr>
      <vt:lpstr>Lab: Scroll Bars</vt:lpstr>
      <vt:lpstr>Lab: Scroll Bars</vt:lpstr>
      <vt:lpstr>Lab: Scroll Bars</vt:lpstr>
      <vt:lpstr>Lab: Scroll Bars</vt:lpstr>
      <vt:lpstr>Lab: Scroll Bars</vt:lpstr>
      <vt:lpstr>Lab: Scroll Bars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Johnson</dc:creator>
  <cp:lastModifiedBy>Steve Johnson</cp:lastModifiedBy>
  <cp:revision>28</cp:revision>
  <cp:lastPrinted>2019-01-16T02:54:39Z</cp:lastPrinted>
  <dcterms:created xsi:type="dcterms:W3CDTF">2012-12-25T05:23:22Z</dcterms:created>
  <dcterms:modified xsi:type="dcterms:W3CDTF">2024-09-20T16:37:45Z</dcterms:modified>
</cp:coreProperties>
</file>