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210" r:id="rId2"/>
    <p:sldId id="2209" r:id="rId3"/>
    <p:sldId id="2256" r:id="rId4"/>
    <p:sldId id="2211" r:id="rId5"/>
    <p:sldId id="2257" r:id="rId6"/>
    <p:sldId id="2258" r:id="rId7"/>
    <p:sldId id="2260" r:id="rId8"/>
    <p:sldId id="2259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984331-C9CD-42FF-B6ED-F032387AB931}">
          <p14:sldIdLst>
            <p14:sldId id="2210"/>
            <p14:sldId id="2209"/>
            <p14:sldId id="2256"/>
            <p14:sldId id="2211"/>
            <p14:sldId id="2257"/>
            <p14:sldId id="2258"/>
            <p14:sldId id="2260"/>
            <p14:sldId id="2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F5"/>
    <a:srgbClr val="C2BDAA"/>
    <a:srgbClr val="CC9900"/>
    <a:srgbClr val="A5E8FD"/>
    <a:srgbClr val="A4DCFE"/>
    <a:srgbClr val="7797FD"/>
    <a:srgbClr val="C2D0FE"/>
    <a:srgbClr val="D2DCFE"/>
    <a:srgbClr val="0000FF"/>
    <a:srgbClr val="00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C048F1-4AEB-46EE-A562-4E5060B073E9}" v="26" dt="2019-01-17T16:27:16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60" autoAdjust="0"/>
    <p:restoredTop sz="95941" autoAdjust="0"/>
  </p:normalViewPr>
  <p:slideViewPr>
    <p:cSldViewPr snapToGrid="0">
      <p:cViewPr varScale="1">
        <p:scale>
          <a:sx n="109" d="100"/>
          <a:sy n="109" d="100"/>
        </p:scale>
        <p:origin x="27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254"/>
    </p:cViewPr>
  </p:outlin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Johnson" userId="f03b10e8-15b9-47ae-947f-5efaf92a5892" providerId="ADAL" clId="{75348B60-64DD-4B11-8864-7A2AE55851F0}"/>
    <pc:docChg chg="custSel delSld modSld modSection">
      <pc:chgData name="Steve Johnson" userId="f03b10e8-15b9-47ae-947f-5efaf92a5892" providerId="ADAL" clId="{75348B60-64DD-4B11-8864-7A2AE55851F0}" dt="2018-12-16T13:45:51.731" v="182" actId="478"/>
      <pc:docMkLst>
        <pc:docMk/>
      </pc:docMkLst>
      <pc:sldChg chg="modSp">
        <pc:chgData name="Steve Johnson" userId="f03b10e8-15b9-47ae-947f-5efaf92a5892" providerId="ADAL" clId="{75348B60-64DD-4B11-8864-7A2AE55851F0}" dt="2018-12-16T13:45:13.408" v="177" actId="13244"/>
        <pc:sldMkLst>
          <pc:docMk/>
          <pc:sldMk cId="2170769918" sldId="2176"/>
        </pc:sldMkLst>
        <pc:spChg chg="mod">
          <ac:chgData name="Steve Johnson" userId="f03b10e8-15b9-47ae-947f-5efaf92a5892" providerId="ADAL" clId="{75348B60-64DD-4B11-8864-7A2AE55851F0}" dt="2018-12-16T13:45:13.408" v="177" actId="13244"/>
          <ac:spMkLst>
            <pc:docMk/>
            <pc:sldMk cId="2170769918" sldId="2176"/>
            <ac:spMk id="13" creationId="{00000000-0000-0000-0000-000000000000}"/>
          </ac:spMkLst>
        </pc:spChg>
        <pc:spChg chg="mod">
          <ac:chgData name="Steve Johnson" userId="f03b10e8-15b9-47ae-947f-5efaf92a5892" providerId="ADAL" clId="{75348B60-64DD-4B11-8864-7A2AE55851F0}" dt="2018-12-16T13:45:08.968" v="176" actId="13244"/>
          <ac:spMkLst>
            <pc:docMk/>
            <pc:sldMk cId="2170769918" sldId="2176"/>
            <ac:spMk id="27" creationId="{D4CBCD6F-9EE5-4275-896C-ED8B7EC22B23}"/>
          </ac:spMkLst>
        </pc:spChg>
      </pc:sldChg>
    </pc:docChg>
  </pc:docChgLst>
  <pc:docChgLst>
    <pc:chgData name="Steve Johnson" userId="f03b10e8-15b9-47ae-947f-5efaf92a5892" providerId="ADAL" clId="{41A40D92-B6E0-4C4D-AA03-7A2F319173B9}"/>
    <pc:docChg chg="undo custSel addSld delSld modSld sldOrd modSection">
      <pc:chgData name="Steve Johnson" userId="f03b10e8-15b9-47ae-947f-5efaf92a5892" providerId="ADAL" clId="{41A40D92-B6E0-4C4D-AA03-7A2F319173B9}" dt="2018-12-17T06:30:05.053" v="2062"/>
      <pc:docMkLst>
        <pc:docMk/>
      </pc:docMkLst>
      <pc:sldChg chg="modSp">
        <pc:chgData name="Steve Johnson" userId="f03b10e8-15b9-47ae-947f-5efaf92a5892" providerId="ADAL" clId="{41A40D92-B6E0-4C4D-AA03-7A2F319173B9}" dt="2018-12-17T05:47:39.495" v="462" actId="20577"/>
        <pc:sldMkLst>
          <pc:docMk/>
          <pc:sldMk cId="2170769918" sldId="2176"/>
        </pc:sldMkLst>
        <pc:spChg chg="mod">
          <ac:chgData name="Steve Johnson" userId="f03b10e8-15b9-47ae-947f-5efaf92a5892" providerId="ADAL" clId="{41A40D92-B6E0-4C4D-AA03-7A2F319173B9}" dt="2018-12-17T05:14:55.812" v="143" actId="14100"/>
          <ac:spMkLst>
            <pc:docMk/>
            <pc:sldMk cId="2170769918" sldId="2176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5:47:39.495" v="462" actId="20577"/>
          <ac:spMkLst>
            <pc:docMk/>
            <pc:sldMk cId="2170769918" sldId="2176"/>
            <ac:spMk id="27" creationId="{D4CBCD6F-9EE5-4275-896C-ED8B7EC22B23}"/>
          </ac:spMkLst>
        </pc:spChg>
      </pc:sldChg>
      <pc:sldChg chg="modSp">
        <pc:chgData name="Steve Johnson" userId="f03b10e8-15b9-47ae-947f-5efaf92a5892" providerId="ADAL" clId="{41A40D92-B6E0-4C4D-AA03-7A2F319173B9}" dt="2018-12-17T05:47:45.565" v="475" actId="20577"/>
        <pc:sldMkLst>
          <pc:docMk/>
          <pc:sldMk cId="1298400075" sldId="2181"/>
        </pc:sldMkLst>
        <pc:spChg chg="mod">
          <ac:chgData name="Steve Johnson" userId="f03b10e8-15b9-47ae-947f-5efaf92a5892" providerId="ADAL" clId="{41A40D92-B6E0-4C4D-AA03-7A2F319173B9}" dt="2018-12-17T05:46:30.488" v="449" actId="1076"/>
          <ac:spMkLst>
            <pc:docMk/>
            <pc:sldMk cId="1298400075" sldId="2181"/>
            <ac:spMk id="5" creationId="{92DFBA17-EC79-4995-BC3B-626F1DF036F3}"/>
          </ac:spMkLst>
        </pc:spChg>
        <pc:spChg chg="mod">
          <ac:chgData name="Steve Johnson" userId="f03b10e8-15b9-47ae-947f-5efaf92a5892" providerId="ADAL" clId="{41A40D92-B6E0-4C4D-AA03-7A2F319173B9}" dt="2018-12-17T05:46:15.053" v="448" actId="6549"/>
          <ac:spMkLst>
            <pc:docMk/>
            <pc:sldMk cId="1298400075" sldId="2181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5:47:45.565" v="475" actId="20577"/>
          <ac:spMkLst>
            <pc:docMk/>
            <pc:sldMk cId="1298400075" sldId="2181"/>
            <ac:spMk id="27" creationId="{D4CBCD6F-9EE5-4275-896C-ED8B7EC22B23}"/>
          </ac:spMkLst>
        </pc:spChg>
      </pc:sldChg>
      <pc:sldChg chg="modSp add">
        <pc:chgData name="Steve Johnson" userId="f03b10e8-15b9-47ae-947f-5efaf92a5892" providerId="ADAL" clId="{41A40D92-B6E0-4C4D-AA03-7A2F319173B9}" dt="2018-12-17T05:53:13.884" v="753"/>
        <pc:sldMkLst>
          <pc:docMk/>
          <pc:sldMk cId="750206435" sldId="2182"/>
        </pc:sldMkLst>
        <pc:spChg chg="mod">
          <ac:chgData name="Steve Johnson" userId="f03b10e8-15b9-47ae-947f-5efaf92a5892" providerId="ADAL" clId="{41A40D92-B6E0-4C4D-AA03-7A2F319173B9}" dt="2018-12-17T05:53:13.884" v="753"/>
          <ac:spMkLst>
            <pc:docMk/>
            <pc:sldMk cId="750206435" sldId="2182"/>
            <ac:spMk id="5" creationId="{92DFBA17-EC79-4995-BC3B-626F1DF036F3}"/>
          </ac:spMkLst>
        </pc:spChg>
        <pc:spChg chg="mod">
          <ac:chgData name="Steve Johnson" userId="f03b10e8-15b9-47ae-947f-5efaf92a5892" providerId="ADAL" clId="{41A40D92-B6E0-4C4D-AA03-7A2F319173B9}" dt="2018-12-17T05:48:25.997" v="546" actId="20577"/>
          <ac:spMkLst>
            <pc:docMk/>
            <pc:sldMk cId="750206435" sldId="2182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5:47:51.380" v="488" actId="20577"/>
          <ac:spMkLst>
            <pc:docMk/>
            <pc:sldMk cId="750206435" sldId="2182"/>
            <ac:spMk id="27" creationId="{D4CBCD6F-9EE5-4275-896C-ED8B7EC22B23}"/>
          </ac:spMkLst>
        </pc:spChg>
      </pc:sldChg>
      <pc:sldChg chg="modSp add ord">
        <pc:chgData name="Steve Johnson" userId="f03b10e8-15b9-47ae-947f-5efaf92a5892" providerId="ADAL" clId="{41A40D92-B6E0-4C4D-AA03-7A2F319173B9}" dt="2018-12-17T05:51:33.284" v="751" actId="313"/>
        <pc:sldMkLst>
          <pc:docMk/>
          <pc:sldMk cId="3172103647" sldId="2183"/>
        </pc:sldMkLst>
        <pc:spChg chg="mod">
          <ac:chgData name="Steve Johnson" userId="f03b10e8-15b9-47ae-947f-5efaf92a5892" providerId="ADAL" clId="{41A40D92-B6E0-4C4D-AA03-7A2F319173B9}" dt="2018-12-17T05:51:33.284" v="751" actId="313"/>
          <ac:spMkLst>
            <pc:docMk/>
            <pc:sldMk cId="3172103647" sldId="2183"/>
            <ac:spMk id="5" creationId="{92DFBA17-EC79-4995-BC3B-626F1DF036F3}"/>
          </ac:spMkLst>
        </pc:spChg>
        <pc:spChg chg="mod">
          <ac:chgData name="Steve Johnson" userId="f03b10e8-15b9-47ae-947f-5efaf92a5892" providerId="ADAL" clId="{41A40D92-B6E0-4C4D-AA03-7A2F319173B9}" dt="2018-12-17T05:50:27.980" v="673" actId="20577"/>
          <ac:spMkLst>
            <pc:docMk/>
            <pc:sldMk cId="3172103647" sldId="2183"/>
            <ac:spMk id="6" creationId="{00000000-0000-0000-0000-000000000000}"/>
          </ac:spMkLst>
        </pc:spChg>
      </pc:sldChg>
      <pc:sldChg chg="addSp delSp modSp add">
        <pc:chgData name="Steve Johnson" userId="f03b10e8-15b9-47ae-947f-5efaf92a5892" providerId="ADAL" clId="{41A40D92-B6E0-4C4D-AA03-7A2F319173B9}" dt="2018-12-17T05:57:39.234" v="860" actId="1076"/>
        <pc:sldMkLst>
          <pc:docMk/>
          <pc:sldMk cId="707387840" sldId="2184"/>
        </pc:sldMkLst>
        <pc:spChg chg="del">
          <ac:chgData name="Steve Johnson" userId="f03b10e8-15b9-47ae-947f-5efaf92a5892" providerId="ADAL" clId="{41A40D92-B6E0-4C4D-AA03-7A2F319173B9}" dt="2018-12-17T05:54:14.875" v="824" actId="478"/>
          <ac:spMkLst>
            <pc:docMk/>
            <pc:sldMk cId="707387840" sldId="2184"/>
            <ac:spMk id="5" creationId="{92DFBA17-EC79-4995-BC3B-626F1DF036F3}"/>
          </ac:spMkLst>
        </pc:spChg>
        <pc:spChg chg="mod">
          <ac:chgData name="Steve Johnson" userId="f03b10e8-15b9-47ae-947f-5efaf92a5892" providerId="ADAL" clId="{41A40D92-B6E0-4C4D-AA03-7A2F319173B9}" dt="2018-12-17T05:53:39.618" v="823" actId="20577"/>
          <ac:spMkLst>
            <pc:docMk/>
            <pc:sldMk cId="707387840" sldId="2184"/>
            <ac:spMk id="6" creationId="{00000000-0000-0000-0000-000000000000}"/>
          </ac:spMkLst>
        </pc:spChg>
        <pc:spChg chg="add mod">
          <ac:chgData name="Steve Johnson" userId="f03b10e8-15b9-47ae-947f-5efaf92a5892" providerId="ADAL" clId="{41A40D92-B6E0-4C4D-AA03-7A2F319173B9}" dt="2018-12-17T05:57:39.234" v="860" actId="1076"/>
          <ac:spMkLst>
            <pc:docMk/>
            <pc:sldMk cId="707387840" sldId="2184"/>
            <ac:spMk id="7" creationId="{AB779179-0DFF-4753-9F98-CE5A82FF05AE}"/>
          </ac:spMkLst>
        </pc:spChg>
      </pc:sldChg>
      <pc:sldChg chg="addSp delSp modSp add">
        <pc:chgData name="Steve Johnson" userId="f03b10e8-15b9-47ae-947f-5efaf92a5892" providerId="ADAL" clId="{41A40D92-B6E0-4C4D-AA03-7A2F319173B9}" dt="2018-12-17T06:10:19.113" v="1481" actId="20577"/>
        <pc:sldMkLst>
          <pc:docMk/>
          <pc:sldMk cId="3673532851" sldId="2185"/>
        </pc:sldMkLst>
        <pc:spChg chg="mod">
          <ac:chgData name="Steve Johnson" userId="f03b10e8-15b9-47ae-947f-5efaf92a5892" providerId="ADAL" clId="{41A40D92-B6E0-4C4D-AA03-7A2F319173B9}" dt="2018-12-17T06:03:29.223" v="1218" actId="20577"/>
          <ac:spMkLst>
            <pc:docMk/>
            <pc:sldMk cId="3673532851" sldId="2185"/>
            <ac:spMk id="6" creationId="{00000000-0000-0000-0000-000000000000}"/>
          </ac:spMkLst>
        </pc:spChg>
        <pc:spChg chg="del mod">
          <ac:chgData name="Steve Johnson" userId="f03b10e8-15b9-47ae-947f-5efaf92a5892" providerId="ADAL" clId="{41A40D92-B6E0-4C4D-AA03-7A2F319173B9}" dt="2018-12-17T06:00:18.096" v="1058" actId="478"/>
          <ac:spMkLst>
            <pc:docMk/>
            <pc:sldMk cId="3673532851" sldId="2185"/>
            <ac:spMk id="7" creationId="{AB779179-0DFF-4753-9F98-CE5A82FF05AE}"/>
          </ac:spMkLst>
        </pc:spChg>
        <pc:spChg chg="add mod">
          <ac:chgData name="Steve Johnson" userId="f03b10e8-15b9-47ae-947f-5efaf92a5892" providerId="ADAL" clId="{41A40D92-B6E0-4C4D-AA03-7A2F319173B9}" dt="2018-12-17T06:10:19.113" v="1481" actId="20577"/>
          <ac:spMkLst>
            <pc:docMk/>
            <pc:sldMk cId="3673532851" sldId="2185"/>
            <ac:spMk id="8" creationId="{E288B4E6-E9D6-4841-A0B7-B9924F9BDB9B}"/>
          </ac:spMkLst>
        </pc:spChg>
      </pc:sldChg>
      <pc:sldChg chg="modSp add">
        <pc:chgData name="Steve Johnson" userId="f03b10e8-15b9-47ae-947f-5efaf92a5892" providerId="ADAL" clId="{41A40D92-B6E0-4C4D-AA03-7A2F319173B9}" dt="2018-12-17T06:10:16.193" v="1480" actId="20577"/>
        <pc:sldMkLst>
          <pc:docMk/>
          <pc:sldMk cId="1322686151" sldId="2186"/>
        </pc:sldMkLst>
        <pc:spChg chg="mod">
          <ac:chgData name="Steve Johnson" userId="f03b10e8-15b9-47ae-947f-5efaf92a5892" providerId="ADAL" clId="{41A40D92-B6E0-4C4D-AA03-7A2F319173B9}" dt="2018-12-17T06:04:30.688" v="1247" actId="20577"/>
          <ac:spMkLst>
            <pc:docMk/>
            <pc:sldMk cId="1322686151" sldId="2186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6:10:16.193" v="1480" actId="20577"/>
          <ac:spMkLst>
            <pc:docMk/>
            <pc:sldMk cId="1322686151" sldId="2186"/>
            <ac:spMk id="8" creationId="{E288B4E6-E9D6-4841-A0B7-B9924F9BDB9B}"/>
          </ac:spMkLst>
        </pc:spChg>
      </pc:sldChg>
      <pc:sldChg chg="modSp add">
        <pc:chgData name="Steve Johnson" userId="f03b10e8-15b9-47ae-947f-5efaf92a5892" providerId="ADAL" clId="{41A40D92-B6E0-4C4D-AA03-7A2F319173B9}" dt="2018-12-17T06:10:12.574" v="1479" actId="20577"/>
        <pc:sldMkLst>
          <pc:docMk/>
          <pc:sldMk cId="2385395347" sldId="2187"/>
        </pc:sldMkLst>
        <pc:spChg chg="mod">
          <ac:chgData name="Steve Johnson" userId="f03b10e8-15b9-47ae-947f-5efaf92a5892" providerId="ADAL" clId="{41A40D92-B6E0-4C4D-AA03-7A2F319173B9}" dt="2018-12-17T06:05:23.200" v="1280" actId="20577"/>
          <ac:spMkLst>
            <pc:docMk/>
            <pc:sldMk cId="2385395347" sldId="2187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6:10:12.574" v="1479" actId="20577"/>
          <ac:spMkLst>
            <pc:docMk/>
            <pc:sldMk cId="2385395347" sldId="2187"/>
            <ac:spMk id="8" creationId="{E288B4E6-E9D6-4841-A0B7-B9924F9BDB9B}"/>
          </ac:spMkLst>
        </pc:spChg>
      </pc:sldChg>
      <pc:sldChg chg="modSp add ord">
        <pc:chgData name="Steve Johnson" userId="f03b10e8-15b9-47ae-947f-5efaf92a5892" providerId="ADAL" clId="{41A40D92-B6E0-4C4D-AA03-7A2F319173B9}" dt="2018-12-17T06:10:22.174" v="1482" actId="20577"/>
        <pc:sldMkLst>
          <pc:docMk/>
          <pc:sldMk cId="4525223" sldId="2188"/>
        </pc:sldMkLst>
        <pc:spChg chg="mod">
          <ac:chgData name="Steve Johnson" userId="f03b10e8-15b9-47ae-947f-5efaf92a5892" providerId="ADAL" clId="{41A40D92-B6E0-4C4D-AA03-7A2F319173B9}" dt="2018-12-17T06:10:22.174" v="1482" actId="20577"/>
          <ac:spMkLst>
            <pc:docMk/>
            <pc:sldMk cId="4525223" sldId="2188"/>
            <ac:spMk id="8" creationId="{E288B4E6-E9D6-4841-A0B7-B9924F9BDB9B}"/>
          </ac:spMkLst>
        </pc:spChg>
      </pc:sldChg>
      <pc:sldChg chg="modSp add">
        <pc:chgData name="Steve Johnson" userId="f03b10e8-15b9-47ae-947f-5efaf92a5892" providerId="ADAL" clId="{41A40D92-B6E0-4C4D-AA03-7A2F319173B9}" dt="2018-12-17T06:07:38.890" v="1415" actId="255"/>
        <pc:sldMkLst>
          <pc:docMk/>
          <pc:sldMk cId="531065728" sldId="2189"/>
        </pc:sldMkLst>
        <pc:spChg chg="mod">
          <ac:chgData name="Steve Johnson" userId="f03b10e8-15b9-47ae-947f-5efaf92a5892" providerId="ADAL" clId="{41A40D92-B6E0-4C4D-AA03-7A2F319173B9}" dt="2018-12-17T06:07:38.890" v="1415" actId="255"/>
          <ac:spMkLst>
            <pc:docMk/>
            <pc:sldMk cId="531065728" sldId="2189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6:06:58.343" v="1316" actId="1076"/>
          <ac:spMkLst>
            <pc:docMk/>
            <pc:sldMk cId="531065728" sldId="2189"/>
            <ac:spMk id="8" creationId="{E288B4E6-E9D6-4841-A0B7-B9924F9BDB9B}"/>
          </ac:spMkLst>
        </pc:spChg>
      </pc:sldChg>
      <pc:sldChg chg="addSp delSp modSp add modAnim">
        <pc:chgData name="Steve Johnson" userId="f03b10e8-15b9-47ae-947f-5efaf92a5892" providerId="ADAL" clId="{41A40D92-B6E0-4C4D-AA03-7A2F319173B9}" dt="2018-12-17T06:13:33.132" v="1499"/>
        <pc:sldMkLst>
          <pc:docMk/>
          <pc:sldMk cId="2641695263" sldId="2190"/>
        </pc:sldMkLst>
        <pc:spChg chg="mod">
          <ac:chgData name="Steve Johnson" userId="f03b10e8-15b9-47ae-947f-5efaf92a5892" providerId="ADAL" clId="{41A40D92-B6E0-4C4D-AA03-7A2F319173B9}" dt="2018-12-17T06:08:16.019" v="1478" actId="20577"/>
          <ac:spMkLst>
            <pc:docMk/>
            <pc:sldMk cId="2641695263" sldId="2190"/>
            <ac:spMk id="6" creationId="{00000000-0000-0000-0000-000000000000}"/>
          </ac:spMkLst>
        </pc:spChg>
        <pc:spChg chg="del">
          <ac:chgData name="Steve Johnson" userId="f03b10e8-15b9-47ae-947f-5efaf92a5892" providerId="ADAL" clId="{41A40D92-B6E0-4C4D-AA03-7A2F319173B9}" dt="2018-12-17T06:07:59.023" v="1417" actId="478"/>
          <ac:spMkLst>
            <pc:docMk/>
            <pc:sldMk cId="2641695263" sldId="2190"/>
            <ac:spMk id="8" creationId="{E288B4E6-E9D6-4841-A0B7-B9924F9BDB9B}"/>
          </ac:spMkLst>
        </pc:spChg>
        <pc:picChg chg="add del">
          <ac:chgData name="Steve Johnson" userId="f03b10e8-15b9-47ae-947f-5efaf92a5892" providerId="ADAL" clId="{41A40D92-B6E0-4C4D-AA03-7A2F319173B9}" dt="2018-12-17T06:12:21.136" v="1487" actId="478"/>
          <ac:picMkLst>
            <pc:docMk/>
            <pc:sldMk cId="2641695263" sldId="2190"/>
            <ac:picMk id="2" creationId="{0D69019C-3CDF-4B0B-94EF-17E16C064F75}"/>
          </ac:picMkLst>
        </pc:picChg>
        <pc:picChg chg="add del mod">
          <ac:chgData name="Steve Johnson" userId="f03b10e8-15b9-47ae-947f-5efaf92a5892" providerId="ADAL" clId="{41A40D92-B6E0-4C4D-AA03-7A2F319173B9}" dt="2018-12-17T06:12:20.241" v="1486" actId="478"/>
          <ac:picMkLst>
            <pc:docMk/>
            <pc:sldMk cId="2641695263" sldId="2190"/>
            <ac:picMk id="3" creationId="{79484DC1-F63A-4009-AF6A-0E664D4097A5}"/>
          </ac:picMkLst>
        </pc:picChg>
        <pc:picChg chg="add mod">
          <ac:chgData name="Steve Johnson" userId="f03b10e8-15b9-47ae-947f-5efaf92a5892" providerId="ADAL" clId="{41A40D92-B6E0-4C4D-AA03-7A2F319173B9}" dt="2018-12-17T06:13:11.622" v="1495" actId="1076"/>
          <ac:picMkLst>
            <pc:docMk/>
            <pc:sldMk cId="2641695263" sldId="2190"/>
            <ac:picMk id="4" creationId="{017B10BF-4BB7-4928-AA03-D4F7E5C55FA9}"/>
          </ac:picMkLst>
        </pc:picChg>
        <pc:picChg chg="add mod">
          <ac:chgData name="Steve Johnson" userId="f03b10e8-15b9-47ae-947f-5efaf92a5892" providerId="ADAL" clId="{41A40D92-B6E0-4C4D-AA03-7A2F319173B9}" dt="2018-12-17T06:13:15.260" v="1496" actId="1076"/>
          <ac:picMkLst>
            <pc:docMk/>
            <pc:sldMk cId="2641695263" sldId="2190"/>
            <ac:picMk id="5" creationId="{796879C3-0A1F-4EFC-8784-D2BC608D320C}"/>
          </ac:picMkLst>
        </pc:picChg>
      </pc:sldChg>
      <pc:sldChg chg="addSp delSp modSp add delAnim modAnim">
        <pc:chgData name="Steve Johnson" userId="f03b10e8-15b9-47ae-947f-5efaf92a5892" providerId="ADAL" clId="{41A40D92-B6E0-4C4D-AA03-7A2F319173B9}" dt="2018-12-17T06:21:24.522" v="1841" actId="1076"/>
        <pc:sldMkLst>
          <pc:docMk/>
          <pc:sldMk cId="377945903" sldId="2191"/>
        </pc:sldMkLst>
        <pc:spChg chg="mod">
          <ac:chgData name="Steve Johnson" userId="f03b10e8-15b9-47ae-947f-5efaf92a5892" providerId="ADAL" clId="{41A40D92-B6E0-4C4D-AA03-7A2F319173B9}" dt="2018-12-17T06:16:46.637" v="1705" actId="20577"/>
          <ac:spMkLst>
            <pc:docMk/>
            <pc:sldMk cId="377945903" sldId="2191"/>
            <ac:spMk id="6" creationId="{00000000-0000-0000-0000-000000000000}"/>
          </ac:spMkLst>
        </pc:spChg>
        <pc:spChg chg="add mod">
          <ac:chgData name="Steve Johnson" userId="f03b10e8-15b9-47ae-947f-5efaf92a5892" providerId="ADAL" clId="{41A40D92-B6E0-4C4D-AA03-7A2F319173B9}" dt="2018-12-17T06:20:33.422" v="1838" actId="1076"/>
          <ac:spMkLst>
            <pc:docMk/>
            <pc:sldMk cId="377945903" sldId="2191"/>
            <ac:spMk id="7" creationId="{711528B0-293B-4D26-87E0-4436F151BA9F}"/>
          </ac:spMkLst>
        </pc:spChg>
        <pc:spChg chg="add mod">
          <ac:chgData name="Steve Johnson" userId="f03b10e8-15b9-47ae-947f-5efaf92a5892" providerId="ADAL" clId="{41A40D92-B6E0-4C4D-AA03-7A2F319173B9}" dt="2018-12-17T06:20:37.642" v="1839" actId="1076"/>
          <ac:spMkLst>
            <pc:docMk/>
            <pc:sldMk cId="377945903" sldId="2191"/>
            <ac:spMk id="8" creationId="{47501655-A3E8-4467-9845-C0F96CA98663}"/>
          </ac:spMkLst>
        </pc:spChg>
        <pc:spChg chg="add mod">
          <ac:chgData name="Steve Johnson" userId="f03b10e8-15b9-47ae-947f-5efaf92a5892" providerId="ADAL" clId="{41A40D92-B6E0-4C4D-AA03-7A2F319173B9}" dt="2018-12-17T06:21:24.522" v="1841" actId="1076"/>
          <ac:spMkLst>
            <pc:docMk/>
            <pc:sldMk cId="377945903" sldId="2191"/>
            <ac:spMk id="10" creationId="{95B9937B-004E-430A-9B3F-AA965BADC227}"/>
          </ac:spMkLst>
        </pc:spChg>
        <pc:spChg chg="add mod">
          <ac:chgData name="Steve Johnson" userId="f03b10e8-15b9-47ae-947f-5efaf92a5892" providerId="ADAL" clId="{41A40D92-B6E0-4C4D-AA03-7A2F319173B9}" dt="2018-12-17T06:21:24.522" v="1841" actId="1076"/>
          <ac:spMkLst>
            <pc:docMk/>
            <pc:sldMk cId="377945903" sldId="2191"/>
            <ac:spMk id="11" creationId="{0C3383F3-49CA-4A20-A7F8-06E51F168DBB}"/>
          </ac:spMkLst>
        </pc:spChg>
        <pc:picChg chg="del">
          <ac:chgData name="Steve Johnson" userId="f03b10e8-15b9-47ae-947f-5efaf92a5892" providerId="ADAL" clId="{41A40D92-B6E0-4C4D-AA03-7A2F319173B9}" dt="2018-12-17T06:13:45.944" v="1502" actId="478"/>
          <ac:picMkLst>
            <pc:docMk/>
            <pc:sldMk cId="377945903" sldId="2191"/>
            <ac:picMk id="4" creationId="{017B10BF-4BB7-4928-AA03-D4F7E5C55FA9}"/>
          </ac:picMkLst>
        </pc:picChg>
        <pc:picChg chg="del">
          <ac:chgData name="Steve Johnson" userId="f03b10e8-15b9-47ae-947f-5efaf92a5892" providerId="ADAL" clId="{41A40D92-B6E0-4C4D-AA03-7A2F319173B9}" dt="2018-12-17T06:13:45.183" v="1501" actId="478"/>
          <ac:picMkLst>
            <pc:docMk/>
            <pc:sldMk cId="377945903" sldId="2191"/>
            <ac:picMk id="5" creationId="{796879C3-0A1F-4EFC-8784-D2BC608D320C}"/>
          </ac:picMkLst>
        </pc:picChg>
        <pc:picChg chg="add mod">
          <ac:chgData name="Steve Johnson" userId="f03b10e8-15b9-47ae-947f-5efaf92a5892" providerId="ADAL" clId="{41A40D92-B6E0-4C4D-AA03-7A2F319173B9}" dt="2018-12-17T06:21:24.522" v="1841" actId="1076"/>
          <ac:picMkLst>
            <pc:docMk/>
            <pc:sldMk cId="377945903" sldId="2191"/>
            <ac:picMk id="9" creationId="{EACCB588-19C6-4A47-AE50-60D561ABFE59}"/>
          </ac:picMkLst>
        </pc:picChg>
        <pc:cxnChg chg="add mod">
          <ac:chgData name="Steve Johnson" userId="f03b10e8-15b9-47ae-947f-5efaf92a5892" providerId="ADAL" clId="{41A40D92-B6E0-4C4D-AA03-7A2F319173B9}" dt="2018-12-17T06:21:24.522" v="1841" actId="1076"/>
          <ac:cxnSpMkLst>
            <pc:docMk/>
            <pc:sldMk cId="377945903" sldId="2191"/>
            <ac:cxnSpMk id="12" creationId="{E063F316-178F-4BA9-91CF-A37A29CBE028}"/>
          </ac:cxnSpMkLst>
        </pc:cxnChg>
        <pc:cxnChg chg="add mod">
          <ac:chgData name="Steve Johnson" userId="f03b10e8-15b9-47ae-947f-5efaf92a5892" providerId="ADAL" clId="{41A40D92-B6E0-4C4D-AA03-7A2F319173B9}" dt="2018-12-17T06:21:24.522" v="1841" actId="1076"/>
          <ac:cxnSpMkLst>
            <pc:docMk/>
            <pc:sldMk cId="377945903" sldId="2191"/>
            <ac:cxnSpMk id="14" creationId="{F1AD1540-53D7-4199-91DD-D51FCEE8424E}"/>
          </ac:cxnSpMkLst>
        </pc:cxnChg>
      </pc:sldChg>
      <pc:sldChg chg="addSp modSp add">
        <pc:chgData name="Steve Johnson" userId="f03b10e8-15b9-47ae-947f-5efaf92a5892" providerId="ADAL" clId="{41A40D92-B6E0-4C4D-AA03-7A2F319173B9}" dt="2018-12-17T06:18:45.822" v="1833" actId="1076"/>
        <pc:sldMkLst>
          <pc:docMk/>
          <pc:sldMk cId="1732029418" sldId="2192"/>
        </pc:sldMkLst>
        <pc:spChg chg="mod">
          <ac:chgData name="Steve Johnson" userId="f03b10e8-15b9-47ae-947f-5efaf92a5892" providerId="ADAL" clId="{41A40D92-B6E0-4C4D-AA03-7A2F319173B9}" dt="2018-12-17T06:17:04.254" v="1725" actId="20577"/>
          <ac:spMkLst>
            <pc:docMk/>
            <pc:sldMk cId="1732029418" sldId="2192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6:18:22.763" v="1817" actId="1076"/>
          <ac:spMkLst>
            <pc:docMk/>
            <pc:sldMk cId="1732029418" sldId="2192"/>
            <ac:spMk id="7" creationId="{711528B0-293B-4D26-87E0-4436F151BA9F}"/>
          </ac:spMkLst>
        </pc:spChg>
        <pc:spChg chg="add mod">
          <ac:chgData name="Steve Johnson" userId="f03b10e8-15b9-47ae-947f-5efaf92a5892" providerId="ADAL" clId="{41A40D92-B6E0-4C4D-AA03-7A2F319173B9}" dt="2018-12-17T06:18:33.842" v="1831" actId="20577"/>
          <ac:spMkLst>
            <pc:docMk/>
            <pc:sldMk cId="1732029418" sldId="2192"/>
            <ac:spMk id="8" creationId="{9FBB7366-298A-499A-A4FB-FDDAC6D946D6}"/>
          </ac:spMkLst>
        </pc:spChg>
        <pc:spChg chg="add mod">
          <ac:chgData name="Steve Johnson" userId="f03b10e8-15b9-47ae-947f-5efaf92a5892" providerId="ADAL" clId="{41A40D92-B6E0-4C4D-AA03-7A2F319173B9}" dt="2018-12-17T06:18:45.822" v="1833" actId="1076"/>
          <ac:spMkLst>
            <pc:docMk/>
            <pc:sldMk cId="1732029418" sldId="2192"/>
            <ac:spMk id="9" creationId="{F0A359B8-34F5-4E41-AE92-B9E133267E68}"/>
          </ac:spMkLst>
        </pc:spChg>
        <pc:spChg chg="add mod">
          <ac:chgData name="Steve Johnson" userId="f03b10e8-15b9-47ae-947f-5efaf92a5892" providerId="ADAL" clId="{41A40D92-B6E0-4C4D-AA03-7A2F319173B9}" dt="2018-12-17T06:18:45.822" v="1833" actId="1076"/>
          <ac:spMkLst>
            <pc:docMk/>
            <pc:sldMk cId="1732029418" sldId="2192"/>
            <ac:spMk id="10" creationId="{33F5B2A3-1F48-4F6A-B148-4404CF018445}"/>
          </ac:spMkLst>
        </pc:spChg>
      </pc:sldChg>
      <pc:sldChg chg="addSp delSp modSp add modAnim">
        <pc:chgData name="Steve Johnson" userId="f03b10e8-15b9-47ae-947f-5efaf92a5892" providerId="ADAL" clId="{41A40D92-B6E0-4C4D-AA03-7A2F319173B9}" dt="2018-12-17T06:24:07.097" v="1909"/>
        <pc:sldMkLst>
          <pc:docMk/>
          <pc:sldMk cId="4125951665" sldId="2193"/>
        </pc:sldMkLst>
        <pc:spChg chg="mod">
          <ac:chgData name="Steve Johnson" userId="f03b10e8-15b9-47ae-947f-5efaf92a5892" providerId="ADAL" clId="{41A40D92-B6E0-4C4D-AA03-7A2F319173B9}" dt="2018-12-17T06:22:55.622" v="1866" actId="20577"/>
          <ac:spMkLst>
            <pc:docMk/>
            <pc:sldMk cId="4125951665" sldId="2193"/>
            <ac:spMk id="6" creationId="{00000000-0000-0000-0000-000000000000}"/>
          </ac:spMkLst>
        </pc:spChg>
        <pc:spChg chg="del">
          <ac:chgData name="Steve Johnson" userId="f03b10e8-15b9-47ae-947f-5efaf92a5892" providerId="ADAL" clId="{41A40D92-B6E0-4C4D-AA03-7A2F319173B9}" dt="2018-12-17T06:22:59.662" v="1867" actId="478"/>
          <ac:spMkLst>
            <pc:docMk/>
            <pc:sldMk cId="4125951665" sldId="2193"/>
            <ac:spMk id="7" creationId="{711528B0-293B-4D26-87E0-4436F151BA9F}"/>
          </ac:spMkLst>
        </pc:spChg>
        <pc:spChg chg="del">
          <ac:chgData name="Steve Johnson" userId="f03b10e8-15b9-47ae-947f-5efaf92a5892" providerId="ADAL" clId="{41A40D92-B6E0-4C4D-AA03-7A2F319173B9}" dt="2018-12-17T06:22:59.662" v="1867" actId="478"/>
          <ac:spMkLst>
            <pc:docMk/>
            <pc:sldMk cId="4125951665" sldId="2193"/>
            <ac:spMk id="8" creationId="{9FBB7366-298A-499A-A4FB-FDDAC6D946D6}"/>
          </ac:spMkLst>
        </pc:spChg>
        <pc:spChg chg="del">
          <ac:chgData name="Steve Johnson" userId="f03b10e8-15b9-47ae-947f-5efaf92a5892" providerId="ADAL" clId="{41A40D92-B6E0-4C4D-AA03-7A2F319173B9}" dt="2018-12-17T06:22:59.662" v="1867" actId="478"/>
          <ac:spMkLst>
            <pc:docMk/>
            <pc:sldMk cId="4125951665" sldId="2193"/>
            <ac:spMk id="9" creationId="{F0A359B8-34F5-4E41-AE92-B9E133267E68}"/>
          </ac:spMkLst>
        </pc:spChg>
        <pc:spChg chg="del">
          <ac:chgData name="Steve Johnson" userId="f03b10e8-15b9-47ae-947f-5efaf92a5892" providerId="ADAL" clId="{41A40D92-B6E0-4C4D-AA03-7A2F319173B9}" dt="2018-12-17T06:22:59.662" v="1867" actId="478"/>
          <ac:spMkLst>
            <pc:docMk/>
            <pc:sldMk cId="4125951665" sldId="2193"/>
            <ac:spMk id="10" creationId="{33F5B2A3-1F48-4F6A-B148-4404CF018445}"/>
          </ac:spMkLst>
        </pc:spChg>
        <pc:spChg chg="add mod">
          <ac:chgData name="Steve Johnson" userId="f03b10e8-15b9-47ae-947f-5efaf92a5892" providerId="ADAL" clId="{41A40D92-B6E0-4C4D-AA03-7A2F319173B9}" dt="2018-12-17T06:23:46.094" v="1900" actId="1036"/>
          <ac:spMkLst>
            <pc:docMk/>
            <pc:sldMk cId="4125951665" sldId="2193"/>
            <ac:spMk id="16" creationId="{8A38AD17-1FED-46C3-B1D4-0ED9C2D73FAF}"/>
          </ac:spMkLst>
        </pc:spChg>
        <pc:spChg chg="add mod">
          <ac:chgData name="Steve Johnson" userId="f03b10e8-15b9-47ae-947f-5efaf92a5892" providerId="ADAL" clId="{41A40D92-B6E0-4C4D-AA03-7A2F319173B9}" dt="2018-12-17T06:23:21.385" v="1870" actId="1076"/>
          <ac:spMkLst>
            <pc:docMk/>
            <pc:sldMk cId="4125951665" sldId="2193"/>
            <ac:spMk id="17" creationId="{AEA4213F-5FB8-481D-95D8-70227AB341BA}"/>
          </ac:spMkLst>
        </pc:spChg>
        <pc:spChg chg="add mod">
          <ac:chgData name="Steve Johnson" userId="f03b10e8-15b9-47ae-947f-5efaf92a5892" providerId="ADAL" clId="{41A40D92-B6E0-4C4D-AA03-7A2F319173B9}" dt="2018-12-17T06:23:50.115" v="1905" actId="1036"/>
          <ac:spMkLst>
            <pc:docMk/>
            <pc:sldMk cId="4125951665" sldId="2193"/>
            <ac:spMk id="18" creationId="{370C9FA0-2ED7-4171-9D74-749525D3D36E}"/>
          </ac:spMkLst>
        </pc:spChg>
        <pc:spChg chg="add mod">
          <ac:chgData name="Steve Johnson" userId="f03b10e8-15b9-47ae-947f-5efaf92a5892" providerId="ADAL" clId="{41A40D92-B6E0-4C4D-AA03-7A2F319173B9}" dt="2018-12-17T06:23:36.194" v="1890" actId="1036"/>
          <ac:spMkLst>
            <pc:docMk/>
            <pc:sldMk cId="4125951665" sldId="2193"/>
            <ac:spMk id="19" creationId="{897D254E-4487-4EEA-A59A-ED89753CCDED}"/>
          </ac:spMkLst>
        </pc:spChg>
        <pc:spChg chg="add del">
          <ac:chgData name="Steve Johnson" userId="f03b10e8-15b9-47ae-947f-5efaf92a5892" providerId="ADAL" clId="{41A40D92-B6E0-4C4D-AA03-7A2F319173B9}" dt="2018-12-17T06:24:01.888" v="1907"/>
          <ac:spMkLst>
            <pc:docMk/>
            <pc:sldMk cId="4125951665" sldId="2193"/>
            <ac:spMk id="21" creationId="{017E9482-13EB-4092-AB2B-3793960B86F5}"/>
          </ac:spMkLst>
        </pc:spChg>
        <pc:spChg chg="add del">
          <ac:chgData name="Steve Johnson" userId="f03b10e8-15b9-47ae-947f-5efaf92a5892" providerId="ADAL" clId="{41A40D92-B6E0-4C4D-AA03-7A2F319173B9}" dt="2018-12-17T06:24:07.097" v="1909"/>
          <ac:spMkLst>
            <pc:docMk/>
            <pc:sldMk cId="4125951665" sldId="2193"/>
            <ac:spMk id="23" creationId="{02271745-F5AA-4640-9ABE-8390088AD03E}"/>
          </ac:spMkLst>
        </pc:spChg>
        <pc:picChg chg="add mod">
          <ac:chgData name="Steve Johnson" userId="f03b10e8-15b9-47ae-947f-5efaf92a5892" providerId="ADAL" clId="{41A40D92-B6E0-4C4D-AA03-7A2F319173B9}" dt="2018-12-17T06:23:21.385" v="1870" actId="1076"/>
          <ac:picMkLst>
            <pc:docMk/>
            <pc:sldMk cId="4125951665" sldId="2193"/>
            <ac:picMk id="11" creationId="{0C11C43C-A775-40A3-AD16-A744ACA25548}"/>
          </ac:picMkLst>
        </pc:picChg>
        <pc:picChg chg="add mod">
          <ac:chgData name="Steve Johnson" userId="f03b10e8-15b9-47ae-947f-5efaf92a5892" providerId="ADAL" clId="{41A40D92-B6E0-4C4D-AA03-7A2F319173B9}" dt="2018-12-17T06:23:50.115" v="1905" actId="1036"/>
          <ac:picMkLst>
            <pc:docMk/>
            <pc:sldMk cId="4125951665" sldId="2193"/>
            <ac:picMk id="12" creationId="{3923EE88-3120-491F-970B-6E1D11941B70}"/>
          </ac:picMkLst>
        </pc:picChg>
        <pc:picChg chg="add mod">
          <ac:chgData name="Steve Johnson" userId="f03b10e8-15b9-47ae-947f-5efaf92a5892" providerId="ADAL" clId="{41A40D92-B6E0-4C4D-AA03-7A2F319173B9}" dt="2018-12-17T06:23:46.094" v="1900" actId="1036"/>
          <ac:picMkLst>
            <pc:docMk/>
            <pc:sldMk cId="4125951665" sldId="2193"/>
            <ac:picMk id="14" creationId="{6CE80DDF-664A-4FFF-A0D1-C58BE4500103}"/>
          </ac:picMkLst>
        </pc:picChg>
        <pc:picChg chg="add mod">
          <ac:chgData name="Steve Johnson" userId="f03b10e8-15b9-47ae-947f-5efaf92a5892" providerId="ADAL" clId="{41A40D92-B6E0-4C4D-AA03-7A2F319173B9}" dt="2018-12-17T06:23:36.194" v="1890" actId="1036"/>
          <ac:picMkLst>
            <pc:docMk/>
            <pc:sldMk cId="4125951665" sldId="2193"/>
            <ac:picMk id="15" creationId="{4325D423-F572-44FE-A054-111CEBF01B7B}"/>
          </ac:picMkLst>
        </pc:picChg>
        <pc:picChg chg="add del">
          <ac:chgData name="Steve Johnson" userId="f03b10e8-15b9-47ae-947f-5efaf92a5892" providerId="ADAL" clId="{41A40D92-B6E0-4C4D-AA03-7A2F319173B9}" dt="2018-12-17T06:24:01.888" v="1907"/>
          <ac:picMkLst>
            <pc:docMk/>
            <pc:sldMk cId="4125951665" sldId="2193"/>
            <ac:picMk id="20" creationId="{EE2184FF-B005-40AE-90A4-AA85BEB3A7B6}"/>
          </ac:picMkLst>
        </pc:picChg>
        <pc:picChg chg="add del">
          <ac:chgData name="Steve Johnson" userId="f03b10e8-15b9-47ae-947f-5efaf92a5892" providerId="ADAL" clId="{41A40D92-B6E0-4C4D-AA03-7A2F319173B9}" dt="2018-12-17T06:24:07.097" v="1909"/>
          <ac:picMkLst>
            <pc:docMk/>
            <pc:sldMk cId="4125951665" sldId="2193"/>
            <ac:picMk id="22" creationId="{64F823A4-3B4C-458E-923C-B42B34C992A1}"/>
          </ac:picMkLst>
        </pc:picChg>
      </pc:sldChg>
      <pc:sldChg chg="addSp delSp modSp add delAnim modAnim">
        <pc:chgData name="Steve Johnson" userId="f03b10e8-15b9-47ae-947f-5efaf92a5892" providerId="ADAL" clId="{41A40D92-B6E0-4C4D-AA03-7A2F319173B9}" dt="2018-12-17T06:25:35.118" v="1920" actId="1076"/>
        <pc:sldMkLst>
          <pc:docMk/>
          <pc:sldMk cId="1231218868" sldId="2194"/>
        </pc:sldMkLst>
        <pc:spChg chg="del">
          <ac:chgData name="Steve Johnson" userId="f03b10e8-15b9-47ae-947f-5efaf92a5892" providerId="ADAL" clId="{41A40D92-B6E0-4C4D-AA03-7A2F319173B9}" dt="2018-12-17T06:24:15.769" v="1911" actId="478"/>
          <ac:spMkLst>
            <pc:docMk/>
            <pc:sldMk cId="1231218868" sldId="2194"/>
            <ac:spMk id="16" creationId="{8A38AD17-1FED-46C3-B1D4-0ED9C2D73FAF}"/>
          </ac:spMkLst>
        </pc:spChg>
        <pc:spChg chg="del">
          <ac:chgData name="Steve Johnson" userId="f03b10e8-15b9-47ae-947f-5efaf92a5892" providerId="ADAL" clId="{41A40D92-B6E0-4C4D-AA03-7A2F319173B9}" dt="2018-12-17T06:24:15.769" v="1911" actId="478"/>
          <ac:spMkLst>
            <pc:docMk/>
            <pc:sldMk cId="1231218868" sldId="2194"/>
            <ac:spMk id="17" creationId="{AEA4213F-5FB8-481D-95D8-70227AB341BA}"/>
          </ac:spMkLst>
        </pc:spChg>
        <pc:spChg chg="del">
          <ac:chgData name="Steve Johnson" userId="f03b10e8-15b9-47ae-947f-5efaf92a5892" providerId="ADAL" clId="{41A40D92-B6E0-4C4D-AA03-7A2F319173B9}" dt="2018-12-17T06:24:15.769" v="1911" actId="478"/>
          <ac:spMkLst>
            <pc:docMk/>
            <pc:sldMk cId="1231218868" sldId="2194"/>
            <ac:spMk id="18" creationId="{370C9FA0-2ED7-4171-9D74-749525D3D36E}"/>
          </ac:spMkLst>
        </pc:spChg>
        <pc:spChg chg="del">
          <ac:chgData name="Steve Johnson" userId="f03b10e8-15b9-47ae-947f-5efaf92a5892" providerId="ADAL" clId="{41A40D92-B6E0-4C4D-AA03-7A2F319173B9}" dt="2018-12-17T06:24:15.769" v="1911" actId="478"/>
          <ac:spMkLst>
            <pc:docMk/>
            <pc:sldMk cId="1231218868" sldId="2194"/>
            <ac:spMk id="19" creationId="{897D254E-4487-4EEA-A59A-ED89753CCDED}"/>
          </ac:spMkLst>
        </pc:spChg>
        <pc:picChg chg="add mod">
          <ac:chgData name="Steve Johnson" userId="f03b10e8-15b9-47ae-947f-5efaf92a5892" providerId="ADAL" clId="{41A40D92-B6E0-4C4D-AA03-7A2F319173B9}" dt="2018-12-17T06:25:35.118" v="1920" actId="1076"/>
          <ac:picMkLst>
            <pc:docMk/>
            <pc:sldMk cId="1231218868" sldId="2194"/>
            <ac:picMk id="2" creationId="{9E8351B5-510A-4979-B307-04190F781A59}"/>
          </ac:picMkLst>
        </pc:picChg>
        <pc:picChg chg="add mod">
          <ac:chgData name="Steve Johnson" userId="f03b10e8-15b9-47ae-947f-5efaf92a5892" providerId="ADAL" clId="{41A40D92-B6E0-4C4D-AA03-7A2F319173B9}" dt="2018-12-17T06:25:35.118" v="1920" actId="1076"/>
          <ac:picMkLst>
            <pc:docMk/>
            <pc:sldMk cId="1231218868" sldId="2194"/>
            <ac:picMk id="3" creationId="{20335A97-1CF3-4BDF-82C2-104D7D54E7F2}"/>
          </ac:picMkLst>
        </pc:picChg>
        <pc:picChg chg="del">
          <ac:chgData name="Steve Johnson" userId="f03b10e8-15b9-47ae-947f-5efaf92a5892" providerId="ADAL" clId="{41A40D92-B6E0-4C4D-AA03-7A2F319173B9}" dt="2018-12-17T06:24:15.769" v="1911" actId="478"/>
          <ac:picMkLst>
            <pc:docMk/>
            <pc:sldMk cId="1231218868" sldId="2194"/>
            <ac:picMk id="11" creationId="{0C11C43C-A775-40A3-AD16-A744ACA25548}"/>
          </ac:picMkLst>
        </pc:picChg>
        <pc:picChg chg="del">
          <ac:chgData name="Steve Johnson" userId="f03b10e8-15b9-47ae-947f-5efaf92a5892" providerId="ADAL" clId="{41A40D92-B6E0-4C4D-AA03-7A2F319173B9}" dt="2018-12-17T06:24:15.769" v="1911" actId="478"/>
          <ac:picMkLst>
            <pc:docMk/>
            <pc:sldMk cId="1231218868" sldId="2194"/>
            <ac:picMk id="12" creationId="{3923EE88-3120-491F-970B-6E1D11941B70}"/>
          </ac:picMkLst>
        </pc:picChg>
        <pc:picChg chg="del">
          <ac:chgData name="Steve Johnson" userId="f03b10e8-15b9-47ae-947f-5efaf92a5892" providerId="ADAL" clId="{41A40D92-B6E0-4C4D-AA03-7A2F319173B9}" dt="2018-12-17T06:24:15.769" v="1911" actId="478"/>
          <ac:picMkLst>
            <pc:docMk/>
            <pc:sldMk cId="1231218868" sldId="2194"/>
            <ac:picMk id="14" creationId="{6CE80DDF-664A-4FFF-A0D1-C58BE4500103}"/>
          </ac:picMkLst>
        </pc:picChg>
        <pc:picChg chg="del">
          <ac:chgData name="Steve Johnson" userId="f03b10e8-15b9-47ae-947f-5efaf92a5892" providerId="ADAL" clId="{41A40D92-B6E0-4C4D-AA03-7A2F319173B9}" dt="2018-12-17T06:24:15.769" v="1911" actId="478"/>
          <ac:picMkLst>
            <pc:docMk/>
            <pc:sldMk cId="1231218868" sldId="2194"/>
            <ac:picMk id="15" creationId="{4325D423-F572-44FE-A054-111CEBF01B7B}"/>
          </ac:picMkLst>
        </pc:picChg>
      </pc:sldChg>
      <pc:sldChg chg="addSp delSp modSp add delAnim">
        <pc:chgData name="Steve Johnson" userId="f03b10e8-15b9-47ae-947f-5efaf92a5892" providerId="ADAL" clId="{41A40D92-B6E0-4C4D-AA03-7A2F319173B9}" dt="2018-12-17T06:26:25.677" v="1928"/>
        <pc:sldMkLst>
          <pc:docMk/>
          <pc:sldMk cId="930387325" sldId="2195"/>
        </pc:sldMkLst>
        <pc:spChg chg="mod">
          <ac:chgData name="Steve Johnson" userId="f03b10e8-15b9-47ae-947f-5efaf92a5892" providerId="ADAL" clId="{41A40D92-B6E0-4C4D-AA03-7A2F319173B9}" dt="2018-12-17T06:25:57.862" v="1925" actId="20577"/>
          <ac:spMkLst>
            <pc:docMk/>
            <pc:sldMk cId="930387325" sldId="2195"/>
            <ac:spMk id="6" creationId="{00000000-0000-0000-0000-000000000000}"/>
          </ac:spMkLst>
        </pc:spChg>
        <pc:spChg chg="add">
          <ac:chgData name="Steve Johnson" userId="f03b10e8-15b9-47ae-947f-5efaf92a5892" providerId="ADAL" clId="{41A40D92-B6E0-4C4D-AA03-7A2F319173B9}" dt="2018-12-17T06:26:08.137" v="1926"/>
          <ac:spMkLst>
            <pc:docMk/>
            <pc:sldMk cId="930387325" sldId="2195"/>
            <ac:spMk id="9" creationId="{E108F1BF-1E69-484A-9E9D-560B57116AA2}"/>
          </ac:spMkLst>
        </pc:spChg>
        <pc:spChg chg="add">
          <ac:chgData name="Steve Johnson" userId="f03b10e8-15b9-47ae-947f-5efaf92a5892" providerId="ADAL" clId="{41A40D92-B6E0-4C4D-AA03-7A2F319173B9}" dt="2018-12-17T06:26:08.137" v="1926"/>
          <ac:spMkLst>
            <pc:docMk/>
            <pc:sldMk cId="930387325" sldId="2195"/>
            <ac:spMk id="10" creationId="{6E5EA707-17A1-462E-9B30-D6DEBC4B528D}"/>
          </ac:spMkLst>
        </pc:spChg>
        <pc:spChg chg="add del">
          <ac:chgData name="Steve Johnson" userId="f03b10e8-15b9-47ae-947f-5efaf92a5892" providerId="ADAL" clId="{41A40D92-B6E0-4C4D-AA03-7A2F319173B9}" dt="2018-12-17T06:26:25.677" v="1928"/>
          <ac:spMkLst>
            <pc:docMk/>
            <pc:sldMk cId="930387325" sldId="2195"/>
            <ac:spMk id="15" creationId="{C860B20D-6014-4A66-8C3C-CDC765FEFE8B}"/>
          </ac:spMkLst>
        </pc:spChg>
        <pc:spChg chg="add del">
          <ac:chgData name="Steve Johnson" userId="f03b10e8-15b9-47ae-947f-5efaf92a5892" providerId="ADAL" clId="{41A40D92-B6E0-4C4D-AA03-7A2F319173B9}" dt="2018-12-17T06:26:25.677" v="1928"/>
          <ac:spMkLst>
            <pc:docMk/>
            <pc:sldMk cId="930387325" sldId="2195"/>
            <ac:spMk id="16" creationId="{F131E854-EED8-4223-A5C4-4BF91F9EB518}"/>
          </ac:spMkLst>
        </pc:spChg>
        <pc:picChg chg="del">
          <ac:chgData name="Steve Johnson" userId="f03b10e8-15b9-47ae-947f-5efaf92a5892" providerId="ADAL" clId="{41A40D92-B6E0-4C4D-AA03-7A2F319173B9}" dt="2018-12-17T06:25:38.721" v="1922" actId="478"/>
          <ac:picMkLst>
            <pc:docMk/>
            <pc:sldMk cId="930387325" sldId="2195"/>
            <ac:picMk id="2" creationId="{9E8351B5-510A-4979-B307-04190F781A59}"/>
          </ac:picMkLst>
        </pc:picChg>
        <pc:picChg chg="del">
          <ac:chgData name="Steve Johnson" userId="f03b10e8-15b9-47ae-947f-5efaf92a5892" providerId="ADAL" clId="{41A40D92-B6E0-4C4D-AA03-7A2F319173B9}" dt="2018-12-17T06:25:38.049" v="1921" actId="478"/>
          <ac:picMkLst>
            <pc:docMk/>
            <pc:sldMk cId="930387325" sldId="2195"/>
            <ac:picMk id="3" creationId="{20335A97-1CF3-4BDF-82C2-104D7D54E7F2}"/>
          </ac:picMkLst>
        </pc:picChg>
        <pc:picChg chg="add">
          <ac:chgData name="Steve Johnson" userId="f03b10e8-15b9-47ae-947f-5efaf92a5892" providerId="ADAL" clId="{41A40D92-B6E0-4C4D-AA03-7A2F319173B9}" dt="2018-12-17T06:26:08.137" v="1926"/>
          <ac:picMkLst>
            <pc:docMk/>
            <pc:sldMk cId="930387325" sldId="2195"/>
            <ac:picMk id="7" creationId="{5D8BE76E-BE95-49E7-896C-FD9703A8A0AF}"/>
          </ac:picMkLst>
        </pc:picChg>
        <pc:picChg chg="add">
          <ac:chgData name="Steve Johnson" userId="f03b10e8-15b9-47ae-947f-5efaf92a5892" providerId="ADAL" clId="{41A40D92-B6E0-4C4D-AA03-7A2F319173B9}" dt="2018-12-17T06:26:08.137" v="1926"/>
          <ac:picMkLst>
            <pc:docMk/>
            <pc:sldMk cId="930387325" sldId="2195"/>
            <ac:picMk id="8" creationId="{657C31CC-20F7-40A0-AED2-0220F47BDB0C}"/>
          </ac:picMkLst>
        </pc:picChg>
        <pc:picChg chg="add del">
          <ac:chgData name="Steve Johnson" userId="f03b10e8-15b9-47ae-947f-5efaf92a5892" providerId="ADAL" clId="{41A40D92-B6E0-4C4D-AA03-7A2F319173B9}" dt="2018-12-17T06:26:25.677" v="1928"/>
          <ac:picMkLst>
            <pc:docMk/>
            <pc:sldMk cId="930387325" sldId="2195"/>
            <ac:picMk id="12" creationId="{42F7C7C8-4C0F-43F1-B0BD-16A81DFC1E28}"/>
          </ac:picMkLst>
        </pc:picChg>
        <pc:picChg chg="add del">
          <ac:chgData name="Steve Johnson" userId="f03b10e8-15b9-47ae-947f-5efaf92a5892" providerId="ADAL" clId="{41A40D92-B6E0-4C4D-AA03-7A2F319173B9}" dt="2018-12-17T06:26:25.677" v="1928"/>
          <ac:picMkLst>
            <pc:docMk/>
            <pc:sldMk cId="930387325" sldId="2195"/>
            <ac:picMk id="14" creationId="{083EB8B6-B8D3-4773-9D2F-75E9029D4F64}"/>
          </ac:picMkLst>
        </pc:picChg>
        <pc:cxnChg chg="add">
          <ac:chgData name="Steve Johnson" userId="f03b10e8-15b9-47ae-947f-5efaf92a5892" providerId="ADAL" clId="{41A40D92-B6E0-4C4D-AA03-7A2F319173B9}" dt="2018-12-17T06:26:08.137" v="1926"/>
          <ac:cxnSpMkLst>
            <pc:docMk/>
            <pc:sldMk cId="930387325" sldId="2195"/>
            <ac:cxnSpMk id="11" creationId="{0B1D2E57-C249-4300-9D48-A7E85E0E70E1}"/>
          </ac:cxnSpMkLst>
        </pc:cxnChg>
        <pc:cxnChg chg="add del">
          <ac:chgData name="Steve Johnson" userId="f03b10e8-15b9-47ae-947f-5efaf92a5892" providerId="ADAL" clId="{41A40D92-B6E0-4C4D-AA03-7A2F319173B9}" dt="2018-12-17T06:26:25.677" v="1928"/>
          <ac:cxnSpMkLst>
            <pc:docMk/>
            <pc:sldMk cId="930387325" sldId="2195"/>
            <ac:cxnSpMk id="17" creationId="{49FA3250-0C92-4324-9B58-B6DAF9DB883E}"/>
          </ac:cxnSpMkLst>
        </pc:cxnChg>
      </pc:sldChg>
      <pc:sldChg chg="addSp delSp modSp add">
        <pc:chgData name="Steve Johnson" userId="f03b10e8-15b9-47ae-947f-5efaf92a5892" providerId="ADAL" clId="{41A40D92-B6E0-4C4D-AA03-7A2F319173B9}" dt="2018-12-17T06:27:35.697" v="1985" actId="20577"/>
        <pc:sldMkLst>
          <pc:docMk/>
          <pc:sldMk cId="2905541362" sldId="2196"/>
        </pc:sldMkLst>
        <pc:spChg chg="mod">
          <ac:chgData name="Steve Johnson" userId="f03b10e8-15b9-47ae-947f-5efaf92a5892" providerId="ADAL" clId="{41A40D92-B6E0-4C4D-AA03-7A2F319173B9}" dt="2018-12-17T06:27:35.697" v="1985" actId="20577"/>
          <ac:spMkLst>
            <pc:docMk/>
            <pc:sldMk cId="2905541362" sldId="2196"/>
            <ac:spMk id="6" creationId="{00000000-0000-0000-0000-000000000000}"/>
          </ac:spMkLst>
        </pc:spChg>
        <pc:spChg chg="del">
          <ac:chgData name="Steve Johnson" userId="f03b10e8-15b9-47ae-947f-5efaf92a5892" providerId="ADAL" clId="{41A40D92-B6E0-4C4D-AA03-7A2F319173B9}" dt="2018-12-17T06:26:53.978" v="1930" actId="478"/>
          <ac:spMkLst>
            <pc:docMk/>
            <pc:sldMk cId="2905541362" sldId="2196"/>
            <ac:spMk id="9" creationId="{E108F1BF-1E69-484A-9E9D-560B57116AA2}"/>
          </ac:spMkLst>
        </pc:spChg>
        <pc:spChg chg="del">
          <ac:chgData name="Steve Johnson" userId="f03b10e8-15b9-47ae-947f-5efaf92a5892" providerId="ADAL" clId="{41A40D92-B6E0-4C4D-AA03-7A2F319173B9}" dt="2018-12-17T06:26:53.978" v="1930" actId="478"/>
          <ac:spMkLst>
            <pc:docMk/>
            <pc:sldMk cId="2905541362" sldId="2196"/>
            <ac:spMk id="10" creationId="{6E5EA707-17A1-462E-9B30-D6DEBC4B528D}"/>
          </ac:spMkLst>
        </pc:spChg>
        <pc:spChg chg="add mod">
          <ac:chgData name="Steve Johnson" userId="f03b10e8-15b9-47ae-947f-5efaf92a5892" providerId="ADAL" clId="{41A40D92-B6E0-4C4D-AA03-7A2F319173B9}" dt="2018-12-17T06:27:20.651" v="1934" actId="1076"/>
          <ac:spMkLst>
            <pc:docMk/>
            <pc:sldMk cId="2905541362" sldId="2196"/>
            <ac:spMk id="12" creationId="{B580B75D-521F-43BB-9D4B-1732CB094D92}"/>
          </ac:spMkLst>
        </pc:spChg>
        <pc:picChg chg="del">
          <ac:chgData name="Steve Johnson" userId="f03b10e8-15b9-47ae-947f-5efaf92a5892" providerId="ADAL" clId="{41A40D92-B6E0-4C4D-AA03-7A2F319173B9}" dt="2018-12-17T06:26:53.978" v="1930" actId="478"/>
          <ac:picMkLst>
            <pc:docMk/>
            <pc:sldMk cId="2905541362" sldId="2196"/>
            <ac:picMk id="7" creationId="{5D8BE76E-BE95-49E7-896C-FD9703A8A0AF}"/>
          </ac:picMkLst>
        </pc:picChg>
        <pc:picChg chg="del">
          <ac:chgData name="Steve Johnson" userId="f03b10e8-15b9-47ae-947f-5efaf92a5892" providerId="ADAL" clId="{41A40D92-B6E0-4C4D-AA03-7A2F319173B9}" dt="2018-12-17T06:26:53.978" v="1930" actId="478"/>
          <ac:picMkLst>
            <pc:docMk/>
            <pc:sldMk cId="2905541362" sldId="2196"/>
            <ac:picMk id="8" creationId="{657C31CC-20F7-40A0-AED2-0220F47BDB0C}"/>
          </ac:picMkLst>
        </pc:picChg>
        <pc:cxnChg chg="del">
          <ac:chgData name="Steve Johnson" userId="f03b10e8-15b9-47ae-947f-5efaf92a5892" providerId="ADAL" clId="{41A40D92-B6E0-4C4D-AA03-7A2F319173B9}" dt="2018-12-17T06:26:53.978" v="1930" actId="478"/>
          <ac:cxnSpMkLst>
            <pc:docMk/>
            <pc:sldMk cId="2905541362" sldId="2196"/>
            <ac:cxnSpMk id="11" creationId="{0B1D2E57-C249-4300-9D48-A7E85E0E70E1}"/>
          </ac:cxnSpMkLst>
        </pc:cxnChg>
      </pc:sldChg>
      <pc:sldChg chg="modSp add modAnim">
        <pc:chgData name="Steve Johnson" userId="f03b10e8-15b9-47ae-947f-5efaf92a5892" providerId="ADAL" clId="{41A40D92-B6E0-4C4D-AA03-7A2F319173B9}" dt="2018-12-17T06:30:05.053" v="2062"/>
        <pc:sldMkLst>
          <pc:docMk/>
          <pc:sldMk cId="150846951" sldId="2198"/>
        </pc:sldMkLst>
        <pc:spChg chg="mod">
          <ac:chgData name="Steve Johnson" userId="f03b10e8-15b9-47ae-947f-5efaf92a5892" providerId="ADAL" clId="{41A40D92-B6E0-4C4D-AA03-7A2F319173B9}" dt="2018-12-17T06:29:26.397" v="2054" actId="6549"/>
          <ac:spMkLst>
            <pc:docMk/>
            <pc:sldMk cId="150846951" sldId="2198"/>
            <ac:spMk id="6" creationId="{00000000-0000-0000-0000-000000000000}"/>
          </ac:spMkLst>
        </pc:spChg>
        <pc:picChg chg="mod">
          <ac:chgData name="Steve Johnson" userId="f03b10e8-15b9-47ae-947f-5efaf92a5892" providerId="ADAL" clId="{41A40D92-B6E0-4C4D-AA03-7A2F319173B9}" dt="2018-12-17T06:29:45.306" v="2058" actId="1076"/>
          <ac:picMkLst>
            <pc:docMk/>
            <pc:sldMk cId="150846951" sldId="2198"/>
            <ac:picMk id="2" creationId="{E32D93CC-6879-48F1-86A7-07ACB2A531A8}"/>
          </ac:picMkLst>
        </pc:picChg>
        <pc:picChg chg="mod">
          <ac:chgData name="Steve Johnson" userId="f03b10e8-15b9-47ae-947f-5efaf92a5892" providerId="ADAL" clId="{41A40D92-B6E0-4C4D-AA03-7A2F319173B9}" dt="2018-12-17T06:29:49.437" v="2059" actId="1076"/>
          <ac:picMkLst>
            <pc:docMk/>
            <pc:sldMk cId="150846951" sldId="2198"/>
            <ac:picMk id="3" creationId="{0C4651D0-5175-4B57-B5FC-540F23DF5ACB}"/>
          </ac:picMkLst>
        </pc:picChg>
      </pc:sldChg>
    </pc:docChg>
  </pc:docChgLst>
  <pc:docChgLst>
    <pc:chgData name="Steve Johnson" userId="f03b10e8-15b9-47ae-947f-5efaf92a5892" providerId="ADAL" clId="{C959F3CC-8AB8-4C5D-9B9B-2F2AC2D8F3DC}"/>
    <pc:docChg chg="undo custSel addSld delSld modSld sldOrd modSection">
      <pc:chgData name="Steve Johnson" userId="f03b10e8-15b9-47ae-947f-5efaf92a5892" providerId="ADAL" clId="{C959F3CC-8AB8-4C5D-9B9B-2F2AC2D8F3DC}" dt="2018-12-16T20:08:40.586" v="3216" actId="478"/>
      <pc:docMkLst>
        <pc:docMk/>
      </pc:docMkLst>
      <pc:sldChg chg="delSp modSp ord delAnim">
        <pc:chgData name="Steve Johnson" userId="f03b10e8-15b9-47ae-947f-5efaf92a5892" providerId="ADAL" clId="{C959F3CC-8AB8-4C5D-9B9B-2F2AC2D8F3DC}" dt="2018-12-16T18:52:23.129" v="1430"/>
        <pc:sldMkLst>
          <pc:docMk/>
          <pc:sldMk cId="2170769918" sldId="2176"/>
        </pc:sldMkLst>
        <pc:spChg chg="mod">
          <ac:chgData name="Steve Johnson" userId="f03b10e8-15b9-47ae-947f-5efaf92a5892" providerId="ADAL" clId="{C959F3CC-8AB8-4C5D-9B9B-2F2AC2D8F3DC}" dt="2018-12-16T18:20:33.435" v="195" actId="20577"/>
          <ac:spMkLst>
            <pc:docMk/>
            <pc:sldMk cId="2170769918" sldId="2176"/>
            <ac:spMk id="6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8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9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0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1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2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4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5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6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7" creationId="{00000000-0000-0000-0000-000000000000}"/>
          </ac:spMkLst>
        </pc:spChg>
        <pc:spChg chg="mod">
          <ac:chgData name="Steve Johnson" userId="f03b10e8-15b9-47ae-947f-5efaf92a5892" providerId="ADAL" clId="{C959F3CC-8AB8-4C5D-9B9B-2F2AC2D8F3DC}" dt="2018-12-16T18:03:57.059" v="7" actId="20577"/>
          <ac:spMkLst>
            <pc:docMk/>
            <pc:sldMk cId="2170769918" sldId="2176"/>
            <ac:spMk id="27" creationId="{D4CBCD6F-9EE5-4275-896C-ED8B7EC22B23}"/>
          </ac:spMkLst>
        </pc:spChg>
        <pc:picChg chg="del">
          <ac:chgData name="Steve Johnson" userId="f03b10e8-15b9-47ae-947f-5efaf92a5892" providerId="ADAL" clId="{C959F3CC-8AB8-4C5D-9B9B-2F2AC2D8F3DC}" dt="2018-12-16T18:04:01.348" v="8" actId="478"/>
          <ac:picMkLst>
            <pc:docMk/>
            <pc:sldMk cId="2170769918" sldId="2176"/>
            <ac:picMk id="21" creationId="{00000000-0000-0000-0000-000000000000}"/>
          </ac:picMkLst>
        </pc:picChg>
        <pc:cxnChg chg="del">
          <ac:chgData name="Steve Johnson" userId="f03b10e8-15b9-47ae-947f-5efaf92a5892" providerId="ADAL" clId="{C959F3CC-8AB8-4C5D-9B9B-2F2AC2D8F3DC}" dt="2018-12-16T18:04:01.348" v="8" actId="478"/>
          <ac:cxnSpMkLst>
            <pc:docMk/>
            <pc:sldMk cId="2170769918" sldId="2176"/>
            <ac:cxnSpMk id="18" creationId="{00000000-0000-0000-0000-000000000000}"/>
          </ac:cxnSpMkLst>
        </pc:cxnChg>
        <pc:cxnChg chg="del">
          <ac:chgData name="Steve Johnson" userId="f03b10e8-15b9-47ae-947f-5efaf92a5892" providerId="ADAL" clId="{C959F3CC-8AB8-4C5D-9B9B-2F2AC2D8F3DC}" dt="2018-12-16T18:04:01.348" v="8" actId="478"/>
          <ac:cxnSpMkLst>
            <pc:docMk/>
            <pc:sldMk cId="2170769918" sldId="2176"/>
            <ac:cxnSpMk id="19" creationId="{00000000-0000-0000-0000-000000000000}"/>
          </ac:cxnSpMkLst>
        </pc:cxnChg>
        <pc:cxnChg chg="del">
          <ac:chgData name="Steve Johnson" userId="f03b10e8-15b9-47ae-947f-5efaf92a5892" providerId="ADAL" clId="{C959F3CC-8AB8-4C5D-9B9B-2F2AC2D8F3DC}" dt="2018-12-16T18:04:01.348" v="8" actId="478"/>
          <ac:cxnSpMkLst>
            <pc:docMk/>
            <pc:sldMk cId="2170769918" sldId="2176"/>
            <ac:cxnSpMk id="20" creationId="{00000000-0000-0000-0000-000000000000}"/>
          </ac:cxnSpMkLst>
        </pc:cxnChg>
        <pc:cxnChg chg="del">
          <ac:chgData name="Steve Johnson" userId="f03b10e8-15b9-47ae-947f-5efaf92a5892" providerId="ADAL" clId="{C959F3CC-8AB8-4C5D-9B9B-2F2AC2D8F3DC}" dt="2018-12-16T18:04:01.348" v="8" actId="478"/>
          <ac:cxnSpMkLst>
            <pc:docMk/>
            <pc:sldMk cId="2170769918" sldId="2176"/>
            <ac:cxnSpMk id="23" creationId="{00000000-0000-0000-0000-000000000000}"/>
          </ac:cxnSpMkLst>
        </pc:cxnChg>
        <pc:cxnChg chg="del">
          <ac:chgData name="Steve Johnson" userId="f03b10e8-15b9-47ae-947f-5efaf92a5892" providerId="ADAL" clId="{C959F3CC-8AB8-4C5D-9B9B-2F2AC2D8F3DC}" dt="2018-12-16T18:04:01.348" v="8" actId="478"/>
          <ac:cxnSpMkLst>
            <pc:docMk/>
            <pc:sldMk cId="2170769918" sldId="2176"/>
            <ac:cxnSpMk id="24" creationId="{00000000-0000-0000-0000-000000000000}"/>
          </ac:cxnSpMkLst>
        </pc:cxnChg>
        <pc:cxnChg chg="del">
          <ac:chgData name="Steve Johnson" userId="f03b10e8-15b9-47ae-947f-5efaf92a5892" providerId="ADAL" clId="{C959F3CC-8AB8-4C5D-9B9B-2F2AC2D8F3DC}" dt="2018-12-16T18:04:01.348" v="8" actId="478"/>
          <ac:cxnSpMkLst>
            <pc:docMk/>
            <pc:sldMk cId="2170769918" sldId="2176"/>
            <ac:cxnSpMk id="25" creationId="{00000000-0000-0000-0000-000000000000}"/>
          </ac:cxnSpMkLst>
        </pc:cxnChg>
      </pc:sldChg>
      <pc:sldChg chg="addSp modSp add ord">
        <pc:chgData name="Steve Johnson" userId="f03b10e8-15b9-47ae-947f-5efaf92a5892" providerId="ADAL" clId="{C959F3CC-8AB8-4C5D-9B9B-2F2AC2D8F3DC}" dt="2018-12-16T19:58:14.997" v="2955" actId="1076"/>
        <pc:sldMkLst>
          <pc:docMk/>
          <pc:sldMk cId="1298400075" sldId="2181"/>
        </pc:sldMkLst>
        <pc:spChg chg="add mod">
          <ac:chgData name="Steve Johnson" userId="f03b10e8-15b9-47ae-947f-5efaf92a5892" providerId="ADAL" clId="{C959F3CC-8AB8-4C5D-9B9B-2F2AC2D8F3DC}" dt="2018-12-16T19:58:14.997" v="2955" actId="1076"/>
          <ac:spMkLst>
            <pc:docMk/>
            <pc:sldMk cId="1298400075" sldId="2181"/>
            <ac:spMk id="5" creationId="{92DFBA17-EC79-4995-BC3B-626F1DF036F3}"/>
          </ac:spMkLst>
        </pc:spChg>
        <pc:spChg chg="mod">
          <ac:chgData name="Steve Johnson" userId="f03b10e8-15b9-47ae-947f-5efaf92a5892" providerId="ADAL" clId="{C959F3CC-8AB8-4C5D-9B9B-2F2AC2D8F3DC}" dt="2018-12-16T19:58:07.435" v="2954" actId="20577"/>
          <ac:spMkLst>
            <pc:docMk/>
            <pc:sldMk cId="1298400075" sldId="2181"/>
            <ac:spMk id="6" creationId="{00000000-0000-0000-0000-000000000000}"/>
          </ac:spMkLst>
        </pc:spChg>
      </pc:sldChg>
    </pc:docChg>
  </pc:docChgLst>
  <pc:docChgLst>
    <pc:chgData name="Steve Johnson" userId="f03b10e8-15b9-47ae-947f-5efaf92a5892" providerId="ADAL" clId="{51C048F1-4AEB-46EE-A562-4E5060B073E9}"/>
    <pc:docChg chg="undo custSel modSld sldOrd">
      <pc:chgData name="Steve Johnson" userId="f03b10e8-15b9-47ae-947f-5efaf92a5892" providerId="ADAL" clId="{51C048F1-4AEB-46EE-A562-4E5060B073E9}" dt="2019-01-17T17:11:57.268" v="258" actId="962"/>
      <pc:docMkLst>
        <pc:docMk/>
      </pc:docMkLst>
      <pc:sldChg chg="modSp">
        <pc:chgData name="Steve Johnson" userId="f03b10e8-15b9-47ae-947f-5efaf92a5892" providerId="ADAL" clId="{51C048F1-4AEB-46EE-A562-4E5060B073E9}" dt="2019-01-17T16:08:20.531" v="16" actId="6549"/>
        <pc:sldMkLst>
          <pc:docMk/>
          <pc:sldMk cId="2170769918" sldId="2176"/>
        </pc:sldMkLst>
        <pc:spChg chg="mod">
          <ac:chgData name="Steve Johnson" userId="f03b10e8-15b9-47ae-947f-5efaf92a5892" providerId="ADAL" clId="{51C048F1-4AEB-46EE-A562-4E5060B073E9}" dt="2019-01-17T16:08:20.531" v="16" actId="6549"/>
          <ac:spMkLst>
            <pc:docMk/>
            <pc:sldMk cId="2170769918" sldId="2176"/>
            <ac:spMk id="6" creationId="{00000000-0000-0000-0000-000000000000}"/>
          </ac:spMkLst>
        </pc:spChg>
      </pc:sldChg>
      <pc:sldChg chg="modSp">
        <pc:chgData name="Steve Johnson" userId="f03b10e8-15b9-47ae-947f-5efaf92a5892" providerId="ADAL" clId="{51C048F1-4AEB-46EE-A562-4E5060B073E9}" dt="2019-01-17T16:31:08.344" v="70" actId="1076"/>
        <pc:sldMkLst>
          <pc:docMk/>
          <pc:sldMk cId="750206435" sldId="2182"/>
        </pc:sldMkLst>
        <pc:spChg chg="mod">
          <ac:chgData name="Steve Johnson" userId="f03b10e8-15b9-47ae-947f-5efaf92a5892" providerId="ADAL" clId="{51C048F1-4AEB-46EE-A562-4E5060B073E9}" dt="2019-01-17T16:31:08.344" v="70" actId="1076"/>
          <ac:spMkLst>
            <pc:docMk/>
            <pc:sldMk cId="750206435" sldId="2182"/>
            <ac:spMk id="5" creationId="{92DFBA17-EC79-4995-BC3B-626F1DF036F3}"/>
          </ac:spMkLst>
        </pc:spChg>
      </pc:sldChg>
      <pc:sldChg chg="addSp modSp">
        <pc:chgData name="Steve Johnson" userId="f03b10e8-15b9-47ae-947f-5efaf92a5892" providerId="ADAL" clId="{51C048F1-4AEB-46EE-A562-4E5060B073E9}" dt="2019-01-17T17:11:57.268" v="258" actId="962"/>
        <pc:sldMkLst>
          <pc:docMk/>
          <pc:sldMk cId="3172103647" sldId="2183"/>
        </pc:sldMkLst>
        <pc:spChg chg="add mod">
          <ac:chgData name="Steve Johnson" userId="f03b10e8-15b9-47ae-947f-5efaf92a5892" providerId="ADAL" clId="{51C048F1-4AEB-46EE-A562-4E5060B073E9}" dt="2019-01-17T17:11:57.268" v="258" actId="962"/>
          <ac:spMkLst>
            <pc:docMk/>
            <pc:sldMk cId="3172103647" sldId="2183"/>
            <ac:spMk id="3" creationId="{0A9FFBCB-6C37-4DCC-A812-2C4B0BAC59B2}"/>
          </ac:spMkLst>
        </pc:spChg>
        <pc:spChg chg="mod">
          <ac:chgData name="Steve Johnson" userId="f03b10e8-15b9-47ae-947f-5efaf92a5892" providerId="ADAL" clId="{51C048F1-4AEB-46EE-A562-4E5060B073E9}" dt="2019-01-17T16:18:35.181" v="21" actId="1076"/>
          <ac:spMkLst>
            <pc:docMk/>
            <pc:sldMk cId="3172103647" sldId="2183"/>
            <ac:spMk id="5" creationId="{92DFBA17-EC79-4995-BC3B-626F1DF036F3}"/>
          </ac:spMkLst>
        </pc:spChg>
        <pc:picChg chg="add mod">
          <ac:chgData name="Steve Johnson" userId="f03b10e8-15b9-47ae-947f-5efaf92a5892" providerId="ADAL" clId="{51C048F1-4AEB-46EE-A562-4E5060B073E9}" dt="2019-01-17T17:11:34.899" v="156" actId="962"/>
          <ac:picMkLst>
            <pc:docMk/>
            <pc:sldMk cId="3172103647" sldId="2183"/>
            <ac:picMk id="2" creationId="{AEC4935C-50E1-43CE-B437-EDCEE11B7D37}"/>
          </ac:picMkLst>
        </pc:picChg>
      </pc:sldChg>
      <pc:sldChg chg="addSp delSp modSp ord modAnim">
        <pc:chgData name="Steve Johnson" userId="f03b10e8-15b9-47ae-947f-5efaf92a5892" providerId="ADAL" clId="{51C048F1-4AEB-46EE-A562-4E5060B073E9}" dt="2019-01-17T16:27:22.156" v="58" actId="1036"/>
        <pc:sldMkLst>
          <pc:docMk/>
          <pc:sldMk cId="707387840" sldId="2184"/>
        </pc:sldMkLst>
        <pc:spChg chg="mod">
          <ac:chgData name="Steve Johnson" userId="f03b10e8-15b9-47ae-947f-5efaf92a5892" providerId="ADAL" clId="{51C048F1-4AEB-46EE-A562-4E5060B073E9}" dt="2019-01-17T16:26:32.579" v="43" actId="20577"/>
          <ac:spMkLst>
            <pc:docMk/>
            <pc:sldMk cId="707387840" sldId="2184"/>
            <ac:spMk id="7" creationId="{AB779179-0DFF-4753-9F98-CE5A82FF05AE}"/>
          </ac:spMkLst>
        </pc:spChg>
        <pc:spChg chg="add mod">
          <ac:chgData name="Steve Johnson" userId="f03b10e8-15b9-47ae-947f-5efaf92a5892" providerId="ADAL" clId="{51C048F1-4AEB-46EE-A562-4E5060B073E9}" dt="2019-01-17T16:06:48.887" v="13" actId="1076"/>
          <ac:spMkLst>
            <pc:docMk/>
            <pc:sldMk cId="707387840" sldId="2184"/>
            <ac:spMk id="8" creationId="{E7D236B6-673B-4371-98E3-32853F1485A5}"/>
          </ac:spMkLst>
        </pc:spChg>
        <pc:spChg chg="add mod">
          <ac:chgData name="Steve Johnson" userId="f03b10e8-15b9-47ae-947f-5efaf92a5892" providerId="ADAL" clId="{51C048F1-4AEB-46EE-A562-4E5060B073E9}" dt="2019-01-17T16:27:22.156" v="58" actId="1036"/>
          <ac:spMkLst>
            <pc:docMk/>
            <pc:sldMk cId="707387840" sldId="2184"/>
            <ac:spMk id="9" creationId="{11AD01E8-0404-440D-8328-5B27666943AB}"/>
          </ac:spMkLst>
        </pc:spChg>
        <pc:cxnChg chg="add del mod">
          <ac:chgData name="Steve Johnson" userId="f03b10e8-15b9-47ae-947f-5efaf92a5892" providerId="ADAL" clId="{51C048F1-4AEB-46EE-A562-4E5060B073E9}" dt="2019-01-17T16:06:45.259" v="11" actId="478"/>
          <ac:cxnSpMkLst>
            <pc:docMk/>
            <pc:sldMk cId="707387840" sldId="2184"/>
            <ac:cxnSpMk id="3" creationId="{7AD0F866-59D6-406C-A3AC-D55FC6085A53}"/>
          </ac:cxnSpMkLst>
        </pc:cxnChg>
      </pc:sldChg>
      <pc:sldChg chg="modSp">
        <pc:chgData name="Steve Johnson" userId="f03b10e8-15b9-47ae-947f-5efaf92a5892" providerId="ADAL" clId="{51C048F1-4AEB-46EE-A562-4E5060B073E9}" dt="2019-01-17T16:52:57.942" v="71" actId="14100"/>
        <pc:sldMkLst>
          <pc:docMk/>
          <pc:sldMk cId="531065728" sldId="2189"/>
        </pc:sldMkLst>
        <pc:spChg chg="mod">
          <ac:chgData name="Steve Johnson" userId="f03b10e8-15b9-47ae-947f-5efaf92a5892" providerId="ADAL" clId="{51C048F1-4AEB-46EE-A562-4E5060B073E9}" dt="2019-01-17T16:52:57.942" v="71" actId="14100"/>
          <ac:spMkLst>
            <pc:docMk/>
            <pc:sldMk cId="531065728" sldId="2189"/>
            <ac:spMk id="8" creationId="{E288B4E6-E9D6-4841-A0B7-B9924F9BDB9B}"/>
          </ac:spMkLst>
        </pc:spChg>
      </pc:sldChg>
      <pc:sldChg chg="modSp">
        <pc:chgData name="Steve Johnson" userId="f03b10e8-15b9-47ae-947f-5efaf92a5892" providerId="ADAL" clId="{51C048F1-4AEB-46EE-A562-4E5060B073E9}" dt="2019-01-17T17:08:29.619" v="74" actId="1076"/>
        <pc:sldMkLst>
          <pc:docMk/>
          <pc:sldMk cId="2905541362" sldId="2196"/>
        </pc:sldMkLst>
        <pc:spChg chg="mod">
          <ac:chgData name="Steve Johnson" userId="f03b10e8-15b9-47ae-947f-5efaf92a5892" providerId="ADAL" clId="{51C048F1-4AEB-46EE-A562-4E5060B073E9}" dt="2019-01-17T17:08:29.619" v="74" actId="1076"/>
          <ac:spMkLst>
            <pc:docMk/>
            <pc:sldMk cId="2905541362" sldId="2196"/>
            <ac:spMk id="12" creationId="{B580B75D-521F-43BB-9D4B-1732CB094D92}"/>
          </ac:spMkLst>
        </pc:spChg>
      </pc:sldChg>
    </pc:docChg>
  </pc:docChgLst>
  <pc:docChgLst>
    <pc:chgData name="Steve Johnson" userId="f03b10e8-15b9-47ae-947f-5efaf92a5892" providerId="ADAL" clId="{2EA82C49-47A5-4289-A9AC-CA7979029853}"/>
    <pc:docChg chg="delSld modSection">
      <pc:chgData name="Steve Johnson" userId="f03b10e8-15b9-47ae-947f-5efaf92a5892" providerId="ADAL" clId="{2EA82C49-47A5-4289-A9AC-CA7979029853}" dt="2018-12-17T06:31:43.187" v="0" actId="2696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45BB96-4215-467F-8C70-B45B27E04BE0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17694C-25BD-40F4-86D7-FA30B86E3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3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28C70A0-CB08-430F-BB0A-DFB464E74277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8482A0A-5D8B-403D-BE63-CA1F1DE19F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5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38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2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63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2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85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81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8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7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1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0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5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9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4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7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2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3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C19F-E6DD-4D78-A116-C85D515D3FB7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2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Dinosaur: Use &lt;div&gt;, not &lt;</a:t>
            </a:r>
            <a:r>
              <a:rPr lang="en-US" sz="4000" dirty="0" err="1">
                <a:latin typeface="Sylfaen" pitchFamily="18" charset="0"/>
                <a:ea typeface="+mn-ea"/>
                <a:cs typeface="+mn-cs"/>
              </a:rPr>
              <a:t>ul</a:t>
            </a:r>
            <a:r>
              <a:rPr lang="en-US" sz="4000" dirty="0">
                <a:latin typeface="Sylfaen" pitchFamily="18" charset="0"/>
                <a:ea typeface="+mn-ea"/>
                <a:cs typeface="+mn-c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0402274" cy="223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Continue with the ‘dinosaur’ folder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Copy ‘index’ and rename it ‘page6.html’ </a:t>
            </a:r>
            <a:r>
              <a:rPr lang="en-US" sz="2600" dirty="0">
                <a:latin typeface="Sylfaen" pitchFamily="18" charset="0"/>
              </a:rPr>
              <a:t>(a repeated ‘index’)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Styling will be embedded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0D9F0F-D9F2-0A99-F50C-27A5CC85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814" y="2950080"/>
            <a:ext cx="7345241" cy="37713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972441-67B1-8629-A2BF-AC6034065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814" y="2950080"/>
            <a:ext cx="7345241" cy="377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0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Dinosaur: </a:t>
            </a:r>
            <a:r>
              <a:rPr lang="en-US" sz="4000" dirty="0">
                <a:latin typeface="Sylfaen" pitchFamily="18" charset="0"/>
              </a:rPr>
              <a:t>Use &lt;div&gt;, not &lt;</a:t>
            </a:r>
            <a:r>
              <a:rPr lang="en-US" sz="4000" dirty="0" err="1">
                <a:latin typeface="Sylfaen" pitchFamily="18" charset="0"/>
              </a:rPr>
              <a:t>ul</a:t>
            </a:r>
            <a:r>
              <a:rPr lang="en-US" sz="4000" dirty="0">
                <a:latin typeface="Sylfaen" pitchFamily="18" charset="0"/>
              </a:rPr>
              <a:t>&gt;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0402274" cy="76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Remove the &lt;</a:t>
            </a:r>
            <a:r>
              <a:rPr lang="en-US" sz="3200" dirty="0" err="1">
                <a:latin typeface="Sylfaen" pitchFamily="18" charset="0"/>
              </a:rPr>
              <a:t>ul</a:t>
            </a:r>
            <a:r>
              <a:rPr lang="en-US" sz="3200" dirty="0">
                <a:latin typeface="Sylfaen" pitchFamily="18" charset="0"/>
              </a:rPr>
              <a:t>&gt;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2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EDF92-CF9F-FA43-05F0-30D35C622B9D}"/>
              </a:ext>
            </a:extLst>
          </p:cNvPr>
          <p:cNvSpPr txBox="1"/>
          <p:nvPr/>
        </p:nvSpPr>
        <p:spPr>
          <a:xfrm>
            <a:off x="343745" y="1920969"/>
            <a:ext cx="1143794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@charset "utf-8";</a:t>
            </a:r>
          </a:p>
          <a:p>
            <a:r>
              <a:rPr lang="en-US" dirty="0">
                <a:latin typeface="Consolas" panose="020B0609020204030204" pitchFamily="49" charset="0"/>
              </a:rPr>
              <a:t>/* CSS Document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07298-1C2E-5A67-CEBE-54E538785D7B}"/>
              </a:ext>
            </a:extLst>
          </p:cNvPr>
          <p:cNvSpPr txBox="1"/>
          <p:nvPr/>
        </p:nvSpPr>
        <p:spPr>
          <a:xfrm>
            <a:off x="343744" y="1920969"/>
            <a:ext cx="11437947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&lt;nav&gt;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&lt;li&gt;Home&lt;/li&gt;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="page2.html"&gt;Triceratops&lt;/a&gt;&lt;/li&gt;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="page3.html"&gt;Stegosaurus&lt;/a&gt;&lt;/li&gt;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="page4.html"&gt;Archaeopteryx&lt;/a&gt;&lt;/li&gt;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="page5.html"&gt;Brontosaurus&lt;/a&gt;&lt;/li&gt;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&lt;/</a:t>
            </a:r>
            <a:r>
              <a:rPr lang="en-US" dirty="0" err="1">
                <a:latin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&lt;/nav&gt;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38E5A7-BED7-7445-517F-83CD33E27000}"/>
              </a:ext>
            </a:extLst>
          </p:cNvPr>
          <p:cNvSpPr txBox="1"/>
          <p:nvPr/>
        </p:nvSpPr>
        <p:spPr>
          <a:xfrm>
            <a:off x="343744" y="1920969"/>
            <a:ext cx="1143794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&lt;nav&gt;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&lt;/nav&gt;</a:t>
            </a:r>
          </a:p>
        </p:txBody>
      </p:sp>
    </p:spTree>
    <p:extLst>
      <p:ext uri="{BB962C8B-B14F-4D97-AF65-F5344CB8AC3E}">
        <p14:creationId xmlns:p14="http://schemas.microsoft.com/office/powerpoint/2010/main" val="134052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898607-DBC1-06C8-F234-C123FB525529}"/>
              </a:ext>
            </a:extLst>
          </p:cNvPr>
          <p:cNvSpPr txBox="1"/>
          <p:nvPr/>
        </p:nvSpPr>
        <p:spPr>
          <a:xfrm>
            <a:off x="343744" y="1920969"/>
            <a:ext cx="1143794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&lt;nav&gt;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&lt;/nav&gt;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Dinosaur: </a:t>
            </a:r>
            <a:r>
              <a:rPr lang="en-US" sz="4000" dirty="0">
                <a:latin typeface="Sylfaen" pitchFamily="18" charset="0"/>
              </a:rPr>
              <a:t>Use &lt;div&gt;, not &lt;</a:t>
            </a:r>
            <a:r>
              <a:rPr lang="en-US" sz="4000" dirty="0" err="1">
                <a:latin typeface="Sylfaen" pitchFamily="18" charset="0"/>
              </a:rPr>
              <a:t>ul</a:t>
            </a:r>
            <a:r>
              <a:rPr lang="en-US" sz="4000" dirty="0">
                <a:latin typeface="Sylfaen" pitchFamily="18" charset="0"/>
              </a:rPr>
              <a:t>&gt;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0402274" cy="76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Add  the links and &lt;div&gt; for the 5 pages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3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07298-1C2E-5A67-CEBE-54E538785D7B}"/>
              </a:ext>
            </a:extLst>
          </p:cNvPr>
          <p:cNvSpPr txBox="1"/>
          <p:nvPr/>
        </p:nvSpPr>
        <p:spPr>
          <a:xfrm>
            <a:off x="343744" y="1920969"/>
            <a:ext cx="1143794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&lt;nav&gt;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="index.html"&gt;&lt;div id="first"&gt;Home&lt;/div&gt;&lt;/a&gt;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="page1.html"&gt;&lt;div&gt;Triceratops&lt;/div&gt;&lt;/a&gt;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="page2.html"&gt;&lt;div&gt;Stegosaurus&lt;/div&gt;&lt;/a&gt;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="page3.html"&gt;&lt;div&gt;Archaeopteryx&lt;/div&gt;&lt;/a&gt;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="page4.html"&gt;&lt;div id="last"&gt;Brontosaurus&lt;/div&gt;&lt;/a&gt;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&lt;/nav&gt;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B28C7A-57E1-E45E-F24E-71A91E493859}"/>
              </a:ext>
            </a:extLst>
          </p:cNvPr>
          <p:cNvCxnSpPr>
            <a:cxnSpLocks/>
          </p:cNvCxnSpPr>
          <p:nvPr/>
        </p:nvCxnSpPr>
        <p:spPr>
          <a:xfrm>
            <a:off x="943709" y="2760787"/>
            <a:ext cx="587619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1AD177-C955-1655-32FD-FD14A57B3F48}"/>
              </a:ext>
            </a:extLst>
          </p:cNvPr>
          <p:cNvCxnSpPr>
            <a:cxnSpLocks/>
          </p:cNvCxnSpPr>
          <p:nvPr/>
        </p:nvCxnSpPr>
        <p:spPr>
          <a:xfrm>
            <a:off x="943709" y="3036279"/>
            <a:ext cx="587619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1B8E84-9D67-4CBE-E09C-79188F36B12D}"/>
              </a:ext>
            </a:extLst>
          </p:cNvPr>
          <p:cNvCxnSpPr>
            <a:cxnSpLocks/>
          </p:cNvCxnSpPr>
          <p:nvPr/>
        </p:nvCxnSpPr>
        <p:spPr>
          <a:xfrm>
            <a:off x="923193" y="3302979"/>
            <a:ext cx="615388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0A7E5A-3412-C2A8-1ACD-7302B12923F5}"/>
              </a:ext>
            </a:extLst>
          </p:cNvPr>
          <p:cNvCxnSpPr>
            <a:cxnSpLocks/>
          </p:cNvCxnSpPr>
          <p:nvPr/>
        </p:nvCxnSpPr>
        <p:spPr>
          <a:xfrm>
            <a:off x="943709" y="3587264"/>
            <a:ext cx="725731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1DB5F0-2B4C-8384-9656-057D8D300D1F}"/>
              </a:ext>
            </a:extLst>
          </p:cNvPr>
          <p:cNvCxnSpPr>
            <a:cxnSpLocks/>
          </p:cNvCxnSpPr>
          <p:nvPr/>
        </p:nvCxnSpPr>
        <p:spPr>
          <a:xfrm>
            <a:off x="943709" y="2499949"/>
            <a:ext cx="632752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92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Dinosaur: </a:t>
            </a:r>
            <a:r>
              <a:rPr lang="en-US" sz="4000" dirty="0">
                <a:latin typeface="Sylfaen" pitchFamily="18" charset="0"/>
              </a:rPr>
              <a:t>Use &lt;div&gt;, not &lt;</a:t>
            </a:r>
            <a:r>
              <a:rPr lang="en-US" sz="4000" dirty="0" err="1">
                <a:latin typeface="Sylfaen" pitchFamily="18" charset="0"/>
              </a:rPr>
              <a:t>ul</a:t>
            </a:r>
            <a:r>
              <a:rPr lang="en-US" sz="4000" dirty="0">
                <a:latin typeface="Sylfaen" pitchFamily="18" charset="0"/>
              </a:rPr>
              <a:t>&gt;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0402274" cy="76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Add the styling for the &lt;div&gt;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4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AEDD1E-6E8B-5849-6A4B-CED9E6C6BA98}"/>
              </a:ext>
            </a:extLst>
          </p:cNvPr>
          <p:cNvSpPr txBox="1"/>
          <p:nvPr/>
        </p:nvSpPr>
        <p:spPr>
          <a:xfrm>
            <a:off x="343744" y="1920969"/>
            <a:ext cx="11437947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div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font-family: "Ga </a:t>
            </a:r>
            <a:r>
              <a:rPr lang="en-US" dirty="0" err="1">
                <a:latin typeface="Consolas" panose="020B0609020204030204" pitchFamily="49" charset="0"/>
              </a:rPr>
              <a:t>Maamli</a:t>
            </a:r>
            <a:r>
              <a:rPr lang="en-US" dirty="0">
                <a:latin typeface="Consolas" panose="020B0609020204030204" pitchFamily="49" charset="0"/>
              </a:rPr>
              <a:t>", sans-serif;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width: calc(20% - 2px);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background: #d7d1bc;</a:t>
            </a:r>
          </a:p>
          <a:p>
            <a:r>
              <a:rPr lang="en-US" dirty="0">
                <a:latin typeface="Consolas" panose="020B0609020204030204" pitchFamily="49" charset="0"/>
              </a:rPr>
              <a:t>        height: 1.4em;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float: left;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text-align: center;</a:t>
            </a:r>
          </a:p>
          <a:p>
            <a:r>
              <a:rPr lang="en-US" dirty="0">
                <a:latin typeface="Consolas" panose="020B0609020204030204" pitchFamily="49" charset="0"/>
              </a:rPr>
              <a:t>        padding-top: .4em;</a:t>
            </a:r>
          </a:p>
          <a:p>
            <a:r>
              <a:rPr lang="en-US" dirty="0">
                <a:latin typeface="Consolas" panose="020B0609020204030204" pitchFamily="49" charset="0"/>
              </a:rPr>
              <a:t>        cursor: pointer;</a:t>
            </a:r>
          </a:p>
          <a:p>
            <a:r>
              <a:rPr lang="en-US" dirty="0">
                <a:latin typeface="Consolas" panose="020B0609020204030204" pitchFamily="49" charset="0"/>
              </a:rPr>
              <a:t>        border-left: 1px solid white;</a:t>
            </a:r>
          </a:p>
          <a:p>
            <a:r>
              <a:rPr lang="en-US" dirty="0">
                <a:latin typeface="Consolas" panose="020B0609020204030204" pitchFamily="49" charset="0"/>
              </a:rPr>
              <a:t>        border-right: 1px solid black;</a:t>
            </a:r>
          </a:p>
          <a:p>
            <a:r>
              <a:rPr lang="en-US" dirty="0">
                <a:latin typeface="Consolas" panose="020B0609020204030204" pitchFamily="49" charset="0"/>
              </a:rPr>
              <a:t>        border-bottom: 10px solid #d7d1bc;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96848-15B7-5EBC-5AA8-65A778930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12" y="6072366"/>
            <a:ext cx="11056776" cy="332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334F06-B6C7-2B31-D2FD-EDF415D5F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80" y="5062935"/>
            <a:ext cx="3250794" cy="4952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FE031-618F-CA7C-0AD5-3AE7729DA70A}"/>
              </a:ext>
            </a:extLst>
          </p:cNvPr>
          <p:cNvSpPr/>
          <p:nvPr/>
        </p:nvSpPr>
        <p:spPr>
          <a:xfrm>
            <a:off x="6904971" y="5477932"/>
            <a:ext cx="3227832" cy="802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5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2BDAA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Dinosaur: Use &lt;div&gt;, not &lt;</a:t>
            </a:r>
            <a:r>
              <a:rPr lang="en-US" sz="4000" dirty="0" err="1">
                <a:latin typeface="Sylfaen" pitchFamily="18" charset="0"/>
                <a:ea typeface="+mn-ea"/>
                <a:cs typeface="+mn-cs"/>
              </a:rPr>
              <a:t>ul</a:t>
            </a:r>
            <a:r>
              <a:rPr lang="en-US" sz="4000" dirty="0">
                <a:latin typeface="Sylfaen" pitchFamily="18" charset="0"/>
                <a:ea typeface="+mn-ea"/>
                <a:cs typeface="+mn-c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0402274" cy="76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Set ‘edge’ borders to brown: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5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AEDD1E-6E8B-5849-6A4B-CED9E6C6BA98}"/>
              </a:ext>
            </a:extLst>
          </p:cNvPr>
          <p:cNvSpPr txBox="1"/>
          <p:nvPr/>
        </p:nvSpPr>
        <p:spPr>
          <a:xfrm>
            <a:off x="343744" y="1920969"/>
            <a:ext cx="1143794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#first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border-left: 1px solid #d7d1bc;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#last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border-right: 1px solid #d7d1bc;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6100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Dinosaur: </a:t>
            </a:r>
            <a:r>
              <a:rPr lang="en-US" sz="4000" dirty="0">
                <a:latin typeface="Sylfaen" pitchFamily="18" charset="0"/>
              </a:rPr>
              <a:t>Use &lt;div&gt;, not &lt;</a:t>
            </a:r>
            <a:r>
              <a:rPr lang="en-US" sz="4000" dirty="0" err="1">
                <a:latin typeface="Sylfaen" pitchFamily="18" charset="0"/>
              </a:rPr>
              <a:t>ul</a:t>
            </a:r>
            <a:r>
              <a:rPr lang="en-US" sz="4000" dirty="0">
                <a:latin typeface="Sylfaen" pitchFamily="18" charset="0"/>
              </a:rPr>
              <a:t>&gt;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0402274" cy="76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Change the border-bottom on hover: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6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AEDD1E-6E8B-5849-6A4B-CED9E6C6BA98}"/>
              </a:ext>
            </a:extLst>
          </p:cNvPr>
          <p:cNvSpPr txBox="1"/>
          <p:nvPr/>
        </p:nvSpPr>
        <p:spPr>
          <a:xfrm>
            <a:off x="343744" y="1920969"/>
            <a:ext cx="11437947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div:hover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border-bottom: 10px solid #c2bdaa;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D3FD92-7D43-4CDC-E828-BBB194F81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130" y="2660437"/>
            <a:ext cx="3250794" cy="4952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D58234-0D90-F907-94BA-D1EF256FA35D}"/>
              </a:ext>
            </a:extLst>
          </p:cNvPr>
          <p:cNvSpPr/>
          <p:nvPr/>
        </p:nvSpPr>
        <p:spPr>
          <a:xfrm>
            <a:off x="8019396" y="3075434"/>
            <a:ext cx="3182112" cy="80241"/>
          </a:xfrm>
          <a:prstGeom prst="rect">
            <a:avLst/>
          </a:prstGeom>
          <a:solidFill>
            <a:srgbClr val="C2BDAA"/>
          </a:solidFill>
          <a:ln w="12700">
            <a:solidFill>
              <a:srgbClr val="C2BD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567EEA3-7E40-1B00-F3D9-6DBC10DC9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52" y="3800604"/>
            <a:ext cx="8038095" cy="495238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Dinosaur: </a:t>
            </a:r>
            <a:r>
              <a:rPr lang="en-US" sz="4000" dirty="0">
                <a:latin typeface="Sylfaen" pitchFamily="18" charset="0"/>
              </a:rPr>
              <a:t>Use &lt;div&gt;, not &lt;</a:t>
            </a:r>
            <a:r>
              <a:rPr lang="en-US" sz="4000" dirty="0" err="1">
                <a:latin typeface="Sylfaen" pitchFamily="18" charset="0"/>
              </a:rPr>
              <a:t>ul</a:t>
            </a:r>
            <a:r>
              <a:rPr lang="en-US" sz="4000" dirty="0">
                <a:latin typeface="Sylfaen" pitchFamily="18" charset="0"/>
              </a:rPr>
              <a:t>&gt;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0402274" cy="2024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To work, all &lt;div&gt; must have the same border</a:t>
            </a:r>
          </a:p>
          <a:p>
            <a:pPr lvl="1">
              <a:lnSpc>
                <a:spcPct val="125000"/>
              </a:lnSpc>
            </a:pPr>
            <a:r>
              <a:rPr lang="en-US" sz="3200" dirty="0">
                <a:latin typeface="Sylfaen" pitchFamily="18" charset="0"/>
              </a:rPr>
              <a:t>not hover: same width with standard background color</a:t>
            </a:r>
          </a:p>
          <a:p>
            <a:pPr lvl="1">
              <a:lnSpc>
                <a:spcPct val="125000"/>
              </a:lnSpc>
            </a:pPr>
            <a:r>
              <a:rPr lang="en-US" sz="3200" dirty="0">
                <a:latin typeface="Sylfaen" pitchFamily="18" charset="0"/>
              </a:rPr>
              <a:t>hover: change background color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7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189DFA-A038-0ACD-5560-F9B26F832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52" y="3800604"/>
            <a:ext cx="8038095" cy="4952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CBD0438-AA9C-31BD-968D-4C37C44BFEEC}"/>
              </a:ext>
            </a:extLst>
          </p:cNvPr>
          <p:cNvSpPr/>
          <p:nvPr/>
        </p:nvSpPr>
        <p:spPr>
          <a:xfrm>
            <a:off x="7437811" y="4175682"/>
            <a:ext cx="3115408" cy="768527"/>
          </a:xfrm>
          <a:prstGeom prst="rect">
            <a:avLst/>
          </a:prstGeom>
          <a:solidFill>
            <a:srgbClr val="FFFA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995A49-E2CF-090F-F42E-673F17CAD25E}"/>
              </a:ext>
            </a:extLst>
          </p:cNvPr>
          <p:cNvSpPr/>
          <p:nvPr/>
        </p:nvSpPr>
        <p:spPr>
          <a:xfrm>
            <a:off x="2009786" y="4166889"/>
            <a:ext cx="2725615" cy="768527"/>
          </a:xfrm>
          <a:prstGeom prst="rect">
            <a:avLst/>
          </a:prstGeom>
          <a:solidFill>
            <a:srgbClr val="FFFA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7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Dinosaur: Use &lt;div&gt;, not &lt;</a:t>
            </a:r>
            <a:r>
              <a:rPr lang="en-US" sz="4000" dirty="0" err="1">
                <a:latin typeface="Sylfaen" pitchFamily="18" charset="0"/>
                <a:ea typeface="+mn-ea"/>
                <a:cs typeface="+mn-cs"/>
              </a:rPr>
              <a:t>ul</a:t>
            </a:r>
            <a:r>
              <a:rPr lang="en-US" sz="4000" dirty="0">
                <a:latin typeface="Sylfaen" pitchFamily="18" charset="0"/>
                <a:ea typeface="+mn-ea"/>
                <a:cs typeface="+mn-c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0402274" cy="76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Finished appearance: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8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662582-95B0-48C4-3A20-9E63CFAB4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1587501"/>
            <a:ext cx="105537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6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3200" dirty="0" smtClean="0">
            <a:latin typeface="Sylfae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32753</TotalTime>
  <Words>537</Words>
  <Application>Microsoft Office PowerPoint</Application>
  <PresentationFormat>Widescreen</PresentationFormat>
  <Paragraphs>88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Sylfaen</vt:lpstr>
      <vt:lpstr>Office Theme</vt:lpstr>
      <vt:lpstr>Dinosaur: Use &lt;div&gt;, not &lt;ul&gt;</vt:lpstr>
      <vt:lpstr>Dinosaur: Use &lt;div&gt;, not &lt;ul&gt;</vt:lpstr>
      <vt:lpstr>Dinosaur: Use &lt;div&gt;, not &lt;ul&gt;</vt:lpstr>
      <vt:lpstr>Dinosaur: Use &lt;div&gt;, not &lt;ul&gt;</vt:lpstr>
      <vt:lpstr>Dinosaur: Use &lt;div&gt;, not &lt;ul&gt;</vt:lpstr>
      <vt:lpstr>Dinosaur: Use &lt;div&gt;, not &lt;ul&gt;</vt:lpstr>
      <vt:lpstr>Dinosaur: Use &lt;div&gt;, not &lt;ul&gt;</vt:lpstr>
      <vt:lpstr>Dinosaur: Use &lt;div&gt;, not &lt;ul&gt;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Johnson</dc:creator>
  <cp:lastModifiedBy>Steve Johnson</cp:lastModifiedBy>
  <cp:revision>843</cp:revision>
  <cp:lastPrinted>2018-12-16T02:49:08Z</cp:lastPrinted>
  <dcterms:created xsi:type="dcterms:W3CDTF">2012-12-25T05:23:22Z</dcterms:created>
  <dcterms:modified xsi:type="dcterms:W3CDTF">2024-08-28T04:53:33Z</dcterms:modified>
</cp:coreProperties>
</file>