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44" r:id="rId2"/>
    <p:sldId id="2677" r:id="rId3"/>
    <p:sldId id="2678" r:id="rId4"/>
    <p:sldId id="2673" r:id="rId5"/>
    <p:sldId id="2675" r:id="rId6"/>
    <p:sldId id="2676" r:id="rId7"/>
    <p:sldId id="2674" r:id="rId8"/>
    <p:sldId id="2679" r:id="rId9"/>
    <p:sldId id="2680" r:id="rId10"/>
    <p:sldId id="2681" r:id="rId11"/>
    <p:sldId id="2682" r:id="rId12"/>
    <p:sldId id="2683" r:id="rId13"/>
    <p:sldId id="2684" r:id="rId14"/>
    <p:sldId id="2686" r:id="rId15"/>
    <p:sldId id="2687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984331-C9CD-42FF-B6ED-F032387AB931}">
          <p14:sldIdLst>
            <p14:sldId id="2644"/>
            <p14:sldId id="2677"/>
            <p14:sldId id="2678"/>
            <p14:sldId id="2673"/>
            <p14:sldId id="2675"/>
            <p14:sldId id="2676"/>
            <p14:sldId id="2674"/>
            <p14:sldId id="2679"/>
            <p14:sldId id="2680"/>
            <p14:sldId id="2681"/>
            <p14:sldId id="2682"/>
            <p14:sldId id="2683"/>
            <p14:sldId id="2684"/>
            <p14:sldId id="2686"/>
            <p14:sldId id="26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700"/>
    <a:srgbClr val="D5D000"/>
    <a:srgbClr val="FFFFF0"/>
    <a:srgbClr val="CADCF2"/>
    <a:srgbClr val="BFD5EF"/>
    <a:srgbClr val="8EB4E3"/>
    <a:srgbClr val="FFFAF5"/>
    <a:srgbClr val="008000"/>
    <a:srgbClr val="953735"/>
    <a:srgbClr val="689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B8246-F903-445A-A43D-3C1F0C36A6D7}" v="343" dt="2023-09-12T15:58:16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0" autoAdjust="0"/>
    <p:restoredTop sz="96375" autoAdjust="0"/>
  </p:normalViewPr>
  <p:slideViewPr>
    <p:cSldViewPr snapToGrid="0">
      <p:cViewPr varScale="1">
        <p:scale>
          <a:sx n="107" d="100"/>
          <a:sy n="107" d="100"/>
        </p:scale>
        <p:origin x="13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2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Johnson" userId="f03b10e8-15b9-47ae-947f-5efaf92a5892" providerId="ADAL" clId="{75348B60-64DD-4B11-8864-7A2AE55851F0}"/>
    <pc:docChg chg="custSel delSld modSld modSection">
      <pc:chgData name="Steve Johnson" userId="f03b10e8-15b9-47ae-947f-5efaf92a5892" providerId="ADAL" clId="{75348B60-64DD-4B11-8864-7A2AE55851F0}" dt="2018-12-16T13:45:51.731" v="182" actId="478"/>
      <pc:docMkLst>
        <pc:docMk/>
      </pc:docMkLst>
      <pc:sldChg chg="modSp">
        <pc:chgData name="Steve Johnson" userId="f03b10e8-15b9-47ae-947f-5efaf92a5892" providerId="ADAL" clId="{75348B60-64DD-4B11-8864-7A2AE55851F0}" dt="2018-12-16T13:45:13.408" v="177" actId="13244"/>
        <pc:sldMkLst>
          <pc:docMk/>
          <pc:sldMk cId="2170769918" sldId="2176"/>
        </pc:sldMkLst>
        <pc:spChg chg="mod">
          <ac:chgData name="Steve Johnson" userId="f03b10e8-15b9-47ae-947f-5efaf92a5892" providerId="ADAL" clId="{75348B60-64DD-4B11-8864-7A2AE55851F0}" dt="2018-12-16T13:45:13.408" v="177" actId="13244"/>
          <ac:spMkLst>
            <pc:docMk/>
            <pc:sldMk cId="2170769918" sldId="2176"/>
            <ac:spMk id="13" creationId="{00000000-0000-0000-0000-000000000000}"/>
          </ac:spMkLst>
        </pc:spChg>
        <pc:spChg chg="mod">
          <ac:chgData name="Steve Johnson" userId="f03b10e8-15b9-47ae-947f-5efaf92a5892" providerId="ADAL" clId="{75348B60-64DD-4B11-8864-7A2AE55851F0}" dt="2018-12-16T13:45:08.968" v="176" actId="13244"/>
          <ac:spMkLst>
            <pc:docMk/>
            <pc:sldMk cId="2170769918" sldId="2176"/>
            <ac:spMk id="27" creationId="{D4CBCD6F-9EE5-4275-896C-ED8B7EC22B23}"/>
          </ac:spMkLst>
        </pc:spChg>
      </pc:sldChg>
    </pc:docChg>
  </pc:docChgLst>
  <pc:docChgLst>
    <pc:chgData name="Steve Johnson" userId="f03b10e8-15b9-47ae-947f-5efaf92a5892" providerId="ADAL" clId="{41A40D92-B6E0-4C4D-AA03-7A2F319173B9}"/>
    <pc:docChg chg="undo custSel addSld delSld modSld sldOrd modSection">
      <pc:chgData name="Steve Johnson" userId="f03b10e8-15b9-47ae-947f-5efaf92a5892" providerId="ADAL" clId="{41A40D92-B6E0-4C4D-AA03-7A2F319173B9}" dt="2018-12-17T06:30:05.053" v="2062"/>
      <pc:docMkLst>
        <pc:docMk/>
      </pc:docMkLst>
      <pc:sldChg chg="modSp">
        <pc:chgData name="Steve Johnson" userId="f03b10e8-15b9-47ae-947f-5efaf92a5892" providerId="ADAL" clId="{41A40D92-B6E0-4C4D-AA03-7A2F319173B9}" dt="2018-12-17T05:47:39.495" v="462" actId="20577"/>
        <pc:sldMkLst>
          <pc:docMk/>
          <pc:sldMk cId="2170769918" sldId="2176"/>
        </pc:sldMkLst>
        <pc:spChg chg="mod">
          <ac:chgData name="Steve Johnson" userId="f03b10e8-15b9-47ae-947f-5efaf92a5892" providerId="ADAL" clId="{41A40D92-B6E0-4C4D-AA03-7A2F319173B9}" dt="2018-12-17T05:14:55.812" v="143" actId="14100"/>
          <ac:spMkLst>
            <pc:docMk/>
            <pc:sldMk cId="2170769918" sldId="2176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5:47:39.495" v="462" actId="20577"/>
          <ac:spMkLst>
            <pc:docMk/>
            <pc:sldMk cId="2170769918" sldId="2176"/>
            <ac:spMk id="27" creationId="{D4CBCD6F-9EE5-4275-896C-ED8B7EC22B23}"/>
          </ac:spMkLst>
        </pc:spChg>
      </pc:sldChg>
      <pc:sldChg chg="modSp">
        <pc:chgData name="Steve Johnson" userId="f03b10e8-15b9-47ae-947f-5efaf92a5892" providerId="ADAL" clId="{41A40D92-B6E0-4C4D-AA03-7A2F319173B9}" dt="2018-12-17T05:47:45.565" v="475" actId="20577"/>
        <pc:sldMkLst>
          <pc:docMk/>
          <pc:sldMk cId="1298400075" sldId="2181"/>
        </pc:sldMkLst>
        <pc:spChg chg="mod">
          <ac:chgData name="Steve Johnson" userId="f03b10e8-15b9-47ae-947f-5efaf92a5892" providerId="ADAL" clId="{41A40D92-B6E0-4C4D-AA03-7A2F319173B9}" dt="2018-12-17T05:46:30.488" v="449" actId="1076"/>
          <ac:spMkLst>
            <pc:docMk/>
            <pc:sldMk cId="1298400075" sldId="2181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46:15.053" v="448" actId="6549"/>
          <ac:spMkLst>
            <pc:docMk/>
            <pc:sldMk cId="1298400075" sldId="2181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5:47:45.565" v="475" actId="20577"/>
          <ac:spMkLst>
            <pc:docMk/>
            <pc:sldMk cId="1298400075" sldId="2181"/>
            <ac:spMk id="27" creationId="{D4CBCD6F-9EE5-4275-896C-ED8B7EC22B23}"/>
          </ac:spMkLst>
        </pc:spChg>
      </pc:sldChg>
      <pc:sldChg chg="modSp add">
        <pc:chgData name="Steve Johnson" userId="f03b10e8-15b9-47ae-947f-5efaf92a5892" providerId="ADAL" clId="{41A40D92-B6E0-4C4D-AA03-7A2F319173B9}" dt="2018-12-17T05:53:13.884" v="753"/>
        <pc:sldMkLst>
          <pc:docMk/>
          <pc:sldMk cId="750206435" sldId="2182"/>
        </pc:sldMkLst>
        <pc:spChg chg="mod">
          <ac:chgData name="Steve Johnson" userId="f03b10e8-15b9-47ae-947f-5efaf92a5892" providerId="ADAL" clId="{41A40D92-B6E0-4C4D-AA03-7A2F319173B9}" dt="2018-12-17T05:53:13.884" v="753"/>
          <ac:spMkLst>
            <pc:docMk/>
            <pc:sldMk cId="750206435" sldId="2182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48:25.997" v="546" actId="20577"/>
          <ac:spMkLst>
            <pc:docMk/>
            <pc:sldMk cId="750206435" sldId="2182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5:47:51.380" v="488" actId="20577"/>
          <ac:spMkLst>
            <pc:docMk/>
            <pc:sldMk cId="750206435" sldId="2182"/>
            <ac:spMk id="27" creationId="{D4CBCD6F-9EE5-4275-896C-ED8B7EC22B23}"/>
          </ac:spMkLst>
        </pc:spChg>
      </pc:sldChg>
      <pc:sldChg chg="modSp add ord">
        <pc:chgData name="Steve Johnson" userId="f03b10e8-15b9-47ae-947f-5efaf92a5892" providerId="ADAL" clId="{41A40D92-B6E0-4C4D-AA03-7A2F319173B9}" dt="2018-12-17T05:51:33.284" v="751" actId="313"/>
        <pc:sldMkLst>
          <pc:docMk/>
          <pc:sldMk cId="3172103647" sldId="2183"/>
        </pc:sldMkLst>
        <pc:spChg chg="mod">
          <ac:chgData name="Steve Johnson" userId="f03b10e8-15b9-47ae-947f-5efaf92a5892" providerId="ADAL" clId="{41A40D92-B6E0-4C4D-AA03-7A2F319173B9}" dt="2018-12-17T05:51:33.284" v="751" actId="313"/>
          <ac:spMkLst>
            <pc:docMk/>
            <pc:sldMk cId="3172103647" sldId="2183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50:27.980" v="673" actId="20577"/>
          <ac:spMkLst>
            <pc:docMk/>
            <pc:sldMk cId="3172103647" sldId="2183"/>
            <ac:spMk id="6" creationId="{00000000-0000-0000-0000-000000000000}"/>
          </ac:spMkLst>
        </pc:spChg>
      </pc:sldChg>
      <pc:sldChg chg="addSp delSp modSp add">
        <pc:chgData name="Steve Johnson" userId="f03b10e8-15b9-47ae-947f-5efaf92a5892" providerId="ADAL" clId="{41A40D92-B6E0-4C4D-AA03-7A2F319173B9}" dt="2018-12-17T05:57:39.234" v="860" actId="1076"/>
        <pc:sldMkLst>
          <pc:docMk/>
          <pc:sldMk cId="707387840" sldId="2184"/>
        </pc:sldMkLst>
        <pc:spChg chg="del">
          <ac:chgData name="Steve Johnson" userId="f03b10e8-15b9-47ae-947f-5efaf92a5892" providerId="ADAL" clId="{41A40D92-B6E0-4C4D-AA03-7A2F319173B9}" dt="2018-12-17T05:54:14.875" v="824" actId="478"/>
          <ac:spMkLst>
            <pc:docMk/>
            <pc:sldMk cId="707387840" sldId="2184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53:39.618" v="823" actId="20577"/>
          <ac:spMkLst>
            <pc:docMk/>
            <pc:sldMk cId="707387840" sldId="2184"/>
            <ac:spMk id="6" creationId="{00000000-0000-0000-0000-000000000000}"/>
          </ac:spMkLst>
        </pc:spChg>
        <pc:spChg chg="add mod">
          <ac:chgData name="Steve Johnson" userId="f03b10e8-15b9-47ae-947f-5efaf92a5892" providerId="ADAL" clId="{41A40D92-B6E0-4C4D-AA03-7A2F319173B9}" dt="2018-12-17T05:57:39.234" v="860" actId="1076"/>
          <ac:spMkLst>
            <pc:docMk/>
            <pc:sldMk cId="707387840" sldId="2184"/>
            <ac:spMk id="7" creationId="{AB779179-0DFF-4753-9F98-CE5A82FF05AE}"/>
          </ac:spMkLst>
        </pc:spChg>
      </pc:sldChg>
      <pc:sldChg chg="addSp delSp modSp add">
        <pc:chgData name="Steve Johnson" userId="f03b10e8-15b9-47ae-947f-5efaf92a5892" providerId="ADAL" clId="{41A40D92-B6E0-4C4D-AA03-7A2F319173B9}" dt="2018-12-17T06:10:19.113" v="1481" actId="20577"/>
        <pc:sldMkLst>
          <pc:docMk/>
          <pc:sldMk cId="3673532851" sldId="2185"/>
        </pc:sldMkLst>
        <pc:spChg chg="mod">
          <ac:chgData name="Steve Johnson" userId="f03b10e8-15b9-47ae-947f-5efaf92a5892" providerId="ADAL" clId="{41A40D92-B6E0-4C4D-AA03-7A2F319173B9}" dt="2018-12-17T06:03:29.223" v="1218" actId="20577"/>
          <ac:spMkLst>
            <pc:docMk/>
            <pc:sldMk cId="3673532851" sldId="2185"/>
            <ac:spMk id="6" creationId="{00000000-0000-0000-0000-000000000000}"/>
          </ac:spMkLst>
        </pc:spChg>
        <pc:spChg chg="del mod">
          <ac:chgData name="Steve Johnson" userId="f03b10e8-15b9-47ae-947f-5efaf92a5892" providerId="ADAL" clId="{41A40D92-B6E0-4C4D-AA03-7A2F319173B9}" dt="2018-12-17T06:00:18.096" v="1058" actId="478"/>
          <ac:spMkLst>
            <pc:docMk/>
            <pc:sldMk cId="3673532851" sldId="2185"/>
            <ac:spMk id="7" creationId="{AB779179-0DFF-4753-9F98-CE5A82FF05AE}"/>
          </ac:spMkLst>
        </pc:spChg>
        <pc:spChg chg="add mod">
          <ac:chgData name="Steve Johnson" userId="f03b10e8-15b9-47ae-947f-5efaf92a5892" providerId="ADAL" clId="{41A40D92-B6E0-4C4D-AA03-7A2F319173B9}" dt="2018-12-17T06:10:19.113" v="1481" actId="20577"/>
          <ac:spMkLst>
            <pc:docMk/>
            <pc:sldMk cId="3673532851" sldId="2185"/>
            <ac:spMk id="8" creationId="{E288B4E6-E9D6-4841-A0B7-B9924F9BDB9B}"/>
          </ac:spMkLst>
        </pc:spChg>
      </pc:sldChg>
      <pc:sldChg chg="modSp add">
        <pc:chgData name="Steve Johnson" userId="f03b10e8-15b9-47ae-947f-5efaf92a5892" providerId="ADAL" clId="{41A40D92-B6E0-4C4D-AA03-7A2F319173B9}" dt="2018-12-17T06:10:16.193" v="1480" actId="20577"/>
        <pc:sldMkLst>
          <pc:docMk/>
          <pc:sldMk cId="1322686151" sldId="2186"/>
        </pc:sldMkLst>
        <pc:spChg chg="mod">
          <ac:chgData name="Steve Johnson" userId="f03b10e8-15b9-47ae-947f-5efaf92a5892" providerId="ADAL" clId="{41A40D92-B6E0-4C4D-AA03-7A2F319173B9}" dt="2018-12-17T06:04:30.688" v="1247" actId="20577"/>
          <ac:spMkLst>
            <pc:docMk/>
            <pc:sldMk cId="1322686151" sldId="2186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10:16.193" v="1480" actId="20577"/>
          <ac:spMkLst>
            <pc:docMk/>
            <pc:sldMk cId="1322686151" sldId="2186"/>
            <ac:spMk id="8" creationId="{E288B4E6-E9D6-4841-A0B7-B9924F9BDB9B}"/>
          </ac:spMkLst>
        </pc:spChg>
      </pc:sldChg>
      <pc:sldChg chg="modSp add">
        <pc:chgData name="Steve Johnson" userId="f03b10e8-15b9-47ae-947f-5efaf92a5892" providerId="ADAL" clId="{41A40D92-B6E0-4C4D-AA03-7A2F319173B9}" dt="2018-12-17T06:10:12.574" v="1479" actId="20577"/>
        <pc:sldMkLst>
          <pc:docMk/>
          <pc:sldMk cId="2385395347" sldId="2187"/>
        </pc:sldMkLst>
        <pc:spChg chg="mod">
          <ac:chgData name="Steve Johnson" userId="f03b10e8-15b9-47ae-947f-5efaf92a5892" providerId="ADAL" clId="{41A40D92-B6E0-4C4D-AA03-7A2F319173B9}" dt="2018-12-17T06:05:23.200" v="1280" actId="20577"/>
          <ac:spMkLst>
            <pc:docMk/>
            <pc:sldMk cId="2385395347" sldId="2187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10:12.574" v="1479" actId="20577"/>
          <ac:spMkLst>
            <pc:docMk/>
            <pc:sldMk cId="2385395347" sldId="2187"/>
            <ac:spMk id="8" creationId="{E288B4E6-E9D6-4841-A0B7-B9924F9BDB9B}"/>
          </ac:spMkLst>
        </pc:spChg>
      </pc:sldChg>
      <pc:sldChg chg="modSp add ord">
        <pc:chgData name="Steve Johnson" userId="f03b10e8-15b9-47ae-947f-5efaf92a5892" providerId="ADAL" clId="{41A40D92-B6E0-4C4D-AA03-7A2F319173B9}" dt="2018-12-17T06:10:22.174" v="1482" actId="20577"/>
        <pc:sldMkLst>
          <pc:docMk/>
          <pc:sldMk cId="4525223" sldId="2188"/>
        </pc:sldMkLst>
        <pc:spChg chg="mod">
          <ac:chgData name="Steve Johnson" userId="f03b10e8-15b9-47ae-947f-5efaf92a5892" providerId="ADAL" clId="{41A40D92-B6E0-4C4D-AA03-7A2F319173B9}" dt="2018-12-17T06:10:22.174" v="1482" actId="20577"/>
          <ac:spMkLst>
            <pc:docMk/>
            <pc:sldMk cId="4525223" sldId="2188"/>
            <ac:spMk id="8" creationId="{E288B4E6-E9D6-4841-A0B7-B9924F9BDB9B}"/>
          </ac:spMkLst>
        </pc:spChg>
      </pc:sldChg>
      <pc:sldChg chg="modSp add">
        <pc:chgData name="Steve Johnson" userId="f03b10e8-15b9-47ae-947f-5efaf92a5892" providerId="ADAL" clId="{41A40D92-B6E0-4C4D-AA03-7A2F319173B9}" dt="2018-12-17T06:07:38.890" v="1415" actId="255"/>
        <pc:sldMkLst>
          <pc:docMk/>
          <pc:sldMk cId="531065728" sldId="2189"/>
        </pc:sldMkLst>
        <pc:spChg chg="mod">
          <ac:chgData name="Steve Johnson" userId="f03b10e8-15b9-47ae-947f-5efaf92a5892" providerId="ADAL" clId="{41A40D92-B6E0-4C4D-AA03-7A2F319173B9}" dt="2018-12-17T06:07:38.890" v="1415" actId="255"/>
          <ac:spMkLst>
            <pc:docMk/>
            <pc:sldMk cId="531065728" sldId="2189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06:58.343" v="1316" actId="1076"/>
          <ac:spMkLst>
            <pc:docMk/>
            <pc:sldMk cId="531065728" sldId="2189"/>
            <ac:spMk id="8" creationId="{E288B4E6-E9D6-4841-A0B7-B9924F9BDB9B}"/>
          </ac:spMkLst>
        </pc:spChg>
      </pc:sldChg>
      <pc:sldChg chg="addSp delSp modSp add modAnim">
        <pc:chgData name="Steve Johnson" userId="f03b10e8-15b9-47ae-947f-5efaf92a5892" providerId="ADAL" clId="{41A40D92-B6E0-4C4D-AA03-7A2F319173B9}" dt="2018-12-17T06:13:33.132" v="1499"/>
        <pc:sldMkLst>
          <pc:docMk/>
          <pc:sldMk cId="2641695263" sldId="2190"/>
        </pc:sldMkLst>
        <pc:spChg chg="mod">
          <ac:chgData name="Steve Johnson" userId="f03b10e8-15b9-47ae-947f-5efaf92a5892" providerId="ADAL" clId="{41A40D92-B6E0-4C4D-AA03-7A2F319173B9}" dt="2018-12-17T06:08:16.019" v="1478" actId="20577"/>
          <ac:spMkLst>
            <pc:docMk/>
            <pc:sldMk cId="2641695263" sldId="2190"/>
            <ac:spMk id="6" creationId="{00000000-0000-0000-0000-000000000000}"/>
          </ac:spMkLst>
        </pc:spChg>
        <pc:spChg chg="del">
          <ac:chgData name="Steve Johnson" userId="f03b10e8-15b9-47ae-947f-5efaf92a5892" providerId="ADAL" clId="{41A40D92-B6E0-4C4D-AA03-7A2F319173B9}" dt="2018-12-17T06:07:59.023" v="1417" actId="478"/>
          <ac:spMkLst>
            <pc:docMk/>
            <pc:sldMk cId="2641695263" sldId="2190"/>
            <ac:spMk id="8" creationId="{E288B4E6-E9D6-4841-A0B7-B9924F9BDB9B}"/>
          </ac:spMkLst>
        </pc:spChg>
        <pc:picChg chg="add del">
          <ac:chgData name="Steve Johnson" userId="f03b10e8-15b9-47ae-947f-5efaf92a5892" providerId="ADAL" clId="{41A40D92-B6E0-4C4D-AA03-7A2F319173B9}" dt="2018-12-17T06:12:21.136" v="1487" actId="478"/>
          <ac:picMkLst>
            <pc:docMk/>
            <pc:sldMk cId="2641695263" sldId="2190"/>
            <ac:picMk id="2" creationId="{0D69019C-3CDF-4B0B-94EF-17E16C064F75}"/>
          </ac:picMkLst>
        </pc:picChg>
        <pc:picChg chg="add del mod">
          <ac:chgData name="Steve Johnson" userId="f03b10e8-15b9-47ae-947f-5efaf92a5892" providerId="ADAL" clId="{41A40D92-B6E0-4C4D-AA03-7A2F319173B9}" dt="2018-12-17T06:12:20.241" v="1486" actId="478"/>
          <ac:picMkLst>
            <pc:docMk/>
            <pc:sldMk cId="2641695263" sldId="2190"/>
            <ac:picMk id="3" creationId="{79484DC1-F63A-4009-AF6A-0E664D4097A5}"/>
          </ac:picMkLst>
        </pc:picChg>
        <pc:picChg chg="add mod">
          <ac:chgData name="Steve Johnson" userId="f03b10e8-15b9-47ae-947f-5efaf92a5892" providerId="ADAL" clId="{41A40D92-B6E0-4C4D-AA03-7A2F319173B9}" dt="2018-12-17T06:13:11.622" v="1495" actId="1076"/>
          <ac:picMkLst>
            <pc:docMk/>
            <pc:sldMk cId="2641695263" sldId="2190"/>
            <ac:picMk id="4" creationId="{017B10BF-4BB7-4928-AA03-D4F7E5C55FA9}"/>
          </ac:picMkLst>
        </pc:picChg>
        <pc:picChg chg="add mod">
          <ac:chgData name="Steve Johnson" userId="f03b10e8-15b9-47ae-947f-5efaf92a5892" providerId="ADAL" clId="{41A40D92-B6E0-4C4D-AA03-7A2F319173B9}" dt="2018-12-17T06:13:15.260" v="1496" actId="1076"/>
          <ac:picMkLst>
            <pc:docMk/>
            <pc:sldMk cId="2641695263" sldId="2190"/>
            <ac:picMk id="5" creationId="{796879C3-0A1F-4EFC-8784-D2BC608D320C}"/>
          </ac:picMkLst>
        </pc:picChg>
      </pc:sldChg>
      <pc:sldChg chg="addSp delSp modSp add delAnim modAnim">
        <pc:chgData name="Steve Johnson" userId="f03b10e8-15b9-47ae-947f-5efaf92a5892" providerId="ADAL" clId="{41A40D92-B6E0-4C4D-AA03-7A2F319173B9}" dt="2018-12-17T06:21:24.522" v="1841" actId="1076"/>
        <pc:sldMkLst>
          <pc:docMk/>
          <pc:sldMk cId="377945903" sldId="2191"/>
        </pc:sldMkLst>
        <pc:spChg chg="mod">
          <ac:chgData name="Steve Johnson" userId="f03b10e8-15b9-47ae-947f-5efaf92a5892" providerId="ADAL" clId="{41A40D92-B6E0-4C4D-AA03-7A2F319173B9}" dt="2018-12-17T06:16:46.637" v="1705" actId="20577"/>
          <ac:spMkLst>
            <pc:docMk/>
            <pc:sldMk cId="377945903" sldId="2191"/>
            <ac:spMk id="6" creationId="{00000000-0000-0000-0000-000000000000}"/>
          </ac:spMkLst>
        </pc:spChg>
        <pc:spChg chg="add mod">
          <ac:chgData name="Steve Johnson" userId="f03b10e8-15b9-47ae-947f-5efaf92a5892" providerId="ADAL" clId="{41A40D92-B6E0-4C4D-AA03-7A2F319173B9}" dt="2018-12-17T06:20:33.422" v="1838" actId="1076"/>
          <ac:spMkLst>
            <pc:docMk/>
            <pc:sldMk cId="377945903" sldId="2191"/>
            <ac:spMk id="7" creationId="{711528B0-293B-4D26-87E0-4436F151BA9F}"/>
          </ac:spMkLst>
        </pc:spChg>
        <pc:spChg chg="add mod">
          <ac:chgData name="Steve Johnson" userId="f03b10e8-15b9-47ae-947f-5efaf92a5892" providerId="ADAL" clId="{41A40D92-B6E0-4C4D-AA03-7A2F319173B9}" dt="2018-12-17T06:20:37.642" v="1839" actId="1076"/>
          <ac:spMkLst>
            <pc:docMk/>
            <pc:sldMk cId="377945903" sldId="2191"/>
            <ac:spMk id="8" creationId="{47501655-A3E8-4467-9845-C0F96CA98663}"/>
          </ac:spMkLst>
        </pc:spChg>
        <pc:spChg chg="add mod">
          <ac:chgData name="Steve Johnson" userId="f03b10e8-15b9-47ae-947f-5efaf92a5892" providerId="ADAL" clId="{41A40D92-B6E0-4C4D-AA03-7A2F319173B9}" dt="2018-12-17T06:21:24.522" v="1841" actId="1076"/>
          <ac:spMkLst>
            <pc:docMk/>
            <pc:sldMk cId="377945903" sldId="2191"/>
            <ac:spMk id="10" creationId="{95B9937B-004E-430A-9B3F-AA965BADC227}"/>
          </ac:spMkLst>
        </pc:spChg>
        <pc:spChg chg="add mod">
          <ac:chgData name="Steve Johnson" userId="f03b10e8-15b9-47ae-947f-5efaf92a5892" providerId="ADAL" clId="{41A40D92-B6E0-4C4D-AA03-7A2F319173B9}" dt="2018-12-17T06:21:24.522" v="1841" actId="1076"/>
          <ac:spMkLst>
            <pc:docMk/>
            <pc:sldMk cId="377945903" sldId="2191"/>
            <ac:spMk id="11" creationId="{0C3383F3-49CA-4A20-A7F8-06E51F168DBB}"/>
          </ac:spMkLst>
        </pc:spChg>
        <pc:picChg chg="del">
          <ac:chgData name="Steve Johnson" userId="f03b10e8-15b9-47ae-947f-5efaf92a5892" providerId="ADAL" clId="{41A40D92-B6E0-4C4D-AA03-7A2F319173B9}" dt="2018-12-17T06:13:45.944" v="1502" actId="478"/>
          <ac:picMkLst>
            <pc:docMk/>
            <pc:sldMk cId="377945903" sldId="2191"/>
            <ac:picMk id="4" creationId="{017B10BF-4BB7-4928-AA03-D4F7E5C55FA9}"/>
          </ac:picMkLst>
        </pc:picChg>
        <pc:picChg chg="del">
          <ac:chgData name="Steve Johnson" userId="f03b10e8-15b9-47ae-947f-5efaf92a5892" providerId="ADAL" clId="{41A40D92-B6E0-4C4D-AA03-7A2F319173B9}" dt="2018-12-17T06:13:45.183" v="1501" actId="478"/>
          <ac:picMkLst>
            <pc:docMk/>
            <pc:sldMk cId="377945903" sldId="2191"/>
            <ac:picMk id="5" creationId="{796879C3-0A1F-4EFC-8784-D2BC608D320C}"/>
          </ac:picMkLst>
        </pc:picChg>
        <pc:picChg chg="add mod">
          <ac:chgData name="Steve Johnson" userId="f03b10e8-15b9-47ae-947f-5efaf92a5892" providerId="ADAL" clId="{41A40D92-B6E0-4C4D-AA03-7A2F319173B9}" dt="2018-12-17T06:21:24.522" v="1841" actId="1076"/>
          <ac:picMkLst>
            <pc:docMk/>
            <pc:sldMk cId="377945903" sldId="2191"/>
            <ac:picMk id="9" creationId="{EACCB588-19C6-4A47-AE50-60D561ABFE59}"/>
          </ac:picMkLst>
        </pc:picChg>
        <pc:cxnChg chg="add mod">
          <ac:chgData name="Steve Johnson" userId="f03b10e8-15b9-47ae-947f-5efaf92a5892" providerId="ADAL" clId="{41A40D92-B6E0-4C4D-AA03-7A2F319173B9}" dt="2018-12-17T06:21:24.522" v="1841" actId="1076"/>
          <ac:cxnSpMkLst>
            <pc:docMk/>
            <pc:sldMk cId="377945903" sldId="2191"/>
            <ac:cxnSpMk id="12" creationId="{E063F316-178F-4BA9-91CF-A37A29CBE028}"/>
          </ac:cxnSpMkLst>
        </pc:cxnChg>
        <pc:cxnChg chg="add mod">
          <ac:chgData name="Steve Johnson" userId="f03b10e8-15b9-47ae-947f-5efaf92a5892" providerId="ADAL" clId="{41A40D92-B6E0-4C4D-AA03-7A2F319173B9}" dt="2018-12-17T06:21:24.522" v="1841" actId="1076"/>
          <ac:cxnSpMkLst>
            <pc:docMk/>
            <pc:sldMk cId="377945903" sldId="2191"/>
            <ac:cxnSpMk id="14" creationId="{F1AD1540-53D7-4199-91DD-D51FCEE8424E}"/>
          </ac:cxnSpMkLst>
        </pc:cxnChg>
      </pc:sldChg>
      <pc:sldChg chg="addSp modSp add">
        <pc:chgData name="Steve Johnson" userId="f03b10e8-15b9-47ae-947f-5efaf92a5892" providerId="ADAL" clId="{41A40D92-B6E0-4C4D-AA03-7A2F319173B9}" dt="2018-12-17T06:18:45.822" v="1833" actId="1076"/>
        <pc:sldMkLst>
          <pc:docMk/>
          <pc:sldMk cId="1732029418" sldId="2192"/>
        </pc:sldMkLst>
        <pc:spChg chg="mod">
          <ac:chgData name="Steve Johnson" userId="f03b10e8-15b9-47ae-947f-5efaf92a5892" providerId="ADAL" clId="{41A40D92-B6E0-4C4D-AA03-7A2F319173B9}" dt="2018-12-17T06:17:04.254" v="1725" actId="20577"/>
          <ac:spMkLst>
            <pc:docMk/>
            <pc:sldMk cId="1732029418" sldId="2192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18:22.763" v="1817" actId="1076"/>
          <ac:spMkLst>
            <pc:docMk/>
            <pc:sldMk cId="1732029418" sldId="2192"/>
            <ac:spMk id="7" creationId="{711528B0-293B-4D26-87E0-4436F151BA9F}"/>
          </ac:spMkLst>
        </pc:spChg>
        <pc:spChg chg="add mod">
          <ac:chgData name="Steve Johnson" userId="f03b10e8-15b9-47ae-947f-5efaf92a5892" providerId="ADAL" clId="{41A40D92-B6E0-4C4D-AA03-7A2F319173B9}" dt="2018-12-17T06:18:33.842" v="1831" actId="20577"/>
          <ac:spMkLst>
            <pc:docMk/>
            <pc:sldMk cId="1732029418" sldId="2192"/>
            <ac:spMk id="8" creationId="{9FBB7366-298A-499A-A4FB-FDDAC6D946D6}"/>
          </ac:spMkLst>
        </pc:spChg>
        <pc:spChg chg="add mod">
          <ac:chgData name="Steve Johnson" userId="f03b10e8-15b9-47ae-947f-5efaf92a5892" providerId="ADAL" clId="{41A40D92-B6E0-4C4D-AA03-7A2F319173B9}" dt="2018-12-17T06:18:45.822" v="1833" actId="1076"/>
          <ac:spMkLst>
            <pc:docMk/>
            <pc:sldMk cId="1732029418" sldId="2192"/>
            <ac:spMk id="9" creationId="{F0A359B8-34F5-4E41-AE92-B9E133267E68}"/>
          </ac:spMkLst>
        </pc:spChg>
        <pc:spChg chg="add mod">
          <ac:chgData name="Steve Johnson" userId="f03b10e8-15b9-47ae-947f-5efaf92a5892" providerId="ADAL" clId="{41A40D92-B6E0-4C4D-AA03-7A2F319173B9}" dt="2018-12-17T06:18:45.822" v="1833" actId="1076"/>
          <ac:spMkLst>
            <pc:docMk/>
            <pc:sldMk cId="1732029418" sldId="2192"/>
            <ac:spMk id="10" creationId="{33F5B2A3-1F48-4F6A-B148-4404CF018445}"/>
          </ac:spMkLst>
        </pc:spChg>
      </pc:sldChg>
      <pc:sldChg chg="addSp delSp modSp add modAnim">
        <pc:chgData name="Steve Johnson" userId="f03b10e8-15b9-47ae-947f-5efaf92a5892" providerId="ADAL" clId="{41A40D92-B6E0-4C4D-AA03-7A2F319173B9}" dt="2018-12-17T06:24:07.097" v="1909"/>
        <pc:sldMkLst>
          <pc:docMk/>
          <pc:sldMk cId="4125951665" sldId="2193"/>
        </pc:sldMkLst>
        <pc:spChg chg="mod">
          <ac:chgData name="Steve Johnson" userId="f03b10e8-15b9-47ae-947f-5efaf92a5892" providerId="ADAL" clId="{41A40D92-B6E0-4C4D-AA03-7A2F319173B9}" dt="2018-12-17T06:22:55.622" v="1866" actId="20577"/>
          <ac:spMkLst>
            <pc:docMk/>
            <pc:sldMk cId="4125951665" sldId="2193"/>
            <ac:spMk id="6" creationId="{00000000-0000-0000-0000-000000000000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7" creationId="{711528B0-293B-4D26-87E0-4436F151BA9F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8" creationId="{9FBB7366-298A-499A-A4FB-FDDAC6D946D6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9" creationId="{F0A359B8-34F5-4E41-AE92-B9E133267E68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10" creationId="{33F5B2A3-1F48-4F6A-B148-4404CF018445}"/>
          </ac:spMkLst>
        </pc:spChg>
        <pc:spChg chg="add mod">
          <ac:chgData name="Steve Johnson" userId="f03b10e8-15b9-47ae-947f-5efaf92a5892" providerId="ADAL" clId="{41A40D92-B6E0-4C4D-AA03-7A2F319173B9}" dt="2018-12-17T06:23:46.094" v="1900" actId="1036"/>
          <ac:spMkLst>
            <pc:docMk/>
            <pc:sldMk cId="4125951665" sldId="2193"/>
            <ac:spMk id="16" creationId="{8A38AD17-1FED-46C3-B1D4-0ED9C2D73FAF}"/>
          </ac:spMkLst>
        </pc:spChg>
        <pc:spChg chg="add mod">
          <ac:chgData name="Steve Johnson" userId="f03b10e8-15b9-47ae-947f-5efaf92a5892" providerId="ADAL" clId="{41A40D92-B6E0-4C4D-AA03-7A2F319173B9}" dt="2018-12-17T06:23:21.385" v="1870" actId="1076"/>
          <ac:spMkLst>
            <pc:docMk/>
            <pc:sldMk cId="4125951665" sldId="2193"/>
            <ac:spMk id="17" creationId="{AEA4213F-5FB8-481D-95D8-70227AB341BA}"/>
          </ac:spMkLst>
        </pc:spChg>
        <pc:spChg chg="add mod">
          <ac:chgData name="Steve Johnson" userId="f03b10e8-15b9-47ae-947f-5efaf92a5892" providerId="ADAL" clId="{41A40D92-B6E0-4C4D-AA03-7A2F319173B9}" dt="2018-12-17T06:23:50.115" v="1905" actId="1036"/>
          <ac:spMkLst>
            <pc:docMk/>
            <pc:sldMk cId="4125951665" sldId="2193"/>
            <ac:spMk id="18" creationId="{370C9FA0-2ED7-4171-9D74-749525D3D36E}"/>
          </ac:spMkLst>
        </pc:spChg>
        <pc:spChg chg="add mod">
          <ac:chgData name="Steve Johnson" userId="f03b10e8-15b9-47ae-947f-5efaf92a5892" providerId="ADAL" clId="{41A40D92-B6E0-4C4D-AA03-7A2F319173B9}" dt="2018-12-17T06:23:36.194" v="1890" actId="1036"/>
          <ac:spMkLst>
            <pc:docMk/>
            <pc:sldMk cId="4125951665" sldId="2193"/>
            <ac:spMk id="19" creationId="{897D254E-4487-4EEA-A59A-ED89753CCDED}"/>
          </ac:spMkLst>
        </pc:spChg>
        <pc:spChg chg="add del">
          <ac:chgData name="Steve Johnson" userId="f03b10e8-15b9-47ae-947f-5efaf92a5892" providerId="ADAL" clId="{41A40D92-B6E0-4C4D-AA03-7A2F319173B9}" dt="2018-12-17T06:24:01.888" v="1907"/>
          <ac:spMkLst>
            <pc:docMk/>
            <pc:sldMk cId="4125951665" sldId="2193"/>
            <ac:spMk id="21" creationId="{017E9482-13EB-4092-AB2B-3793960B86F5}"/>
          </ac:spMkLst>
        </pc:spChg>
        <pc:spChg chg="add del">
          <ac:chgData name="Steve Johnson" userId="f03b10e8-15b9-47ae-947f-5efaf92a5892" providerId="ADAL" clId="{41A40D92-B6E0-4C4D-AA03-7A2F319173B9}" dt="2018-12-17T06:24:07.097" v="1909"/>
          <ac:spMkLst>
            <pc:docMk/>
            <pc:sldMk cId="4125951665" sldId="2193"/>
            <ac:spMk id="23" creationId="{02271745-F5AA-4640-9ABE-8390088AD03E}"/>
          </ac:spMkLst>
        </pc:spChg>
        <pc:picChg chg="add mod">
          <ac:chgData name="Steve Johnson" userId="f03b10e8-15b9-47ae-947f-5efaf92a5892" providerId="ADAL" clId="{41A40D92-B6E0-4C4D-AA03-7A2F319173B9}" dt="2018-12-17T06:23:21.385" v="1870" actId="1076"/>
          <ac:picMkLst>
            <pc:docMk/>
            <pc:sldMk cId="4125951665" sldId="2193"/>
            <ac:picMk id="11" creationId="{0C11C43C-A775-40A3-AD16-A744ACA25548}"/>
          </ac:picMkLst>
        </pc:picChg>
        <pc:picChg chg="add mod">
          <ac:chgData name="Steve Johnson" userId="f03b10e8-15b9-47ae-947f-5efaf92a5892" providerId="ADAL" clId="{41A40D92-B6E0-4C4D-AA03-7A2F319173B9}" dt="2018-12-17T06:23:50.115" v="1905" actId="1036"/>
          <ac:picMkLst>
            <pc:docMk/>
            <pc:sldMk cId="4125951665" sldId="2193"/>
            <ac:picMk id="12" creationId="{3923EE88-3120-491F-970B-6E1D11941B70}"/>
          </ac:picMkLst>
        </pc:picChg>
        <pc:picChg chg="add mod">
          <ac:chgData name="Steve Johnson" userId="f03b10e8-15b9-47ae-947f-5efaf92a5892" providerId="ADAL" clId="{41A40D92-B6E0-4C4D-AA03-7A2F319173B9}" dt="2018-12-17T06:23:46.094" v="1900" actId="1036"/>
          <ac:picMkLst>
            <pc:docMk/>
            <pc:sldMk cId="4125951665" sldId="2193"/>
            <ac:picMk id="14" creationId="{6CE80DDF-664A-4FFF-A0D1-C58BE4500103}"/>
          </ac:picMkLst>
        </pc:picChg>
        <pc:picChg chg="add mod">
          <ac:chgData name="Steve Johnson" userId="f03b10e8-15b9-47ae-947f-5efaf92a5892" providerId="ADAL" clId="{41A40D92-B6E0-4C4D-AA03-7A2F319173B9}" dt="2018-12-17T06:23:36.194" v="1890" actId="1036"/>
          <ac:picMkLst>
            <pc:docMk/>
            <pc:sldMk cId="4125951665" sldId="2193"/>
            <ac:picMk id="15" creationId="{4325D423-F572-44FE-A054-111CEBF01B7B}"/>
          </ac:picMkLst>
        </pc:picChg>
        <pc:picChg chg="add del">
          <ac:chgData name="Steve Johnson" userId="f03b10e8-15b9-47ae-947f-5efaf92a5892" providerId="ADAL" clId="{41A40D92-B6E0-4C4D-AA03-7A2F319173B9}" dt="2018-12-17T06:24:01.888" v="1907"/>
          <ac:picMkLst>
            <pc:docMk/>
            <pc:sldMk cId="4125951665" sldId="2193"/>
            <ac:picMk id="20" creationId="{EE2184FF-B005-40AE-90A4-AA85BEB3A7B6}"/>
          </ac:picMkLst>
        </pc:picChg>
        <pc:picChg chg="add del">
          <ac:chgData name="Steve Johnson" userId="f03b10e8-15b9-47ae-947f-5efaf92a5892" providerId="ADAL" clId="{41A40D92-B6E0-4C4D-AA03-7A2F319173B9}" dt="2018-12-17T06:24:07.097" v="1909"/>
          <ac:picMkLst>
            <pc:docMk/>
            <pc:sldMk cId="4125951665" sldId="2193"/>
            <ac:picMk id="22" creationId="{64F823A4-3B4C-458E-923C-B42B34C992A1}"/>
          </ac:picMkLst>
        </pc:picChg>
      </pc:sldChg>
      <pc:sldChg chg="addSp delSp modSp add delAnim modAnim">
        <pc:chgData name="Steve Johnson" userId="f03b10e8-15b9-47ae-947f-5efaf92a5892" providerId="ADAL" clId="{41A40D92-B6E0-4C4D-AA03-7A2F319173B9}" dt="2018-12-17T06:25:35.118" v="1920" actId="1076"/>
        <pc:sldMkLst>
          <pc:docMk/>
          <pc:sldMk cId="1231218868" sldId="2194"/>
        </pc:sldMkLst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6" creationId="{8A38AD17-1FED-46C3-B1D4-0ED9C2D73FAF}"/>
          </ac:spMkLst>
        </pc:spChg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7" creationId="{AEA4213F-5FB8-481D-95D8-70227AB341BA}"/>
          </ac:spMkLst>
        </pc:spChg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8" creationId="{370C9FA0-2ED7-4171-9D74-749525D3D36E}"/>
          </ac:spMkLst>
        </pc:spChg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9" creationId="{897D254E-4487-4EEA-A59A-ED89753CCDED}"/>
          </ac:spMkLst>
        </pc:spChg>
        <pc:picChg chg="add mod">
          <ac:chgData name="Steve Johnson" userId="f03b10e8-15b9-47ae-947f-5efaf92a5892" providerId="ADAL" clId="{41A40D92-B6E0-4C4D-AA03-7A2F319173B9}" dt="2018-12-17T06:25:35.118" v="1920" actId="1076"/>
          <ac:picMkLst>
            <pc:docMk/>
            <pc:sldMk cId="1231218868" sldId="2194"/>
            <ac:picMk id="2" creationId="{9E8351B5-510A-4979-B307-04190F781A59}"/>
          </ac:picMkLst>
        </pc:picChg>
        <pc:picChg chg="add mod">
          <ac:chgData name="Steve Johnson" userId="f03b10e8-15b9-47ae-947f-5efaf92a5892" providerId="ADAL" clId="{41A40D92-B6E0-4C4D-AA03-7A2F319173B9}" dt="2018-12-17T06:25:35.118" v="1920" actId="1076"/>
          <ac:picMkLst>
            <pc:docMk/>
            <pc:sldMk cId="1231218868" sldId="2194"/>
            <ac:picMk id="3" creationId="{20335A97-1CF3-4BDF-82C2-104D7D54E7F2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1" creationId="{0C11C43C-A775-40A3-AD16-A744ACA25548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2" creationId="{3923EE88-3120-491F-970B-6E1D11941B70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4" creationId="{6CE80DDF-664A-4FFF-A0D1-C58BE4500103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5" creationId="{4325D423-F572-44FE-A054-111CEBF01B7B}"/>
          </ac:picMkLst>
        </pc:picChg>
      </pc:sldChg>
      <pc:sldChg chg="addSp delSp modSp add delAnim">
        <pc:chgData name="Steve Johnson" userId="f03b10e8-15b9-47ae-947f-5efaf92a5892" providerId="ADAL" clId="{41A40D92-B6E0-4C4D-AA03-7A2F319173B9}" dt="2018-12-17T06:26:25.677" v="1928"/>
        <pc:sldMkLst>
          <pc:docMk/>
          <pc:sldMk cId="930387325" sldId="2195"/>
        </pc:sldMkLst>
        <pc:spChg chg="mod">
          <ac:chgData name="Steve Johnson" userId="f03b10e8-15b9-47ae-947f-5efaf92a5892" providerId="ADAL" clId="{41A40D92-B6E0-4C4D-AA03-7A2F319173B9}" dt="2018-12-17T06:25:57.862" v="1925" actId="20577"/>
          <ac:spMkLst>
            <pc:docMk/>
            <pc:sldMk cId="930387325" sldId="2195"/>
            <ac:spMk id="6" creationId="{00000000-0000-0000-0000-000000000000}"/>
          </ac:spMkLst>
        </pc:spChg>
        <pc:spChg chg="add">
          <ac:chgData name="Steve Johnson" userId="f03b10e8-15b9-47ae-947f-5efaf92a5892" providerId="ADAL" clId="{41A40D92-B6E0-4C4D-AA03-7A2F319173B9}" dt="2018-12-17T06:26:08.137" v="1926"/>
          <ac:spMkLst>
            <pc:docMk/>
            <pc:sldMk cId="930387325" sldId="2195"/>
            <ac:spMk id="9" creationId="{E108F1BF-1E69-484A-9E9D-560B57116AA2}"/>
          </ac:spMkLst>
        </pc:spChg>
        <pc:spChg chg="add">
          <ac:chgData name="Steve Johnson" userId="f03b10e8-15b9-47ae-947f-5efaf92a5892" providerId="ADAL" clId="{41A40D92-B6E0-4C4D-AA03-7A2F319173B9}" dt="2018-12-17T06:26:08.137" v="1926"/>
          <ac:spMkLst>
            <pc:docMk/>
            <pc:sldMk cId="930387325" sldId="2195"/>
            <ac:spMk id="10" creationId="{6E5EA707-17A1-462E-9B30-D6DEBC4B528D}"/>
          </ac:spMkLst>
        </pc:spChg>
        <pc:spChg chg="add del">
          <ac:chgData name="Steve Johnson" userId="f03b10e8-15b9-47ae-947f-5efaf92a5892" providerId="ADAL" clId="{41A40D92-B6E0-4C4D-AA03-7A2F319173B9}" dt="2018-12-17T06:26:25.677" v="1928"/>
          <ac:spMkLst>
            <pc:docMk/>
            <pc:sldMk cId="930387325" sldId="2195"/>
            <ac:spMk id="15" creationId="{C860B20D-6014-4A66-8C3C-CDC765FEFE8B}"/>
          </ac:spMkLst>
        </pc:spChg>
        <pc:spChg chg="add del">
          <ac:chgData name="Steve Johnson" userId="f03b10e8-15b9-47ae-947f-5efaf92a5892" providerId="ADAL" clId="{41A40D92-B6E0-4C4D-AA03-7A2F319173B9}" dt="2018-12-17T06:26:25.677" v="1928"/>
          <ac:spMkLst>
            <pc:docMk/>
            <pc:sldMk cId="930387325" sldId="2195"/>
            <ac:spMk id="16" creationId="{F131E854-EED8-4223-A5C4-4BF91F9EB518}"/>
          </ac:spMkLst>
        </pc:spChg>
        <pc:picChg chg="del">
          <ac:chgData name="Steve Johnson" userId="f03b10e8-15b9-47ae-947f-5efaf92a5892" providerId="ADAL" clId="{41A40D92-B6E0-4C4D-AA03-7A2F319173B9}" dt="2018-12-17T06:25:38.721" v="1922" actId="478"/>
          <ac:picMkLst>
            <pc:docMk/>
            <pc:sldMk cId="930387325" sldId="2195"/>
            <ac:picMk id="2" creationId="{9E8351B5-510A-4979-B307-04190F781A59}"/>
          </ac:picMkLst>
        </pc:picChg>
        <pc:picChg chg="del">
          <ac:chgData name="Steve Johnson" userId="f03b10e8-15b9-47ae-947f-5efaf92a5892" providerId="ADAL" clId="{41A40D92-B6E0-4C4D-AA03-7A2F319173B9}" dt="2018-12-17T06:25:38.049" v="1921" actId="478"/>
          <ac:picMkLst>
            <pc:docMk/>
            <pc:sldMk cId="930387325" sldId="2195"/>
            <ac:picMk id="3" creationId="{20335A97-1CF3-4BDF-82C2-104D7D54E7F2}"/>
          </ac:picMkLst>
        </pc:picChg>
        <pc:picChg chg="add">
          <ac:chgData name="Steve Johnson" userId="f03b10e8-15b9-47ae-947f-5efaf92a5892" providerId="ADAL" clId="{41A40D92-B6E0-4C4D-AA03-7A2F319173B9}" dt="2018-12-17T06:26:08.137" v="1926"/>
          <ac:picMkLst>
            <pc:docMk/>
            <pc:sldMk cId="930387325" sldId="2195"/>
            <ac:picMk id="7" creationId="{5D8BE76E-BE95-49E7-896C-FD9703A8A0AF}"/>
          </ac:picMkLst>
        </pc:picChg>
        <pc:picChg chg="add">
          <ac:chgData name="Steve Johnson" userId="f03b10e8-15b9-47ae-947f-5efaf92a5892" providerId="ADAL" clId="{41A40D92-B6E0-4C4D-AA03-7A2F319173B9}" dt="2018-12-17T06:26:08.137" v="1926"/>
          <ac:picMkLst>
            <pc:docMk/>
            <pc:sldMk cId="930387325" sldId="2195"/>
            <ac:picMk id="8" creationId="{657C31CC-20F7-40A0-AED2-0220F47BDB0C}"/>
          </ac:picMkLst>
        </pc:picChg>
        <pc:picChg chg="add del">
          <ac:chgData name="Steve Johnson" userId="f03b10e8-15b9-47ae-947f-5efaf92a5892" providerId="ADAL" clId="{41A40D92-B6E0-4C4D-AA03-7A2F319173B9}" dt="2018-12-17T06:26:25.677" v="1928"/>
          <ac:picMkLst>
            <pc:docMk/>
            <pc:sldMk cId="930387325" sldId="2195"/>
            <ac:picMk id="12" creationId="{42F7C7C8-4C0F-43F1-B0BD-16A81DFC1E28}"/>
          </ac:picMkLst>
        </pc:picChg>
        <pc:picChg chg="add del">
          <ac:chgData name="Steve Johnson" userId="f03b10e8-15b9-47ae-947f-5efaf92a5892" providerId="ADAL" clId="{41A40D92-B6E0-4C4D-AA03-7A2F319173B9}" dt="2018-12-17T06:26:25.677" v="1928"/>
          <ac:picMkLst>
            <pc:docMk/>
            <pc:sldMk cId="930387325" sldId="2195"/>
            <ac:picMk id="14" creationId="{083EB8B6-B8D3-4773-9D2F-75E9029D4F64}"/>
          </ac:picMkLst>
        </pc:picChg>
        <pc:cxnChg chg="add">
          <ac:chgData name="Steve Johnson" userId="f03b10e8-15b9-47ae-947f-5efaf92a5892" providerId="ADAL" clId="{41A40D92-B6E0-4C4D-AA03-7A2F319173B9}" dt="2018-12-17T06:26:08.137" v="1926"/>
          <ac:cxnSpMkLst>
            <pc:docMk/>
            <pc:sldMk cId="930387325" sldId="2195"/>
            <ac:cxnSpMk id="11" creationId="{0B1D2E57-C249-4300-9D48-A7E85E0E70E1}"/>
          </ac:cxnSpMkLst>
        </pc:cxnChg>
        <pc:cxnChg chg="add del">
          <ac:chgData name="Steve Johnson" userId="f03b10e8-15b9-47ae-947f-5efaf92a5892" providerId="ADAL" clId="{41A40D92-B6E0-4C4D-AA03-7A2F319173B9}" dt="2018-12-17T06:26:25.677" v="1928"/>
          <ac:cxnSpMkLst>
            <pc:docMk/>
            <pc:sldMk cId="930387325" sldId="2195"/>
            <ac:cxnSpMk id="17" creationId="{49FA3250-0C92-4324-9B58-B6DAF9DB883E}"/>
          </ac:cxnSpMkLst>
        </pc:cxnChg>
      </pc:sldChg>
      <pc:sldChg chg="addSp delSp modSp add">
        <pc:chgData name="Steve Johnson" userId="f03b10e8-15b9-47ae-947f-5efaf92a5892" providerId="ADAL" clId="{41A40D92-B6E0-4C4D-AA03-7A2F319173B9}" dt="2018-12-17T06:27:35.697" v="1985" actId="20577"/>
        <pc:sldMkLst>
          <pc:docMk/>
          <pc:sldMk cId="2905541362" sldId="2196"/>
        </pc:sldMkLst>
        <pc:spChg chg="mod">
          <ac:chgData name="Steve Johnson" userId="f03b10e8-15b9-47ae-947f-5efaf92a5892" providerId="ADAL" clId="{41A40D92-B6E0-4C4D-AA03-7A2F319173B9}" dt="2018-12-17T06:27:35.697" v="1985" actId="20577"/>
          <ac:spMkLst>
            <pc:docMk/>
            <pc:sldMk cId="2905541362" sldId="2196"/>
            <ac:spMk id="6" creationId="{00000000-0000-0000-0000-000000000000}"/>
          </ac:spMkLst>
        </pc:spChg>
        <pc:spChg chg="del">
          <ac:chgData name="Steve Johnson" userId="f03b10e8-15b9-47ae-947f-5efaf92a5892" providerId="ADAL" clId="{41A40D92-B6E0-4C4D-AA03-7A2F319173B9}" dt="2018-12-17T06:26:53.978" v="1930" actId="478"/>
          <ac:spMkLst>
            <pc:docMk/>
            <pc:sldMk cId="2905541362" sldId="2196"/>
            <ac:spMk id="9" creationId="{E108F1BF-1E69-484A-9E9D-560B57116AA2}"/>
          </ac:spMkLst>
        </pc:spChg>
        <pc:spChg chg="del">
          <ac:chgData name="Steve Johnson" userId="f03b10e8-15b9-47ae-947f-5efaf92a5892" providerId="ADAL" clId="{41A40D92-B6E0-4C4D-AA03-7A2F319173B9}" dt="2018-12-17T06:26:53.978" v="1930" actId="478"/>
          <ac:spMkLst>
            <pc:docMk/>
            <pc:sldMk cId="2905541362" sldId="2196"/>
            <ac:spMk id="10" creationId="{6E5EA707-17A1-462E-9B30-D6DEBC4B528D}"/>
          </ac:spMkLst>
        </pc:spChg>
        <pc:spChg chg="add mod">
          <ac:chgData name="Steve Johnson" userId="f03b10e8-15b9-47ae-947f-5efaf92a5892" providerId="ADAL" clId="{41A40D92-B6E0-4C4D-AA03-7A2F319173B9}" dt="2018-12-17T06:27:20.651" v="1934" actId="1076"/>
          <ac:spMkLst>
            <pc:docMk/>
            <pc:sldMk cId="2905541362" sldId="2196"/>
            <ac:spMk id="12" creationId="{B580B75D-521F-43BB-9D4B-1732CB094D92}"/>
          </ac:spMkLst>
        </pc:spChg>
        <pc:picChg chg="del">
          <ac:chgData name="Steve Johnson" userId="f03b10e8-15b9-47ae-947f-5efaf92a5892" providerId="ADAL" clId="{41A40D92-B6E0-4C4D-AA03-7A2F319173B9}" dt="2018-12-17T06:26:53.978" v="1930" actId="478"/>
          <ac:picMkLst>
            <pc:docMk/>
            <pc:sldMk cId="2905541362" sldId="2196"/>
            <ac:picMk id="7" creationId="{5D8BE76E-BE95-49E7-896C-FD9703A8A0AF}"/>
          </ac:picMkLst>
        </pc:picChg>
        <pc:picChg chg="del">
          <ac:chgData name="Steve Johnson" userId="f03b10e8-15b9-47ae-947f-5efaf92a5892" providerId="ADAL" clId="{41A40D92-B6E0-4C4D-AA03-7A2F319173B9}" dt="2018-12-17T06:26:53.978" v="1930" actId="478"/>
          <ac:picMkLst>
            <pc:docMk/>
            <pc:sldMk cId="2905541362" sldId="2196"/>
            <ac:picMk id="8" creationId="{657C31CC-20F7-40A0-AED2-0220F47BDB0C}"/>
          </ac:picMkLst>
        </pc:picChg>
        <pc:cxnChg chg="del">
          <ac:chgData name="Steve Johnson" userId="f03b10e8-15b9-47ae-947f-5efaf92a5892" providerId="ADAL" clId="{41A40D92-B6E0-4C4D-AA03-7A2F319173B9}" dt="2018-12-17T06:26:53.978" v="1930" actId="478"/>
          <ac:cxnSpMkLst>
            <pc:docMk/>
            <pc:sldMk cId="2905541362" sldId="2196"/>
            <ac:cxnSpMk id="11" creationId="{0B1D2E57-C249-4300-9D48-A7E85E0E70E1}"/>
          </ac:cxnSpMkLst>
        </pc:cxnChg>
      </pc:sldChg>
      <pc:sldChg chg="modSp add modAnim">
        <pc:chgData name="Steve Johnson" userId="f03b10e8-15b9-47ae-947f-5efaf92a5892" providerId="ADAL" clId="{41A40D92-B6E0-4C4D-AA03-7A2F319173B9}" dt="2018-12-17T06:30:05.053" v="2062"/>
        <pc:sldMkLst>
          <pc:docMk/>
          <pc:sldMk cId="150846951" sldId="2198"/>
        </pc:sldMkLst>
        <pc:spChg chg="mod">
          <ac:chgData name="Steve Johnson" userId="f03b10e8-15b9-47ae-947f-5efaf92a5892" providerId="ADAL" clId="{41A40D92-B6E0-4C4D-AA03-7A2F319173B9}" dt="2018-12-17T06:29:26.397" v="2054" actId="6549"/>
          <ac:spMkLst>
            <pc:docMk/>
            <pc:sldMk cId="150846951" sldId="2198"/>
            <ac:spMk id="6" creationId="{00000000-0000-0000-0000-000000000000}"/>
          </ac:spMkLst>
        </pc:spChg>
        <pc:picChg chg="mod">
          <ac:chgData name="Steve Johnson" userId="f03b10e8-15b9-47ae-947f-5efaf92a5892" providerId="ADAL" clId="{41A40D92-B6E0-4C4D-AA03-7A2F319173B9}" dt="2018-12-17T06:29:45.306" v="2058" actId="1076"/>
          <ac:picMkLst>
            <pc:docMk/>
            <pc:sldMk cId="150846951" sldId="2198"/>
            <ac:picMk id="2" creationId="{E32D93CC-6879-48F1-86A7-07ACB2A531A8}"/>
          </ac:picMkLst>
        </pc:picChg>
        <pc:picChg chg="mod">
          <ac:chgData name="Steve Johnson" userId="f03b10e8-15b9-47ae-947f-5efaf92a5892" providerId="ADAL" clId="{41A40D92-B6E0-4C4D-AA03-7A2F319173B9}" dt="2018-12-17T06:29:49.437" v="2059" actId="1076"/>
          <ac:picMkLst>
            <pc:docMk/>
            <pc:sldMk cId="150846951" sldId="2198"/>
            <ac:picMk id="3" creationId="{0C4651D0-5175-4B57-B5FC-540F23DF5ACB}"/>
          </ac:picMkLst>
        </pc:picChg>
      </pc:sldChg>
    </pc:docChg>
  </pc:docChgLst>
  <pc:docChgLst>
    <pc:chgData name="Steve Johnson" userId="f03b10e8-15b9-47ae-947f-5efaf92a5892" providerId="ADAL" clId="{C959F3CC-8AB8-4C5D-9B9B-2F2AC2D8F3DC}"/>
    <pc:docChg chg="undo custSel addSld delSld modSld sldOrd modSection">
      <pc:chgData name="Steve Johnson" userId="f03b10e8-15b9-47ae-947f-5efaf92a5892" providerId="ADAL" clId="{C959F3CC-8AB8-4C5D-9B9B-2F2AC2D8F3DC}" dt="2018-12-16T20:08:40.586" v="3216" actId="478"/>
      <pc:docMkLst>
        <pc:docMk/>
      </pc:docMkLst>
      <pc:sldChg chg="delSp modSp ord delAnim">
        <pc:chgData name="Steve Johnson" userId="f03b10e8-15b9-47ae-947f-5efaf92a5892" providerId="ADAL" clId="{C959F3CC-8AB8-4C5D-9B9B-2F2AC2D8F3DC}" dt="2018-12-16T18:52:23.129" v="1430"/>
        <pc:sldMkLst>
          <pc:docMk/>
          <pc:sldMk cId="2170769918" sldId="2176"/>
        </pc:sldMkLst>
        <pc:spChg chg="mod">
          <ac:chgData name="Steve Johnson" userId="f03b10e8-15b9-47ae-947f-5efaf92a5892" providerId="ADAL" clId="{C959F3CC-8AB8-4C5D-9B9B-2F2AC2D8F3DC}" dt="2018-12-16T18:20:33.435" v="195" actId="20577"/>
          <ac:spMkLst>
            <pc:docMk/>
            <pc:sldMk cId="2170769918" sldId="2176"/>
            <ac:spMk id="6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8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9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0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1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2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4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5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6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7" creationId="{00000000-0000-0000-0000-000000000000}"/>
          </ac:spMkLst>
        </pc:spChg>
        <pc:spChg chg="mod">
          <ac:chgData name="Steve Johnson" userId="f03b10e8-15b9-47ae-947f-5efaf92a5892" providerId="ADAL" clId="{C959F3CC-8AB8-4C5D-9B9B-2F2AC2D8F3DC}" dt="2018-12-16T18:03:57.059" v="7" actId="20577"/>
          <ac:spMkLst>
            <pc:docMk/>
            <pc:sldMk cId="2170769918" sldId="2176"/>
            <ac:spMk id="27" creationId="{D4CBCD6F-9EE5-4275-896C-ED8B7EC22B23}"/>
          </ac:spMkLst>
        </pc:spChg>
        <pc:picChg chg="del">
          <ac:chgData name="Steve Johnson" userId="f03b10e8-15b9-47ae-947f-5efaf92a5892" providerId="ADAL" clId="{C959F3CC-8AB8-4C5D-9B9B-2F2AC2D8F3DC}" dt="2018-12-16T18:04:01.348" v="8" actId="478"/>
          <ac:picMkLst>
            <pc:docMk/>
            <pc:sldMk cId="2170769918" sldId="2176"/>
            <ac:picMk id="21" creationId="{00000000-0000-0000-0000-000000000000}"/>
          </ac:picMkLst>
        </pc:pic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18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19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0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3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4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5" creationId="{00000000-0000-0000-0000-000000000000}"/>
          </ac:cxnSpMkLst>
        </pc:cxnChg>
      </pc:sldChg>
      <pc:sldChg chg="addSp modSp add ord">
        <pc:chgData name="Steve Johnson" userId="f03b10e8-15b9-47ae-947f-5efaf92a5892" providerId="ADAL" clId="{C959F3CC-8AB8-4C5D-9B9B-2F2AC2D8F3DC}" dt="2018-12-16T19:58:14.997" v="2955" actId="1076"/>
        <pc:sldMkLst>
          <pc:docMk/>
          <pc:sldMk cId="1298400075" sldId="2181"/>
        </pc:sldMkLst>
        <pc:spChg chg="add mod">
          <ac:chgData name="Steve Johnson" userId="f03b10e8-15b9-47ae-947f-5efaf92a5892" providerId="ADAL" clId="{C959F3CC-8AB8-4C5D-9B9B-2F2AC2D8F3DC}" dt="2018-12-16T19:58:14.997" v="2955" actId="1076"/>
          <ac:spMkLst>
            <pc:docMk/>
            <pc:sldMk cId="1298400075" sldId="2181"/>
            <ac:spMk id="5" creationId="{92DFBA17-EC79-4995-BC3B-626F1DF036F3}"/>
          </ac:spMkLst>
        </pc:spChg>
        <pc:spChg chg="mod">
          <ac:chgData name="Steve Johnson" userId="f03b10e8-15b9-47ae-947f-5efaf92a5892" providerId="ADAL" clId="{C959F3CC-8AB8-4C5D-9B9B-2F2AC2D8F3DC}" dt="2018-12-16T19:58:07.435" v="2954" actId="20577"/>
          <ac:spMkLst>
            <pc:docMk/>
            <pc:sldMk cId="1298400075" sldId="2181"/>
            <ac:spMk id="6" creationId="{00000000-0000-0000-0000-000000000000}"/>
          </ac:spMkLst>
        </pc:spChg>
      </pc:sldChg>
    </pc:docChg>
  </pc:docChgLst>
  <pc:docChgLst>
    <pc:chgData name="Steven W Johnson" userId="33beb849-2479-4801-af12-e9583e9b5ba1" providerId="ADAL" clId="{141B8246-F903-445A-A43D-3C1F0C36A6D7}"/>
    <pc:docChg chg="undo redo custSel addSld delSld modSld sldOrd modSection">
      <pc:chgData name="Steven W Johnson" userId="33beb849-2479-4801-af12-e9583e9b5ba1" providerId="ADAL" clId="{141B8246-F903-445A-A43D-3C1F0C36A6D7}" dt="2023-09-12T15:58:33.390" v="3172" actId="20577"/>
      <pc:docMkLst>
        <pc:docMk/>
      </pc:docMkLst>
      <pc:sldChg chg="delSp modSp mod ord">
        <pc:chgData name="Steven W Johnson" userId="33beb849-2479-4801-af12-e9583e9b5ba1" providerId="ADAL" clId="{141B8246-F903-445A-A43D-3C1F0C36A6D7}" dt="2023-09-12T13:48:02.094" v="444" actId="6549"/>
        <pc:sldMkLst>
          <pc:docMk/>
          <pc:sldMk cId="1298400075" sldId="2181"/>
        </pc:sldMkLst>
        <pc:spChg chg="del">
          <ac:chgData name="Steven W Johnson" userId="33beb849-2479-4801-af12-e9583e9b5ba1" providerId="ADAL" clId="{141B8246-F903-445A-A43D-3C1F0C36A6D7}" dt="2023-09-12T13:45:59.559" v="300" actId="478"/>
          <ac:spMkLst>
            <pc:docMk/>
            <pc:sldMk cId="1298400075" sldId="2181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3:48:02.094" v="444" actId="6549"/>
          <ac:spMkLst>
            <pc:docMk/>
            <pc:sldMk cId="1298400075" sldId="2181"/>
            <ac:spMk id="6" creationId="{00000000-0000-0000-0000-000000000000}"/>
          </ac:spMkLst>
        </pc:spChg>
        <pc:spChg chg="mod">
          <ac:chgData name="Steven W Johnson" userId="33beb849-2479-4801-af12-e9583e9b5ba1" providerId="ADAL" clId="{141B8246-F903-445A-A43D-3C1F0C36A6D7}" dt="2023-09-12T13:39:48.220" v="9" actId="20577"/>
          <ac:spMkLst>
            <pc:docMk/>
            <pc:sldMk cId="1298400075" sldId="2181"/>
            <ac:spMk id="27" creationId="{D4CBCD6F-9EE5-4275-896C-ED8B7EC22B23}"/>
          </ac:spMkLst>
        </pc:spChg>
      </pc:sldChg>
      <pc:sldChg chg="del">
        <pc:chgData name="Steven W Johnson" userId="33beb849-2479-4801-af12-e9583e9b5ba1" providerId="ADAL" clId="{141B8246-F903-445A-A43D-3C1F0C36A6D7}" dt="2023-09-12T14:59:13.394" v="1751" actId="47"/>
        <pc:sldMkLst>
          <pc:docMk/>
          <pc:sldMk cId="750206435" sldId="2182"/>
        </pc:sldMkLst>
      </pc:sldChg>
      <pc:sldChg chg="del">
        <pc:chgData name="Steven W Johnson" userId="33beb849-2479-4801-af12-e9583e9b5ba1" providerId="ADAL" clId="{141B8246-F903-445A-A43D-3C1F0C36A6D7}" dt="2023-09-12T14:51:25.783" v="1667" actId="47"/>
        <pc:sldMkLst>
          <pc:docMk/>
          <pc:sldMk cId="3172103647" sldId="2183"/>
        </pc:sldMkLst>
      </pc:sldChg>
      <pc:sldChg chg="del">
        <pc:chgData name="Steven W Johnson" userId="33beb849-2479-4801-af12-e9583e9b5ba1" providerId="ADAL" clId="{141B8246-F903-445A-A43D-3C1F0C36A6D7}" dt="2023-09-12T14:27:30.270" v="1426" actId="47"/>
        <pc:sldMkLst>
          <pc:docMk/>
          <pc:sldMk cId="707387840" sldId="2184"/>
        </pc:sldMkLst>
      </pc:sldChg>
      <pc:sldChg chg="del">
        <pc:chgData name="Steven W Johnson" userId="33beb849-2479-4801-af12-e9583e9b5ba1" providerId="ADAL" clId="{141B8246-F903-445A-A43D-3C1F0C36A6D7}" dt="2023-09-12T15:17:46.201" v="1755" actId="47"/>
        <pc:sldMkLst>
          <pc:docMk/>
          <pc:sldMk cId="3673532851" sldId="2185"/>
        </pc:sldMkLst>
      </pc:sldChg>
      <pc:sldChg chg="del">
        <pc:chgData name="Steven W Johnson" userId="33beb849-2479-4801-af12-e9583e9b5ba1" providerId="ADAL" clId="{141B8246-F903-445A-A43D-3C1F0C36A6D7}" dt="2023-09-12T15:17:47.526" v="1756" actId="47"/>
        <pc:sldMkLst>
          <pc:docMk/>
          <pc:sldMk cId="1322686151" sldId="2186"/>
        </pc:sldMkLst>
      </pc:sldChg>
      <pc:sldChg chg="del">
        <pc:chgData name="Steven W Johnson" userId="33beb849-2479-4801-af12-e9583e9b5ba1" providerId="ADAL" clId="{141B8246-F903-445A-A43D-3C1F0C36A6D7}" dt="2023-09-12T15:18:54.172" v="1763" actId="47"/>
        <pc:sldMkLst>
          <pc:docMk/>
          <pc:sldMk cId="2385395347" sldId="2187"/>
        </pc:sldMkLst>
      </pc:sldChg>
      <pc:sldChg chg="del">
        <pc:chgData name="Steven W Johnson" userId="33beb849-2479-4801-af12-e9583e9b5ba1" providerId="ADAL" clId="{141B8246-F903-445A-A43D-3C1F0C36A6D7}" dt="2023-09-12T14:59:17.116" v="1753" actId="47"/>
        <pc:sldMkLst>
          <pc:docMk/>
          <pc:sldMk cId="4525223" sldId="2188"/>
        </pc:sldMkLst>
      </pc:sldChg>
      <pc:sldChg chg="del">
        <pc:chgData name="Steven W Johnson" userId="33beb849-2479-4801-af12-e9583e9b5ba1" providerId="ADAL" clId="{141B8246-F903-445A-A43D-3C1F0C36A6D7}" dt="2023-09-12T15:18:56.253" v="1765" actId="47"/>
        <pc:sldMkLst>
          <pc:docMk/>
          <pc:sldMk cId="531065728" sldId="2189"/>
        </pc:sldMkLst>
      </pc:sldChg>
      <pc:sldChg chg="del">
        <pc:chgData name="Steven W Johnson" userId="33beb849-2479-4801-af12-e9583e9b5ba1" providerId="ADAL" clId="{141B8246-F903-445A-A43D-3C1F0C36A6D7}" dt="2023-09-12T15:18:57.239" v="1766" actId="47"/>
        <pc:sldMkLst>
          <pc:docMk/>
          <pc:sldMk cId="2641695263" sldId="2190"/>
        </pc:sldMkLst>
      </pc:sldChg>
      <pc:sldChg chg="del">
        <pc:chgData name="Steven W Johnson" userId="33beb849-2479-4801-af12-e9583e9b5ba1" providerId="ADAL" clId="{141B8246-F903-445A-A43D-3C1F0C36A6D7}" dt="2023-09-12T15:18:58.256" v="1767" actId="47"/>
        <pc:sldMkLst>
          <pc:docMk/>
          <pc:sldMk cId="377945903" sldId="2191"/>
        </pc:sldMkLst>
      </pc:sldChg>
      <pc:sldChg chg="del">
        <pc:chgData name="Steven W Johnson" userId="33beb849-2479-4801-af12-e9583e9b5ba1" providerId="ADAL" clId="{141B8246-F903-445A-A43D-3C1F0C36A6D7}" dt="2023-09-12T15:18:59.358" v="1768" actId="47"/>
        <pc:sldMkLst>
          <pc:docMk/>
          <pc:sldMk cId="1732029418" sldId="2192"/>
        </pc:sldMkLst>
      </pc:sldChg>
      <pc:sldChg chg="del">
        <pc:chgData name="Steven W Johnson" userId="33beb849-2479-4801-af12-e9583e9b5ba1" providerId="ADAL" clId="{141B8246-F903-445A-A43D-3C1F0C36A6D7}" dt="2023-09-12T15:19:00.660" v="1769" actId="47"/>
        <pc:sldMkLst>
          <pc:docMk/>
          <pc:sldMk cId="4125951665" sldId="2193"/>
        </pc:sldMkLst>
      </pc:sldChg>
      <pc:sldChg chg="del">
        <pc:chgData name="Steven W Johnson" userId="33beb849-2479-4801-af12-e9583e9b5ba1" providerId="ADAL" clId="{141B8246-F903-445A-A43D-3C1F0C36A6D7}" dt="2023-09-12T15:19:02.319" v="1770" actId="47"/>
        <pc:sldMkLst>
          <pc:docMk/>
          <pc:sldMk cId="1231218868" sldId="2194"/>
        </pc:sldMkLst>
      </pc:sldChg>
      <pc:sldChg chg="del">
        <pc:chgData name="Steven W Johnson" userId="33beb849-2479-4801-af12-e9583e9b5ba1" providerId="ADAL" clId="{141B8246-F903-445A-A43D-3C1F0C36A6D7}" dt="2023-09-12T15:19:03.754" v="1771" actId="47"/>
        <pc:sldMkLst>
          <pc:docMk/>
          <pc:sldMk cId="930387325" sldId="2195"/>
        </pc:sldMkLst>
      </pc:sldChg>
      <pc:sldChg chg="del">
        <pc:chgData name="Steven W Johnson" userId="33beb849-2479-4801-af12-e9583e9b5ba1" providerId="ADAL" clId="{141B8246-F903-445A-A43D-3C1F0C36A6D7}" dt="2023-09-12T15:19:04.809" v="1772" actId="47"/>
        <pc:sldMkLst>
          <pc:docMk/>
          <pc:sldMk cId="2905541362" sldId="2196"/>
        </pc:sldMkLst>
      </pc:sldChg>
      <pc:sldChg chg="del">
        <pc:chgData name="Steven W Johnson" userId="33beb849-2479-4801-af12-e9583e9b5ba1" providerId="ADAL" clId="{141B8246-F903-445A-A43D-3C1F0C36A6D7}" dt="2023-09-12T15:19:05.863" v="1773" actId="47"/>
        <pc:sldMkLst>
          <pc:docMk/>
          <pc:sldMk cId="150846951" sldId="2198"/>
        </pc:sldMkLst>
      </pc:sldChg>
      <pc:sldChg chg="addSp delSp mod">
        <pc:chgData name="Steven W Johnson" userId="33beb849-2479-4801-af12-e9583e9b5ba1" providerId="ADAL" clId="{141B8246-F903-445A-A43D-3C1F0C36A6D7}" dt="2023-09-12T13:39:27.281" v="1" actId="22"/>
        <pc:sldMkLst>
          <pc:docMk/>
          <pc:sldMk cId="2343085015" sldId="2201"/>
        </pc:sldMkLst>
        <pc:picChg chg="add">
          <ac:chgData name="Steven W Johnson" userId="33beb849-2479-4801-af12-e9583e9b5ba1" providerId="ADAL" clId="{141B8246-F903-445A-A43D-3C1F0C36A6D7}" dt="2023-09-12T13:39:27.281" v="1" actId="22"/>
          <ac:picMkLst>
            <pc:docMk/>
            <pc:sldMk cId="2343085015" sldId="2201"/>
            <ac:picMk id="3" creationId="{74237ED4-DD93-4195-C6A3-1CC0F5A25AC4}"/>
          </ac:picMkLst>
        </pc:picChg>
        <pc:picChg chg="del">
          <ac:chgData name="Steven W Johnson" userId="33beb849-2479-4801-af12-e9583e9b5ba1" providerId="ADAL" clId="{141B8246-F903-445A-A43D-3C1F0C36A6D7}" dt="2023-09-12T13:38:24.207" v="0" actId="478"/>
          <ac:picMkLst>
            <pc:docMk/>
            <pc:sldMk cId="2343085015" sldId="2201"/>
            <ac:picMk id="14" creationId="{2AEDA61D-D8BA-4CF7-838B-FF887591AC3A}"/>
          </ac:picMkLst>
        </pc:picChg>
      </pc:sldChg>
      <pc:sldChg chg="del">
        <pc:chgData name="Steven W Johnson" userId="33beb849-2479-4801-af12-e9583e9b5ba1" providerId="ADAL" clId="{141B8246-F903-445A-A43D-3C1F0C36A6D7}" dt="2023-09-12T14:59:14.433" v="1752" actId="47"/>
        <pc:sldMkLst>
          <pc:docMk/>
          <pc:sldMk cId="2727622466" sldId="2205"/>
        </pc:sldMkLst>
      </pc:sldChg>
      <pc:sldChg chg="del">
        <pc:chgData name="Steven W Johnson" userId="33beb849-2479-4801-af12-e9583e9b5ba1" providerId="ADAL" clId="{141B8246-F903-445A-A43D-3C1F0C36A6D7}" dt="2023-09-12T14:59:18.720" v="1754" actId="47"/>
        <pc:sldMkLst>
          <pc:docMk/>
          <pc:sldMk cId="3276350783" sldId="2206"/>
        </pc:sldMkLst>
      </pc:sldChg>
      <pc:sldChg chg="del">
        <pc:chgData name="Steven W Johnson" userId="33beb849-2479-4801-af12-e9583e9b5ba1" providerId="ADAL" clId="{141B8246-F903-445A-A43D-3C1F0C36A6D7}" dt="2023-09-12T15:18:55.336" v="1764" actId="47"/>
        <pc:sldMkLst>
          <pc:docMk/>
          <pc:sldMk cId="4096112372" sldId="2207"/>
        </pc:sldMkLst>
      </pc:sldChg>
      <pc:sldChg chg="del">
        <pc:chgData name="Steven W Johnson" userId="33beb849-2479-4801-af12-e9583e9b5ba1" providerId="ADAL" clId="{141B8246-F903-445A-A43D-3C1F0C36A6D7}" dt="2023-09-12T15:19:06.876" v="1774" actId="47"/>
        <pc:sldMkLst>
          <pc:docMk/>
          <pc:sldMk cId="3279333243" sldId="2208"/>
        </pc:sldMkLst>
      </pc:sldChg>
      <pc:sldChg chg="del">
        <pc:chgData name="Steven W Johnson" userId="33beb849-2479-4801-af12-e9583e9b5ba1" providerId="ADAL" clId="{141B8246-F903-445A-A43D-3C1F0C36A6D7}" dt="2023-09-12T15:19:07.800" v="1775" actId="47"/>
        <pc:sldMkLst>
          <pc:docMk/>
          <pc:sldMk cId="4089220706" sldId="2209"/>
        </pc:sldMkLst>
      </pc:sldChg>
      <pc:sldChg chg="addSp delSp modSp add mod">
        <pc:chgData name="Steven W Johnson" userId="33beb849-2479-4801-af12-e9583e9b5ba1" providerId="ADAL" clId="{141B8246-F903-445A-A43D-3C1F0C36A6D7}" dt="2023-09-12T14:57:22.476" v="1741" actId="478"/>
        <pc:sldMkLst>
          <pc:docMk/>
          <pc:sldMk cId="3787564000" sldId="2210"/>
        </pc:sldMkLst>
        <pc:spChg chg="del">
          <ac:chgData name="Steven W Johnson" userId="33beb849-2479-4801-af12-e9583e9b5ba1" providerId="ADAL" clId="{141B8246-F903-445A-A43D-3C1F0C36A6D7}" dt="2023-09-12T14:25:38.429" v="1332" actId="478"/>
          <ac:spMkLst>
            <pc:docMk/>
            <pc:sldMk cId="3787564000" sldId="2210"/>
            <ac:spMk id="5" creationId="{92DFBA17-EC79-4995-BC3B-626F1DF036F3}"/>
          </ac:spMkLst>
        </pc:spChg>
        <pc:spChg chg="del mod">
          <ac:chgData name="Steven W Johnson" userId="33beb849-2479-4801-af12-e9583e9b5ba1" providerId="ADAL" clId="{141B8246-F903-445A-A43D-3C1F0C36A6D7}" dt="2023-09-12T14:57:07.705" v="1737" actId="478"/>
          <ac:spMkLst>
            <pc:docMk/>
            <pc:sldMk cId="3787564000" sldId="2210"/>
            <ac:spMk id="6" creationId="{00000000-0000-0000-0000-000000000000}"/>
          </ac:spMkLst>
        </pc:spChg>
        <pc:spChg chg="add del mod">
          <ac:chgData name="Steven W Johnson" userId="33beb849-2479-4801-af12-e9583e9b5ba1" providerId="ADAL" clId="{141B8246-F903-445A-A43D-3C1F0C36A6D7}" dt="2023-09-12T14:57:14.665" v="1739" actId="478"/>
          <ac:spMkLst>
            <pc:docMk/>
            <pc:sldMk cId="3787564000" sldId="2210"/>
            <ac:spMk id="7" creationId="{8A09C403-2DE5-FE42-149A-D4E65FD02812}"/>
          </ac:spMkLst>
        </pc:spChg>
        <pc:spChg chg="add del mod">
          <ac:chgData name="Steven W Johnson" userId="33beb849-2479-4801-af12-e9583e9b5ba1" providerId="ADAL" clId="{141B8246-F903-445A-A43D-3C1F0C36A6D7}" dt="2023-09-12T14:57:22.476" v="1741" actId="478"/>
          <ac:spMkLst>
            <pc:docMk/>
            <pc:sldMk cId="3787564000" sldId="2210"/>
            <ac:spMk id="9" creationId="{13D38E3B-8F3D-880B-7C16-36292FCAB68B}"/>
          </ac:spMkLst>
        </pc:spChg>
        <pc:spChg chg="add del">
          <ac:chgData name="Steven W Johnson" userId="33beb849-2479-4801-af12-e9583e9b5ba1" providerId="ADAL" clId="{141B8246-F903-445A-A43D-3C1F0C36A6D7}" dt="2023-09-12T14:57:22.476" v="1741" actId="478"/>
          <ac:spMkLst>
            <pc:docMk/>
            <pc:sldMk cId="3787564000" sldId="2210"/>
            <ac:spMk id="27" creationId="{D4CBCD6F-9EE5-4275-896C-ED8B7EC22B23}"/>
          </ac:spMkLst>
        </pc:spChg>
        <pc:picChg chg="add">
          <ac:chgData name="Steven W Johnson" userId="33beb849-2479-4801-af12-e9583e9b5ba1" providerId="ADAL" clId="{141B8246-F903-445A-A43D-3C1F0C36A6D7}" dt="2023-09-12T14:56:59.391" v="1735" actId="22"/>
          <ac:picMkLst>
            <pc:docMk/>
            <pc:sldMk cId="3787564000" sldId="2210"/>
            <ac:picMk id="3" creationId="{AD458960-F4B2-E1E1-CF65-ECC6BD17BAA4}"/>
          </ac:picMkLst>
        </pc:picChg>
      </pc:sldChg>
      <pc:sldChg chg="addSp delSp modSp add mod ord">
        <pc:chgData name="Steven W Johnson" userId="33beb849-2479-4801-af12-e9583e9b5ba1" providerId="ADAL" clId="{141B8246-F903-445A-A43D-3C1F0C36A6D7}" dt="2023-09-12T13:44:44.541" v="210" actId="20578"/>
        <pc:sldMkLst>
          <pc:docMk/>
          <pc:sldMk cId="2102085627" sldId="2211"/>
        </pc:sldMkLst>
        <pc:spChg chg="add del mod">
          <ac:chgData name="Steven W Johnson" userId="33beb849-2479-4801-af12-e9583e9b5ba1" providerId="ADAL" clId="{141B8246-F903-445A-A43D-3C1F0C36A6D7}" dt="2023-09-12T13:42:26.444" v="122"/>
          <ac:spMkLst>
            <pc:docMk/>
            <pc:sldMk cId="2102085627" sldId="2211"/>
            <ac:spMk id="2" creationId="{D24CD47A-8724-3BEB-F4E6-6CBF2B77BC9E}"/>
          </ac:spMkLst>
        </pc:spChg>
        <pc:spChg chg="del mod">
          <ac:chgData name="Steven W Johnson" userId="33beb849-2479-4801-af12-e9583e9b5ba1" providerId="ADAL" clId="{141B8246-F903-445A-A43D-3C1F0C36A6D7}" dt="2023-09-12T13:42:33.187" v="124" actId="478"/>
          <ac:spMkLst>
            <pc:docMk/>
            <pc:sldMk cId="2102085627" sldId="2211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3:44:44.541" v="210" actId="20578"/>
          <ac:spMkLst>
            <pc:docMk/>
            <pc:sldMk cId="2102085627" sldId="2211"/>
            <ac:spMk id="6" creationId="{00000000-0000-0000-0000-000000000000}"/>
          </ac:spMkLst>
        </pc:spChg>
      </pc:sldChg>
      <pc:sldChg chg="addSp modSp add mod modAnim">
        <pc:chgData name="Steven W Johnson" userId="33beb849-2479-4801-af12-e9583e9b5ba1" providerId="ADAL" clId="{141B8246-F903-445A-A43D-3C1F0C36A6D7}" dt="2023-09-12T13:43:34.295" v="156"/>
        <pc:sldMkLst>
          <pc:docMk/>
          <pc:sldMk cId="1396774355" sldId="2212"/>
        </pc:sldMkLst>
        <pc:spChg chg="mod">
          <ac:chgData name="Steven W Johnson" userId="33beb849-2479-4801-af12-e9583e9b5ba1" providerId="ADAL" clId="{141B8246-F903-445A-A43D-3C1F0C36A6D7}" dt="2023-09-12T13:42:51.417" v="148" actId="20577"/>
          <ac:spMkLst>
            <pc:docMk/>
            <pc:sldMk cId="1396774355" sldId="2212"/>
            <ac:spMk id="5" creationId="{92DFBA17-EC79-4995-BC3B-626F1DF036F3}"/>
          </ac:spMkLst>
        </pc:spChg>
        <pc:cxnChg chg="add mod">
          <ac:chgData name="Steven W Johnson" userId="33beb849-2479-4801-af12-e9583e9b5ba1" providerId="ADAL" clId="{141B8246-F903-445A-A43D-3C1F0C36A6D7}" dt="2023-09-12T13:43:29.491" v="155" actId="553"/>
          <ac:cxnSpMkLst>
            <pc:docMk/>
            <pc:sldMk cId="1396774355" sldId="2212"/>
            <ac:cxnSpMk id="3" creationId="{BA8F003F-837F-0F68-8F9D-9AA43CDD7648}"/>
          </ac:cxnSpMkLst>
        </pc:cxnChg>
        <pc:cxnChg chg="add mod">
          <ac:chgData name="Steven W Johnson" userId="33beb849-2479-4801-af12-e9583e9b5ba1" providerId="ADAL" clId="{141B8246-F903-445A-A43D-3C1F0C36A6D7}" dt="2023-09-12T13:43:29.491" v="155" actId="553"/>
          <ac:cxnSpMkLst>
            <pc:docMk/>
            <pc:sldMk cId="1396774355" sldId="2212"/>
            <ac:cxnSpMk id="4" creationId="{DAC0218D-13F4-47ED-D553-8EAC41B1ADD7}"/>
          </ac:cxnSpMkLst>
        </pc:cxnChg>
        <pc:cxnChg chg="add mod">
          <ac:chgData name="Steven W Johnson" userId="33beb849-2479-4801-af12-e9583e9b5ba1" providerId="ADAL" clId="{141B8246-F903-445A-A43D-3C1F0C36A6D7}" dt="2023-09-12T13:43:29.491" v="155" actId="553"/>
          <ac:cxnSpMkLst>
            <pc:docMk/>
            <pc:sldMk cId="1396774355" sldId="2212"/>
            <ac:cxnSpMk id="7" creationId="{C4A57726-C971-D3DE-CD75-574CFA2D7C96}"/>
          </ac:cxnSpMkLst>
        </pc:cxnChg>
      </pc:sldChg>
      <pc:sldChg chg="addSp delSp modSp add mod modAnim">
        <pc:chgData name="Steven W Johnson" userId="33beb849-2479-4801-af12-e9583e9b5ba1" providerId="ADAL" clId="{141B8246-F903-445A-A43D-3C1F0C36A6D7}" dt="2023-09-12T14:03:48.402" v="716"/>
        <pc:sldMkLst>
          <pc:docMk/>
          <pc:sldMk cId="2160864043" sldId="2213"/>
        </pc:sldMkLst>
        <pc:spChg chg="del">
          <ac:chgData name="Steven W Johnson" userId="33beb849-2479-4801-af12-e9583e9b5ba1" providerId="ADAL" clId="{141B8246-F903-445A-A43D-3C1F0C36A6D7}" dt="2023-09-12T14:02:52.475" v="701" actId="478"/>
          <ac:spMkLst>
            <pc:docMk/>
            <pc:sldMk cId="2160864043" sldId="2213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4:02:58.665" v="711" actId="20577"/>
          <ac:spMkLst>
            <pc:docMk/>
            <pc:sldMk cId="2160864043" sldId="2213"/>
            <ac:spMk id="6" creationId="{00000000-0000-0000-0000-000000000000}"/>
          </ac:spMkLst>
        </pc:spChg>
        <pc:picChg chg="add mod">
          <ac:chgData name="Steven W Johnson" userId="33beb849-2479-4801-af12-e9583e9b5ba1" providerId="ADAL" clId="{141B8246-F903-445A-A43D-3C1F0C36A6D7}" dt="2023-09-12T14:03:28.779" v="715" actId="1076"/>
          <ac:picMkLst>
            <pc:docMk/>
            <pc:sldMk cId="2160864043" sldId="2213"/>
            <ac:picMk id="3" creationId="{C5D189FF-7A4E-2C25-C2F1-AACAA7FE409B}"/>
          </ac:picMkLst>
        </pc:picChg>
        <pc:picChg chg="add mod ord">
          <ac:chgData name="Steven W Johnson" userId="33beb849-2479-4801-af12-e9583e9b5ba1" providerId="ADAL" clId="{141B8246-F903-445A-A43D-3C1F0C36A6D7}" dt="2023-09-12T14:03:28.779" v="715" actId="1076"/>
          <ac:picMkLst>
            <pc:docMk/>
            <pc:sldMk cId="2160864043" sldId="2213"/>
            <ac:picMk id="7" creationId="{845F05AF-4BD1-E1AE-4702-EA1605B2FDDD}"/>
          </ac:picMkLst>
        </pc:picChg>
      </pc:sldChg>
      <pc:sldChg chg="addSp modSp add mod modAnim">
        <pc:chgData name="Steven W Johnson" userId="33beb849-2479-4801-af12-e9583e9b5ba1" providerId="ADAL" clId="{141B8246-F903-445A-A43D-3C1F0C36A6D7}" dt="2023-09-12T13:53:34.743" v="588"/>
        <pc:sldMkLst>
          <pc:docMk/>
          <pc:sldMk cId="4212842214" sldId="2214"/>
        </pc:sldMkLst>
        <pc:spChg chg="mod">
          <ac:chgData name="Steven W Johnson" userId="33beb849-2479-4801-af12-e9583e9b5ba1" providerId="ADAL" clId="{141B8246-F903-445A-A43D-3C1F0C36A6D7}" dt="2023-09-12T13:53:14.687" v="585" actId="20578"/>
          <ac:spMkLst>
            <pc:docMk/>
            <pc:sldMk cId="4212842214" sldId="2214"/>
            <ac:spMk id="6" creationId="{00000000-0000-0000-0000-000000000000}"/>
          </ac:spMkLst>
        </pc:spChg>
        <pc:picChg chg="add mod">
          <ac:chgData name="Steven W Johnson" userId="33beb849-2479-4801-af12-e9583e9b5ba1" providerId="ADAL" clId="{141B8246-F903-445A-A43D-3C1F0C36A6D7}" dt="2023-09-12T13:52:37.071" v="573" actId="1076"/>
          <ac:picMkLst>
            <pc:docMk/>
            <pc:sldMk cId="4212842214" sldId="2214"/>
            <ac:picMk id="3" creationId="{C8C0D7C5-7B2A-5EFF-05A2-2E5256516763}"/>
          </ac:picMkLst>
        </pc:picChg>
        <pc:cxnChg chg="add mod">
          <ac:chgData name="Steven W Johnson" userId="33beb849-2479-4801-af12-e9583e9b5ba1" providerId="ADAL" clId="{141B8246-F903-445A-A43D-3C1F0C36A6D7}" dt="2023-09-12T13:52:58.546" v="582" actId="1036"/>
          <ac:cxnSpMkLst>
            <pc:docMk/>
            <pc:sldMk cId="4212842214" sldId="2214"/>
            <ac:cxnSpMk id="5" creationId="{73E9EE2B-A6FC-A73E-0399-568E703CCF8F}"/>
          </ac:cxnSpMkLst>
        </pc:cxnChg>
        <pc:cxnChg chg="add mod">
          <ac:chgData name="Steven W Johnson" userId="33beb849-2479-4801-af12-e9583e9b5ba1" providerId="ADAL" clId="{141B8246-F903-445A-A43D-3C1F0C36A6D7}" dt="2023-09-12T13:53:06.761" v="584" actId="1076"/>
          <ac:cxnSpMkLst>
            <pc:docMk/>
            <pc:sldMk cId="4212842214" sldId="2214"/>
            <ac:cxnSpMk id="7" creationId="{535BD642-CBC8-FA0E-B9CF-76C8A623C87D}"/>
          </ac:cxnSpMkLst>
        </pc:cxnChg>
      </pc:sldChg>
      <pc:sldChg chg="addSp delSp modSp add mod delAnim modAnim">
        <pc:chgData name="Steven W Johnson" userId="33beb849-2479-4801-af12-e9583e9b5ba1" providerId="ADAL" clId="{141B8246-F903-445A-A43D-3C1F0C36A6D7}" dt="2023-09-12T13:56:43.069" v="654" actId="166"/>
        <pc:sldMkLst>
          <pc:docMk/>
          <pc:sldMk cId="1348774627" sldId="2215"/>
        </pc:sldMkLst>
        <pc:spChg chg="mod">
          <ac:chgData name="Steven W Johnson" userId="33beb849-2479-4801-af12-e9583e9b5ba1" providerId="ADAL" clId="{141B8246-F903-445A-A43D-3C1F0C36A6D7}" dt="2023-09-12T13:54:58.645" v="637" actId="20577"/>
          <ac:spMkLst>
            <pc:docMk/>
            <pc:sldMk cId="1348774627" sldId="2215"/>
            <ac:spMk id="6" creationId="{00000000-0000-0000-0000-000000000000}"/>
          </ac:spMkLst>
        </pc:spChg>
        <pc:picChg chg="add mod">
          <ac:chgData name="Steven W Johnson" userId="33beb849-2479-4801-af12-e9583e9b5ba1" providerId="ADAL" clId="{141B8246-F903-445A-A43D-3C1F0C36A6D7}" dt="2023-09-12T13:56:01.418" v="643" actId="1076"/>
          <ac:picMkLst>
            <pc:docMk/>
            <pc:sldMk cId="1348774627" sldId="2215"/>
            <ac:picMk id="9" creationId="{32EE9CC2-7901-F1AB-15C3-19BCDB87D46D}"/>
          </ac:picMkLst>
        </pc:picChg>
        <pc:cxnChg chg="add mod">
          <ac:chgData name="Steven W Johnson" userId="33beb849-2479-4801-af12-e9583e9b5ba1" providerId="ADAL" clId="{141B8246-F903-445A-A43D-3C1F0C36A6D7}" dt="2023-09-12T13:54:45.336" v="622" actId="1076"/>
          <ac:cxnSpMkLst>
            <pc:docMk/>
            <pc:sldMk cId="1348774627" sldId="2215"/>
            <ac:cxnSpMk id="4" creationId="{DD1300F1-332B-DC49-3B66-7B6F5A648608}"/>
          </ac:cxnSpMkLst>
        </pc:cxnChg>
        <pc:cxnChg chg="del">
          <ac:chgData name="Steven W Johnson" userId="33beb849-2479-4801-af12-e9583e9b5ba1" providerId="ADAL" clId="{141B8246-F903-445A-A43D-3C1F0C36A6D7}" dt="2023-09-12T13:54:30.692" v="619" actId="478"/>
          <ac:cxnSpMkLst>
            <pc:docMk/>
            <pc:sldMk cId="1348774627" sldId="2215"/>
            <ac:cxnSpMk id="5" creationId="{73E9EE2B-A6FC-A73E-0399-568E703CCF8F}"/>
          </ac:cxnSpMkLst>
        </pc:cxnChg>
        <pc:cxnChg chg="mod ord">
          <ac:chgData name="Steven W Johnson" userId="33beb849-2479-4801-af12-e9583e9b5ba1" providerId="ADAL" clId="{141B8246-F903-445A-A43D-3C1F0C36A6D7}" dt="2023-09-12T13:56:43.069" v="654" actId="166"/>
          <ac:cxnSpMkLst>
            <pc:docMk/>
            <pc:sldMk cId="1348774627" sldId="2215"/>
            <ac:cxnSpMk id="7" creationId="{535BD642-CBC8-FA0E-B9CF-76C8A623C87D}"/>
          </ac:cxnSpMkLst>
        </pc:cxnChg>
      </pc:sldChg>
      <pc:sldChg chg="addSp delSp modSp add mod delAnim modAnim">
        <pc:chgData name="Steven W Johnson" userId="33beb849-2479-4801-af12-e9583e9b5ba1" providerId="ADAL" clId="{141B8246-F903-445A-A43D-3C1F0C36A6D7}" dt="2023-09-12T14:01:13.046" v="699"/>
        <pc:sldMkLst>
          <pc:docMk/>
          <pc:sldMk cId="394716037" sldId="2216"/>
        </pc:sldMkLst>
        <pc:spChg chg="mod">
          <ac:chgData name="Steven W Johnson" userId="33beb849-2479-4801-af12-e9583e9b5ba1" providerId="ADAL" clId="{141B8246-F903-445A-A43D-3C1F0C36A6D7}" dt="2023-09-12T14:00:21.001" v="698" actId="20577"/>
          <ac:spMkLst>
            <pc:docMk/>
            <pc:sldMk cId="394716037" sldId="2216"/>
            <ac:spMk id="5" creationId="{92DFBA17-EC79-4995-BC3B-626F1DF036F3}"/>
          </ac:spMkLst>
        </pc:spChg>
        <pc:cxnChg chg="del">
          <ac:chgData name="Steven W Johnson" userId="33beb849-2479-4801-af12-e9583e9b5ba1" providerId="ADAL" clId="{141B8246-F903-445A-A43D-3C1F0C36A6D7}" dt="2023-09-12T13:58:31.686" v="656" actId="478"/>
          <ac:cxnSpMkLst>
            <pc:docMk/>
            <pc:sldMk cId="394716037" sldId="2216"/>
            <ac:cxnSpMk id="3" creationId="{BA8F003F-837F-0F68-8F9D-9AA43CDD7648}"/>
          </ac:cxnSpMkLst>
        </pc:cxnChg>
        <pc:cxnChg chg="del">
          <ac:chgData name="Steven W Johnson" userId="33beb849-2479-4801-af12-e9583e9b5ba1" providerId="ADAL" clId="{141B8246-F903-445A-A43D-3C1F0C36A6D7}" dt="2023-09-12T13:58:31.686" v="656" actId="478"/>
          <ac:cxnSpMkLst>
            <pc:docMk/>
            <pc:sldMk cId="394716037" sldId="2216"/>
            <ac:cxnSpMk id="4" creationId="{DAC0218D-13F4-47ED-D553-8EAC41B1ADD7}"/>
          </ac:cxnSpMkLst>
        </pc:cxnChg>
        <pc:cxnChg chg="del">
          <ac:chgData name="Steven W Johnson" userId="33beb849-2479-4801-af12-e9583e9b5ba1" providerId="ADAL" clId="{141B8246-F903-445A-A43D-3C1F0C36A6D7}" dt="2023-09-12T13:58:31.686" v="656" actId="478"/>
          <ac:cxnSpMkLst>
            <pc:docMk/>
            <pc:sldMk cId="394716037" sldId="2216"/>
            <ac:cxnSpMk id="7" creationId="{C4A57726-C971-D3DE-CD75-574CFA2D7C96}"/>
          </ac:cxnSpMkLst>
        </pc:cxnChg>
        <pc:cxnChg chg="add mod">
          <ac:chgData name="Steven W Johnson" userId="33beb849-2479-4801-af12-e9583e9b5ba1" providerId="ADAL" clId="{141B8246-F903-445A-A43D-3C1F0C36A6D7}" dt="2023-09-12T13:59:17.388" v="671" actId="1036"/>
          <ac:cxnSpMkLst>
            <pc:docMk/>
            <pc:sldMk cId="394716037" sldId="2216"/>
            <ac:cxnSpMk id="8" creationId="{6512C5DA-EAC2-893D-FC90-C05FF7C018C6}"/>
          </ac:cxnSpMkLst>
        </pc:cxnChg>
        <pc:cxnChg chg="add mod">
          <ac:chgData name="Steven W Johnson" userId="33beb849-2479-4801-af12-e9583e9b5ba1" providerId="ADAL" clId="{141B8246-F903-445A-A43D-3C1F0C36A6D7}" dt="2023-09-12T13:59:56.532" v="682" actId="14100"/>
          <ac:cxnSpMkLst>
            <pc:docMk/>
            <pc:sldMk cId="394716037" sldId="2216"/>
            <ac:cxnSpMk id="9" creationId="{C7A20EC5-C0FE-14A3-F358-D72244CCDC34}"/>
          </ac:cxnSpMkLst>
        </pc:cxnChg>
        <pc:cxnChg chg="add mod">
          <ac:chgData name="Steven W Johnson" userId="33beb849-2479-4801-af12-e9583e9b5ba1" providerId="ADAL" clId="{141B8246-F903-445A-A43D-3C1F0C36A6D7}" dt="2023-09-12T13:59:52.294" v="681" actId="14100"/>
          <ac:cxnSpMkLst>
            <pc:docMk/>
            <pc:sldMk cId="394716037" sldId="2216"/>
            <ac:cxnSpMk id="10" creationId="{5D994CEE-3A43-1446-039B-9FB44045497A}"/>
          </ac:cxnSpMkLst>
        </pc:cxnChg>
        <pc:cxnChg chg="add mod">
          <ac:chgData name="Steven W Johnson" userId="33beb849-2479-4801-af12-e9583e9b5ba1" providerId="ADAL" clId="{141B8246-F903-445A-A43D-3C1F0C36A6D7}" dt="2023-09-12T13:59:48.536" v="680" actId="14100"/>
          <ac:cxnSpMkLst>
            <pc:docMk/>
            <pc:sldMk cId="394716037" sldId="2216"/>
            <ac:cxnSpMk id="11" creationId="{DD624FA2-A5A6-6553-BF79-5415D11AAE59}"/>
          </ac:cxnSpMkLst>
        </pc:cxnChg>
      </pc:sldChg>
      <pc:sldChg chg="addSp delSp modSp add mod">
        <pc:chgData name="Steven W Johnson" userId="33beb849-2479-4801-af12-e9583e9b5ba1" providerId="ADAL" clId="{141B8246-F903-445A-A43D-3C1F0C36A6D7}" dt="2023-09-12T14:17:45.832" v="1003" actId="20577"/>
        <pc:sldMkLst>
          <pc:docMk/>
          <pc:sldMk cId="633157806" sldId="2217"/>
        </pc:sldMkLst>
        <pc:spChg chg="mod">
          <ac:chgData name="Steven W Johnson" userId="33beb849-2479-4801-af12-e9583e9b5ba1" providerId="ADAL" clId="{141B8246-F903-445A-A43D-3C1F0C36A6D7}" dt="2023-09-12T14:08:58.290" v="916" actId="20577"/>
          <ac:spMkLst>
            <pc:docMk/>
            <pc:sldMk cId="633157806" sldId="2217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4:04:50.495" v="776" actId="20577"/>
          <ac:spMkLst>
            <pc:docMk/>
            <pc:sldMk cId="633157806" sldId="2217"/>
            <ac:spMk id="6" creationId="{00000000-0000-0000-0000-000000000000}"/>
          </ac:spMkLst>
        </pc:spChg>
        <pc:spChg chg="add mod ord">
          <ac:chgData name="Steven W Johnson" userId="33beb849-2479-4801-af12-e9583e9b5ba1" providerId="ADAL" clId="{141B8246-F903-445A-A43D-3C1F0C36A6D7}" dt="2023-09-12T14:14:08.898" v="954" actId="1076"/>
          <ac:spMkLst>
            <pc:docMk/>
            <pc:sldMk cId="633157806" sldId="2217"/>
            <ac:spMk id="7" creationId="{6EFA2C7A-B7A5-873F-FBB2-77E662EA248A}"/>
          </ac:spMkLst>
        </pc:spChg>
        <pc:spChg chg="add mod">
          <ac:chgData name="Steven W Johnson" userId="33beb849-2479-4801-af12-e9583e9b5ba1" providerId="ADAL" clId="{141B8246-F903-445A-A43D-3C1F0C36A6D7}" dt="2023-09-12T14:14:08.898" v="954" actId="1076"/>
          <ac:spMkLst>
            <pc:docMk/>
            <pc:sldMk cId="633157806" sldId="2217"/>
            <ac:spMk id="9" creationId="{B82479B2-810B-2CD0-C962-99430F0D78AD}"/>
          </ac:spMkLst>
        </pc:spChg>
        <pc:spChg chg="add mod">
          <ac:chgData name="Steven W Johnson" userId="33beb849-2479-4801-af12-e9583e9b5ba1" providerId="ADAL" clId="{141B8246-F903-445A-A43D-3C1F0C36A6D7}" dt="2023-09-12T14:14:25.500" v="967" actId="20577"/>
          <ac:spMkLst>
            <pc:docMk/>
            <pc:sldMk cId="633157806" sldId="2217"/>
            <ac:spMk id="10" creationId="{F9E8EF23-33A7-C5E0-51DD-003315445666}"/>
          </ac:spMkLst>
        </pc:spChg>
        <pc:spChg chg="add mod">
          <ac:chgData name="Steven W Johnson" userId="33beb849-2479-4801-af12-e9583e9b5ba1" providerId="ADAL" clId="{141B8246-F903-445A-A43D-3C1F0C36A6D7}" dt="2023-09-12T14:14:40.487" v="971" actId="1076"/>
          <ac:spMkLst>
            <pc:docMk/>
            <pc:sldMk cId="633157806" sldId="2217"/>
            <ac:spMk id="11" creationId="{E6053736-F483-5826-36CE-C1D379870984}"/>
          </ac:spMkLst>
        </pc:spChg>
        <pc:spChg chg="add mod">
          <ac:chgData name="Steven W Johnson" userId="33beb849-2479-4801-af12-e9583e9b5ba1" providerId="ADAL" clId="{141B8246-F903-445A-A43D-3C1F0C36A6D7}" dt="2023-09-12T14:14:55.686" v="979" actId="1076"/>
          <ac:spMkLst>
            <pc:docMk/>
            <pc:sldMk cId="633157806" sldId="2217"/>
            <ac:spMk id="12" creationId="{ADD12C06-C32D-DAF9-6182-CFB5E12BC990}"/>
          </ac:spMkLst>
        </pc:spChg>
        <pc:spChg chg="add mod">
          <ac:chgData name="Steven W Johnson" userId="33beb849-2479-4801-af12-e9583e9b5ba1" providerId="ADAL" clId="{141B8246-F903-445A-A43D-3C1F0C36A6D7}" dt="2023-09-12T14:16:21.973" v="985" actId="692"/>
          <ac:spMkLst>
            <pc:docMk/>
            <pc:sldMk cId="633157806" sldId="2217"/>
            <ac:spMk id="17" creationId="{BDB779FE-9D85-58C0-E3CE-5919F5F09B53}"/>
          </ac:spMkLst>
        </pc:spChg>
        <pc:spChg chg="add mod">
          <ac:chgData name="Steven W Johnson" userId="33beb849-2479-4801-af12-e9583e9b5ba1" providerId="ADAL" clId="{141B8246-F903-445A-A43D-3C1F0C36A6D7}" dt="2023-09-12T14:17:45.832" v="1003" actId="20577"/>
          <ac:spMkLst>
            <pc:docMk/>
            <pc:sldMk cId="633157806" sldId="2217"/>
            <ac:spMk id="19" creationId="{D82DBBD7-AAB6-FDDB-D632-3B99EB74DE69}"/>
          </ac:spMkLst>
        </pc:spChg>
        <pc:grpChg chg="add mod">
          <ac:chgData name="Steven W Johnson" userId="33beb849-2479-4801-af12-e9583e9b5ba1" providerId="ADAL" clId="{141B8246-F903-445A-A43D-3C1F0C36A6D7}" dt="2023-09-12T14:14:08.898" v="954" actId="1076"/>
          <ac:grpSpMkLst>
            <pc:docMk/>
            <pc:sldMk cId="633157806" sldId="2217"/>
            <ac:grpSpMk id="8" creationId="{E27BEEBB-E47A-5E1B-16BF-F3EEB6E18EC8}"/>
          </ac:grpSpMkLst>
        </pc:grpChg>
        <pc:picChg chg="add mod">
          <ac:chgData name="Steven W Johnson" userId="33beb849-2479-4801-af12-e9583e9b5ba1" providerId="ADAL" clId="{141B8246-F903-445A-A43D-3C1F0C36A6D7}" dt="2023-09-12T14:11:08.116" v="923" actId="1076"/>
          <ac:picMkLst>
            <pc:docMk/>
            <pc:sldMk cId="633157806" sldId="2217"/>
            <ac:picMk id="2" creationId="{FE61BE62-A2B6-3F06-A4F7-1E6FE553A98D}"/>
          </ac:picMkLst>
        </pc:picChg>
        <pc:picChg chg="add mod">
          <ac:chgData name="Steven W Johnson" userId="33beb849-2479-4801-af12-e9583e9b5ba1" providerId="ADAL" clId="{141B8246-F903-445A-A43D-3C1F0C36A6D7}" dt="2023-09-12T14:12:33.803" v="932" actId="1076"/>
          <ac:picMkLst>
            <pc:docMk/>
            <pc:sldMk cId="633157806" sldId="2217"/>
            <ac:picMk id="4" creationId="{F417BB7E-6643-13E0-B961-1BE0C5CF328E}"/>
          </ac:picMkLst>
        </pc:picChg>
        <pc:picChg chg="add mod">
          <ac:chgData name="Steven W Johnson" userId="33beb849-2479-4801-af12-e9583e9b5ba1" providerId="ADAL" clId="{141B8246-F903-445A-A43D-3C1F0C36A6D7}" dt="2023-09-12T14:17:25.631" v="989" actId="14100"/>
          <ac:picMkLst>
            <pc:docMk/>
            <pc:sldMk cId="633157806" sldId="2217"/>
            <ac:picMk id="18" creationId="{24171539-14D7-0452-3D79-06341A6E8635}"/>
          </ac:picMkLst>
        </pc:picChg>
        <pc:picChg chg="add mod">
          <ac:chgData name="Steven W Johnson" userId="33beb849-2479-4801-af12-e9583e9b5ba1" providerId="ADAL" clId="{141B8246-F903-445A-A43D-3C1F0C36A6D7}" dt="2023-09-12T14:14:08.898" v="954" actId="1076"/>
          <ac:picMkLst>
            <pc:docMk/>
            <pc:sldMk cId="633157806" sldId="2217"/>
            <ac:picMk id="1026" creationId="{CD6F5581-9658-76EE-24E3-3B5DCC9E5BBC}"/>
          </ac:picMkLst>
        </pc:picChg>
        <pc:picChg chg="add mod">
          <ac:chgData name="Steven W Johnson" userId="33beb849-2479-4801-af12-e9583e9b5ba1" providerId="ADAL" clId="{141B8246-F903-445A-A43D-3C1F0C36A6D7}" dt="2023-09-12T14:14:08.898" v="954" actId="1076"/>
          <ac:picMkLst>
            <pc:docMk/>
            <pc:sldMk cId="633157806" sldId="2217"/>
            <ac:picMk id="1028" creationId="{24BAEFAD-EAD4-D23E-0D3D-D61D6D8F434B}"/>
          </ac:picMkLst>
        </pc:picChg>
        <pc:cxnChg chg="add del mod">
          <ac:chgData name="Steven W Johnson" userId="33beb849-2479-4801-af12-e9583e9b5ba1" providerId="ADAL" clId="{141B8246-F903-445A-A43D-3C1F0C36A6D7}" dt="2023-09-12T14:15:32.188" v="982" actId="478"/>
          <ac:cxnSpMkLst>
            <pc:docMk/>
            <pc:sldMk cId="633157806" sldId="2217"/>
            <ac:cxnSpMk id="15" creationId="{80E74AED-D978-D82B-42FC-00DE81CE3759}"/>
          </ac:cxnSpMkLst>
        </pc:cxnChg>
      </pc:sldChg>
      <pc:sldChg chg="addSp delSp modSp add mod modAnim">
        <pc:chgData name="Steven W Johnson" userId="33beb849-2479-4801-af12-e9583e9b5ba1" providerId="ADAL" clId="{141B8246-F903-445A-A43D-3C1F0C36A6D7}" dt="2023-09-12T14:23:58.935" v="1230" actId="20577"/>
        <pc:sldMkLst>
          <pc:docMk/>
          <pc:sldMk cId="2850790106" sldId="2218"/>
        </pc:sldMkLst>
        <pc:spChg chg="mod">
          <ac:chgData name="Steven W Johnson" userId="33beb849-2479-4801-af12-e9583e9b5ba1" providerId="ADAL" clId="{141B8246-F903-445A-A43D-3C1F0C36A6D7}" dt="2023-09-12T14:18:53.023" v="1049" actId="1076"/>
          <ac:spMkLst>
            <pc:docMk/>
            <pc:sldMk cId="2850790106" sldId="2218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4:23:58.935" v="1230" actId="20577"/>
          <ac:spMkLst>
            <pc:docMk/>
            <pc:sldMk cId="2850790106" sldId="2218"/>
            <ac:spMk id="6" creationId="{00000000-0000-0000-0000-000000000000}"/>
          </ac:spMkLst>
        </pc:spChg>
        <pc:spChg chg="mod">
          <ac:chgData name="Steven W Johnson" userId="33beb849-2479-4801-af12-e9583e9b5ba1" providerId="ADAL" clId="{141B8246-F903-445A-A43D-3C1F0C36A6D7}" dt="2023-09-12T14:19:02.345" v="1090" actId="1035"/>
          <ac:spMkLst>
            <pc:docMk/>
            <pc:sldMk cId="2850790106" sldId="2218"/>
            <ac:spMk id="7" creationId="{6EFA2C7A-B7A5-873F-FBB2-77E662EA248A}"/>
          </ac:spMkLst>
        </pc:spChg>
        <pc:spChg chg="mod">
          <ac:chgData name="Steven W Johnson" userId="33beb849-2479-4801-af12-e9583e9b5ba1" providerId="ADAL" clId="{141B8246-F903-445A-A43D-3C1F0C36A6D7}" dt="2023-09-12T14:19:02.345" v="1090" actId="1035"/>
          <ac:spMkLst>
            <pc:docMk/>
            <pc:sldMk cId="2850790106" sldId="2218"/>
            <ac:spMk id="9" creationId="{B82479B2-810B-2CD0-C962-99430F0D78AD}"/>
          </ac:spMkLst>
        </pc:spChg>
        <pc:spChg chg="mod">
          <ac:chgData name="Steven W Johnson" userId="33beb849-2479-4801-af12-e9583e9b5ba1" providerId="ADAL" clId="{141B8246-F903-445A-A43D-3C1F0C36A6D7}" dt="2023-09-12T14:23:12.891" v="1193" actId="1037"/>
          <ac:spMkLst>
            <pc:docMk/>
            <pc:sldMk cId="2850790106" sldId="2218"/>
            <ac:spMk id="10" creationId="{F9E8EF23-33A7-C5E0-51DD-003315445666}"/>
          </ac:spMkLst>
        </pc:spChg>
        <pc:spChg chg="mod">
          <ac:chgData name="Steven W Johnson" userId="33beb849-2479-4801-af12-e9583e9b5ba1" providerId="ADAL" clId="{141B8246-F903-445A-A43D-3C1F0C36A6D7}" dt="2023-09-12T14:19:02.345" v="1090" actId="1035"/>
          <ac:spMkLst>
            <pc:docMk/>
            <pc:sldMk cId="2850790106" sldId="2218"/>
            <ac:spMk id="11" creationId="{E6053736-F483-5826-36CE-C1D379870984}"/>
          </ac:spMkLst>
        </pc:spChg>
        <pc:spChg chg="mod">
          <ac:chgData name="Steven W Johnson" userId="33beb849-2479-4801-af12-e9583e9b5ba1" providerId="ADAL" clId="{141B8246-F903-445A-A43D-3C1F0C36A6D7}" dt="2023-09-12T14:23:12.891" v="1193" actId="1037"/>
          <ac:spMkLst>
            <pc:docMk/>
            <pc:sldMk cId="2850790106" sldId="2218"/>
            <ac:spMk id="12" creationId="{ADD12C06-C32D-DAF9-6182-CFB5E12BC990}"/>
          </ac:spMkLst>
        </pc:spChg>
        <pc:spChg chg="del mod">
          <ac:chgData name="Steven W Johnson" userId="33beb849-2479-4801-af12-e9583e9b5ba1" providerId="ADAL" clId="{141B8246-F903-445A-A43D-3C1F0C36A6D7}" dt="2023-09-12T14:20:50.309" v="1120" actId="478"/>
          <ac:spMkLst>
            <pc:docMk/>
            <pc:sldMk cId="2850790106" sldId="2218"/>
            <ac:spMk id="17" creationId="{BDB779FE-9D85-58C0-E3CE-5919F5F09B53}"/>
          </ac:spMkLst>
        </pc:spChg>
        <pc:spChg chg="mod">
          <ac:chgData name="Steven W Johnson" userId="33beb849-2479-4801-af12-e9583e9b5ba1" providerId="ADAL" clId="{141B8246-F903-445A-A43D-3C1F0C36A6D7}" dt="2023-09-12T14:19:02.345" v="1090" actId="1035"/>
          <ac:spMkLst>
            <pc:docMk/>
            <pc:sldMk cId="2850790106" sldId="2218"/>
            <ac:spMk id="19" creationId="{D82DBBD7-AAB6-FDDB-D632-3B99EB74DE69}"/>
          </ac:spMkLst>
        </pc:spChg>
        <pc:grpChg chg="mod">
          <ac:chgData name="Steven W Johnson" userId="33beb849-2479-4801-af12-e9583e9b5ba1" providerId="ADAL" clId="{141B8246-F903-445A-A43D-3C1F0C36A6D7}" dt="2023-09-12T14:19:02.345" v="1090" actId="1035"/>
          <ac:grpSpMkLst>
            <pc:docMk/>
            <pc:sldMk cId="2850790106" sldId="2218"/>
            <ac:grpSpMk id="8" creationId="{E27BEEBB-E47A-5E1B-16BF-F3EEB6E18EC8}"/>
          </ac:grpSpMkLst>
        </pc:grpChg>
        <pc:picChg chg="mod">
          <ac:chgData name="Steven W Johnson" userId="33beb849-2479-4801-af12-e9583e9b5ba1" providerId="ADAL" clId="{141B8246-F903-445A-A43D-3C1F0C36A6D7}" dt="2023-09-12T14:23:12.891" v="1193" actId="1037"/>
          <ac:picMkLst>
            <pc:docMk/>
            <pc:sldMk cId="2850790106" sldId="2218"/>
            <ac:picMk id="2" creationId="{FE61BE62-A2B6-3F06-A4F7-1E6FE553A98D}"/>
          </ac:picMkLst>
        </pc:picChg>
        <pc:picChg chg="del mod">
          <ac:chgData name="Steven W Johnson" userId="33beb849-2479-4801-af12-e9583e9b5ba1" providerId="ADAL" clId="{141B8246-F903-445A-A43D-3C1F0C36A6D7}" dt="2023-09-12T14:22:44.713" v="1147" actId="478"/>
          <ac:picMkLst>
            <pc:docMk/>
            <pc:sldMk cId="2850790106" sldId="2218"/>
            <ac:picMk id="4" creationId="{F417BB7E-6643-13E0-B961-1BE0C5CF328E}"/>
          </ac:picMkLst>
        </pc:picChg>
        <pc:picChg chg="mod">
          <ac:chgData name="Steven W Johnson" userId="33beb849-2479-4801-af12-e9583e9b5ba1" providerId="ADAL" clId="{141B8246-F903-445A-A43D-3C1F0C36A6D7}" dt="2023-09-12T14:19:02.345" v="1090" actId="1035"/>
          <ac:picMkLst>
            <pc:docMk/>
            <pc:sldMk cId="2850790106" sldId="2218"/>
            <ac:picMk id="18" creationId="{24171539-14D7-0452-3D79-06341A6E8635}"/>
          </ac:picMkLst>
        </pc:picChg>
        <pc:picChg chg="add mod">
          <ac:chgData name="Steven W Johnson" userId="33beb849-2479-4801-af12-e9583e9b5ba1" providerId="ADAL" clId="{141B8246-F903-445A-A43D-3C1F0C36A6D7}" dt="2023-09-12T14:23:12.891" v="1193" actId="1037"/>
          <ac:picMkLst>
            <pc:docMk/>
            <pc:sldMk cId="2850790106" sldId="2218"/>
            <ac:picMk id="23" creationId="{D4A724F7-099C-2D59-252E-58F48E179715}"/>
          </ac:picMkLst>
        </pc:picChg>
        <pc:picChg chg="mod">
          <ac:chgData name="Steven W Johnson" userId="33beb849-2479-4801-af12-e9583e9b5ba1" providerId="ADAL" clId="{141B8246-F903-445A-A43D-3C1F0C36A6D7}" dt="2023-09-12T14:19:02.345" v="1090" actId="1035"/>
          <ac:picMkLst>
            <pc:docMk/>
            <pc:sldMk cId="2850790106" sldId="2218"/>
            <ac:picMk id="1026" creationId="{CD6F5581-9658-76EE-24E3-3B5DCC9E5BBC}"/>
          </ac:picMkLst>
        </pc:picChg>
        <pc:picChg chg="mod">
          <ac:chgData name="Steven W Johnson" userId="33beb849-2479-4801-af12-e9583e9b5ba1" providerId="ADAL" clId="{141B8246-F903-445A-A43D-3C1F0C36A6D7}" dt="2023-09-12T14:19:02.345" v="1090" actId="1035"/>
          <ac:picMkLst>
            <pc:docMk/>
            <pc:sldMk cId="2850790106" sldId="2218"/>
            <ac:picMk id="1028" creationId="{24BAEFAD-EAD4-D23E-0D3D-D61D6D8F434B}"/>
          </ac:picMkLst>
        </pc:picChg>
        <pc:cxnChg chg="add mod">
          <ac:chgData name="Steven W Johnson" userId="33beb849-2479-4801-af12-e9583e9b5ba1" providerId="ADAL" clId="{141B8246-F903-445A-A43D-3C1F0C36A6D7}" dt="2023-09-12T14:20:22.686" v="1115" actId="1037"/>
          <ac:cxnSpMkLst>
            <pc:docMk/>
            <pc:sldMk cId="2850790106" sldId="2218"/>
            <ac:cxnSpMk id="14" creationId="{B16FE250-7A8E-100F-A622-5130EA938647}"/>
          </ac:cxnSpMkLst>
        </pc:cxnChg>
        <pc:cxnChg chg="add mod">
          <ac:chgData name="Steven W Johnson" userId="33beb849-2479-4801-af12-e9583e9b5ba1" providerId="ADAL" clId="{141B8246-F903-445A-A43D-3C1F0C36A6D7}" dt="2023-09-12T14:23:26.779" v="1228" actId="14100"/>
          <ac:cxnSpMkLst>
            <pc:docMk/>
            <pc:sldMk cId="2850790106" sldId="2218"/>
            <ac:cxnSpMk id="15" creationId="{8C7C6EB8-BD1D-23B0-1D5E-FE5B06FF32DE}"/>
          </ac:cxnSpMkLst>
        </pc:cxnChg>
        <pc:cxnChg chg="add mod">
          <ac:chgData name="Steven W Johnson" userId="33beb849-2479-4801-af12-e9583e9b5ba1" providerId="ADAL" clId="{141B8246-F903-445A-A43D-3C1F0C36A6D7}" dt="2023-09-12T14:23:22.241" v="1227" actId="1038"/>
          <ac:cxnSpMkLst>
            <pc:docMk/>
            <pc:sldMk cId="2850790106" sldId="2218"/>
            <ac:cxnSpMk id="16" creationId="{248CFA79-C4B3-13B0-B86C-3044CEE125E6}"/>
          </ac:cxnSpMkLst>
        </pc:cxnChg>
      </pc:sldChg>
      <pc:sldChg chg="delSp modSp add mod ord modAnim">
        <pc:chgData name="Steven W Johnson" userId="33beb849-2479-4801-af12-e9583e9b5ba1" providerId="ADAL" clId="{141B8246-F903-445A-A43D-3C1F0C36A6D7}" dt="2023-09-12T14:27:02.850" v="1425" actId="20577"/>
        <pc:sldMkLst>
          <pc:docMk/>
          <pc:sldMk cId="2083383799" sldId="2219"/>
        </pc:sldMkLst>
        <pc:spChg chg="mod">
          <ac:chgData name="Steven W Johnson" userId="33beb849-2479-4801-af12-e9583e9b5ba1" providerId="ADAL" clId="{141B8246-F903-445A-A43D-3C1F0C36A6D7}" dt="2023-09-12T14:27:02.850" v="1425" actId="20577"/>
          <ac:spMkLst>
            <pc:docMk/>
            <pc:sldMk cId="2083383799" sldId="2219"/>
            <ac:spMk id="5" creationId="{92DFBA17-EC79-4995-BC3B-626F1DF036F3}"/>
          </ac:spMkLst>
        </pc:spChg>
        <pc:spChg chg="del">
          <ac:chgData name="Steven W Johnson" userId="33beb849-2479-4801-af12-e9583e9b5ba1" providerId="ADAL" clId="{141B8246-F903-445A-A43D-3C1F0C36A6D7}" dt="2023-09-12T14:26:21.936" v="1345" actId="478"/>
          <ac:spMkLst>
            <pc:docMk/>
            <pc:sldMk cId="2083383799" sldId="2219"/>
            <ac:spMk id="9" creationId="{B82479B2-810B-2CD0-C962-99430F0D78AD}"/>
          </ac:spMkLst>
        </pc:spChg>
        <pc:spChg chg="del">
          <ac:chgData name="Steven W Johnson" userId="33beb849-2479-4801-af12-e9583e9b5ba1" providerId="ADAL" clId="{141B8246-F903-445A-A43D-3C1F0C36A6D7}" dt="2023-09-12T14:26:21.936" v="1345" actId="478"/>
          <ac:spMkLst>
            <pc:docMk/>
            <pc:sldMk cId="2083383799" sldId="2219"/>
            <ac:spMk id="10" creationId="{F9E8EF23-33A7-C5E0-51DD-003315445666}"/>
          </ac:spMkLst>
        </pc:spChg>
        <pc:spChg chg="del">
          <ac:chgData name="Steven W Johnson" userId="33beb849-2479-4801-af12-e9583e9b5ba1" providerId="ADAL" clId="{141B8246-F903-445A-A43D-3C1F0C36A6D7}" dt="2023-09-12T14:26:21.936" v="1345" actId="478"/>
          <ac:spMkLst>
            <pc:docMk/>
            <pc:sldMk cId="2083383799" sldId="2219"/>
            <ac:spMk id="11" creationId="{E6053736-F483-5826-36CE-C1D379870984}"/>
          </ac:spMkLst>
        </pc:spChg>
        <pc:spChg chg="del">
          <ac:chgData name="Steven W Johnson" userId="33beb849-2479-4801-af12-e9583e9b5ba1" providerId="ADAL" clId="{141B8246-F903-445A-A43D-3C1F0C36A6D7}" dt="2023-09-12T14:26:21.936" v="1345" actId="478"/>
          <ac:spMkLst>
            <pc:docMk/>
            <pc:sldMk cId="2083383799" sldId="2219"/>
            <ac:spMk id="12" creationId="{ADD12C06-C32D-DAF9-6182-CFB5E12BC990}"/>
          </ac:spMkLst>
        </pc:spChg>
        <pc:spChg chg="del">
          <ac:chgData name="Steven W Johnson" userId="33beb849-2479-4801-af12-e9583e9b5ba1" providerId="ADAL" clId="{141B8246-F903-445A-A43D-3C1F0C36A6D7}" dt="2023-09-12T14:26:21.936" v="1345" actId="478"/>
          <ac:spMkLst>
            <pc:docMk/>
            <pc:sldMk cId="2083383799" sldId="2219"/>
            <ac:spMk id="19" creationId="{D82DBBD7-AAB6-FDDB-D632-3B99EB74DE69}"/>
          </ac:spMkLst>
        </pc:spChg>
        <pc:grpChg chg="del">
          <ac:chgData name="Steven W Johnson" userId="33beb849-2479-4801-af12-e9583e9b5ba1" providerId="ADAL" clId="{141B8246-F903-445A-A43D-3C1F0C36A6D7}" dt="2023-09-12T14:26:21.936" v="1345" actId="478"/>
          <ac:grpSpMkLst>
            <pc:docMk/>
            <pc:sldMk cId="2083383799" sldId="2219"/>
            <ac:grpSpMk id="8" creationId="{E27BEEBB-E47A-5E1B-16BF-F3EEB6E18EC8}"/>
          </ac:grpSpMkLst>
        </pc:grpChg>
        <pc:picChg chg="del">
          <ac:chgData name="Steven W Johnson" userId="33beb849-2479-4801-af12-e9583e9b5ba1" providerId="ADAL" clId="{141B8246-F903-445A-A43D-3C1F0C36A6D7}" dt="2023-09-12T14:26:21.936" v="1345" actId="478"/>
          <ac:picMkLst>
            <pc:docMk/>
            <pc:sldMk cId="2083383799" sldId="2219"/>
            <ac:picMk id="2" creationId="{FE61BE62-A2B6-3F06-A4F7-1E6FE553A98D}"/>
          </ac:picMkLst>
        </pc:picChg>
        <pc:picChg chg="del">
          <ac:chgData name="Steven W Johnson" userId="33beb849-2479-4801-af12-e9583e9b5ba1" providerId="ADAL" clId="{141B8246-F903-445A-A43D-3C1F0C36A6D7}" dt="2023-09-12T14:26:21.936" v="1345" actId="478"/>
          <ac:picMkLst>
            <pc:docMk/>
            <pc:sldMk cId="2083383799" sldId="2219"/>
            <ac:picMk id="18" creationId="{24171539-14D7-0452-3D79-06341A6E8635}"/>
          </ac:picMkLst>
        </pc:picChg>
        <pc:picChg chg="del">
          <ac:chgData name="Steven W Johnson" userId="33beb849-2479-4801-af12-e9583e9b5ba1" providerId="ADAL" clId="{141B8246-F903-445A-A43D-3C1F0C36A6D7}" dt="2023-09-12T14:26:21.936" v="1345" actId="478"/>
          <ac:picMkLst>
            <pc:docMk/>
            <pc:sldMk cId="2083383799" sldId="2219"/>
            <ac:picMk id="23" creationId="{D4A724F7-099C-2D59-252E-58F48E179715}"/>
          </ac:picMkLst>
        </pc:picChg>
        <pc:picChg chg="del">
          <ac:chgData name="Steven W Johnson" userId="33beb849-2479-4801-af12-e9583e9b5ba1" providerId="ADAL" clId="{141B8246-F903-445A-A43D-3C1F0C36A6D7}" dt="2023-09-12T14:26:21.936" v="1345" actId="478"/>
          <ac:picMkLst>
            <pc:docMk/>
            <pc:sldMk cId="2083383799" sldId="2219"/>
            <ac:picMk id="1026" creationId="{CD6F5581-9658-76EE-24E3-3B5DCC9E5BBC}"/>
          </ac:picMkLst>
        </pc:picChg>
        <pc:cxnChg chg="del">
          <ac:chgData name="Steven W Johnson" userId="33beb849-2479-4801-af12-e9583e9b5ba1" providerId="ADAL" clId="{141B8246-F903-445A-A43D-3C1F0C36A6D7}" dt="2023-09-12T14:26:21.936" v="1345" actId="478"/>
          <ac:cxnSpMkLst>
            <pc:docMk/>
            <pc:sldMk cId="2083383799" sldId="2219"/>
            <ac:cxnSpMk id="14" creationId="{B16FE250-7A8E-100F-A622-5130EA938647}"/>
          </ac:cxnSpMkLst>
        </pc:cxnChg>
        <pc:cxnChg chg="del">
          <ac:chgData name="Steven W Johnson" userId="33beb849-2479-4801-af12-e9583e9b5ba1" providerId="ADAL" clId="{141B8246-F903-445A-A43D-3C1F0C36A6D7}" dt="2023-09-12T14:26:21.936" v="1345" actId="478"/>
          <ac:cxnSpMkLst>
            <pc:docMk/>
            <pc:sldMk cId="2083383799" sldId="2219"/>
            <ac:cxnSpMk id="15" creationId="{8C7C6EB8-BD1D-23B0-1D5E-FE5B06FF32DE}"/>
          </ac:cxnSpMkLst>
        </pc:cxnChg>
        <pc:cxnChg chg="del">
          <ac:chgData name="Steven W Johnson" userId="33beb849-2479-4801-af12-e9583e9b5ba1" providerId="ADAL" clId="{141B8246-F903-445A-A43D-3C1F0C36A6D7}" dt="2023-09-12T14:26:21.936" v="1345" actId="478"/>
          <ac:cxnSpMkLst>
            <pc:docMk/>
            <pc:sldMk cId="2083383799" sldId="2219"/>
            <ac:cxnSpMk id="16" creationId="{248CFA79-C4B3-13B0-B86C-3044CEE125E6}"/>
          </ac:cxnSpMkLst>
        </pc:cxnChg>
      </pc:sldChg>
      <pc:sldChg chg="addSp delSp modSp add mod ord modAnim">
        <pc:chgData name="Steven W Johnson" userId="33beb849-2479-4801-af12-e9583e9b5ba1" providerId="ADAL" clId="{141B8246-F903-445A-A43D-3C1F0C36A6D7}" dt="2023-09-12T14:58:35.535" v="1749"/>
        <pc:sldMkLst>
          <pc:docMk/>
          <pc:sldMk cId="3681110371" sldId="2220"/>
        </pc:sldMkLst>
        <pc:spChg chg="add del mod">
          <ac:chgData name="Steven W Johnson" userId="33beb849-2479-4801-af12-e9583e9b5ba1" providerId="ADAL" clId="{141B8246-F903-445A-A43D-3C1F0C36A6D7}" dt="2023-09-12T14:48:03.489" v="1657" actId="555"/>
          <ac:spMkLst>
            <pc:docMk/>
            <pc:sldMk cId="3681110371" sldId="2220"/>
            <ac:spMk id="2" creationId="{F4C0F655-634F-4CC0-ADA4-E44978AB52F2}"/>
          </ac:spMkLst>
        </pc:spChg>
        <pc:spChg chg="add del mod">
          <ac:chgData name="Steven W Johnson" userId="33beb849-2479-4801-af12-e9583e9b5ba1" providerId="ADAL" clId="{141B8246-F903-445A-A43D-3C1F0C36A6D7}" dt="2023-09-12T14:33:15.206" v="1486" actId="478"/>
          <ac:spMkLst>
            <pc:docMk/>
            <pc:sldMk cId="3681110371" sldId="2220"/>
            <ac:spMk id="3" creationId="{BDF54404-0ED6-E0DB-C4BA-7FA1BB4291A0}"/>
          </ac:spMkLst>
        </pc:spChg>
        <pc:spChg chg="ord">
          <ac:chgData name="Steven W Johnson" userId="33beb849-2479-4801-af12-e9583e9b5ba1" providerId="ADAL" clId="{141B8246-F903-445A-A43D-3C1F0C36A6D7}" dt="2023-09-12T14:48:42.186" v="1662" actId="167"/>
          <ac:spMkLst>
            <pc:docMk/>
            <pc:sldMk cId="3681110371" sldId="2220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4:30:41.319" v="1469" actId="20577"/>
          <ac:spMkLst>
            <pc:docMk/>
            <pc:sldMk cId="3681110371" sldId="2220"/>
            <ac:spMk id="6" creationId="{00000000-0000-0000-0000-000000000000}"/>
          </ac:spMkLst>
        </pc:spChg>
        <pc:spChg chg="add mod">
          <ac:chgData name="Steven W Johnson" userId="33beb849-2479-4801-af12-e9583e9b5ba1" providerId="ADAL" clId="{141B8246-F903-445A-A43D-3C1F0C36A6D7}" dt="2023-09-12T14:46:33.620" v="1650" actId="1035"/>
          <ac:spMkLst>
            <pc:docMk/>
            <pc:sldMk cId="3681110371" sldId="2220"/>
            <ac:spMk id="11" creationId="{B8F37D67-865B-B6AA-07D9-4CBF45F0E899}"/>
          </ac:spMkLst>
        </pc:spChg>
        <pc:spChg chg="add mod">
          <ac:chgData name="Steven W Johnson" userId="33beb849-2479-4801-af12-e9583e9b5ba1" providerId="ADAL" clId="{141B8246-F903-445A-A43D-3C1F0C36A6D7}" dt="2023-09-12T14:46:33.620" v="1650" actId="1035"/>
          <ac:spMkLst>
            <pc:docMk/>
            <pc:sldMk cId="3681110371" sldId="2220"/>
            <ac:spMk id="12" creationId="{641C0083-633A-6400-5C14-43BC86AEDE00}"/>
          </ac:spMkLst>
        </pc:spChg>
        <pc:spChg chg="add mod">
          <ac:chgData name="Steven W Johnson" userId="33beb849-2479-4801-af12-e9583e9b5ba1" providerId="ADAL" clId="{141B8246-F903-445A-A43D-3C1F0C36A6D7}" dt="2023-09-12T14:46:33.620" v="1650" actId="1035"/>
          <ac:spMkLst>
            <pc:docMk/>
            <pc:sldMk cId="3681110371" sldId="2220"/>
            <ac:spMk id="18" creationId="{9A966048-A7C8-9482-5D23-03E419885794}"/>
          </ac:spMkLst>
        </pc:spChg>
        <pc:spChg chg="add mod">
          <ac:chgData name="Steven W Johnson" userId="33beb849-2479-4801-af12-e9583e9b5ba1" providerId="ADAL" clId="{141B8246-F903-445A-A43D-3C1F0C36A6D7}" dt="2023-09-12T14:49:35.001" v="1664" actId="20577"/>
          <ac:spMkLst>
            <pc:docMk/>
            <pc:sldMk cId="3681110371" sldId="2220"/>
            <ac:spMk id="19" creationId="{6CD09627-FA86-6FD8-1353-0B92A34F98DE}"/>
          </ac:spMkLst>
        </pc:spChg>
        <pc:spChg chg="add mod ord">
          <ac:chgData name="Steven W Johnson" userId="33beb849-2479-4801-af12-e9583e9b5ba1" providerId="ADAL" clId="{141B8246-F903-445A-A43D-3C1F0C36A6D7}" dt="2023-09-12T14:48:27.343" v="1661" actId="167"/>
          <ac:spMkLst>
            <pc:docMk/>
            <pc:sldMk cId="3681110371" sldId="2220"/>
            <ac:spMk id="22" creationId="{81798650-2C7F-37BE-B74F-A65BAECC4AE7}"/>
          </ac:spMkLst>
        </pc:sp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7" creationId="{B97111C0-89E3-1069-266C-AF3F783D3596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8" creationId="{FBB57B3A-47E4-7534-EB7D-7513F0D2194A}"/>
          </ac:cxnSpMkLst>
        </pc:cxnChg>
        <pc:cxnChg chg="add del mod">
          <ac:chgData name="Steven W Johnson" userId="33beb849-2479-4801-af12-e9583e9b5ba1" providerId="ADAL" clId="{141B8246-F903-445A-A43D-3C1F0C36A6D7}" dt="2023-09-12T14:37:55.910" v="1561" actId="478"/>
          <ac:cxnSpMkLst>
            <pc:docMk/>
            <pc:sldMk cId="3681110371" sldId="2220"/>
            <ac:cxnSpMk id="9" creationId="{00271763-78B1-B75B-E90E-26672753C8A0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10" creationId="{A7B9B9EB-2ECB-5772-732F-CACA858FF197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15" creationId="{19194506-7949-C4DA-6254-ED1DB469CACD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16" creationId="{9C837F08-BEB5-5A6E-7AE5-0FE7ADF6F8BA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20" creationId="{6ACA75BD-A8A9-53AF-85E4-7C57887FA903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21" creationId="{3032D2C6-B822-4A5B-68E8-7A6CF89FE8ED}"/>
          </ac:cxnSpMkLst>
        </pc:cxnChg>
      </pc:sldChg>
      <pc:sldChg chg="add del">
        <pc:chgData name="Steven W Johnson" userId="33beb849-2479-4801-af12-e9583e9b5ba1" providerId="ADAL" clId="{141B8246-F903-445A-A43D-3C1F0C36A6D7}" dt="2023-09-12T14:46:12.238" v="1638" actId="47"/>
        <pc:sldMkLst>
          <pc:docMk/>
          <pc:sldMk cId="2638546750" sldId="2221"/>
        </pc:sldMkLst>
      </pc:sldChg>
      <pc:sldChg chg="delSp modSp add mod delAnim">
        <pc:chgData name="Steven W Johnson" userId="33beb849-2479-4801-af12-e9583e9b5ba1" providerId="ADAL" clId="{141B8246-F903-445A-A43D-3C1F0C36A6D7}" dt="2023-09-12T14:52:52.958" v="1734" actId="20577"/>
        <pc:sldMkLst>
          <pc:docMk/>
          <pc:sldMk cId="2845049030" sldId="2221"/>
        </pc:sldMkLst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2" creationId="{F4C0F655-634F-4CC0-ADA4-E44978AB52F2}"/>
          </ac:spMkLst>
        </pc:spChg>
        <pc:spChg chg="mod">
          <ac:chgData name="Steven W Johnson" userId="33beb849-2479-4801-af12-e9583e9b5ba1" providerId="ADAL" clId="{141B8246-F903-445A-A43D-3C1F0C36A6D7}" dt="2023-09-12T14:52:52.958" v="1734" actId="20577"/>
          <ac:spMkLst>
            <pc:docMk/>
            <pc:sldMk cId="2845049030" sldId="2221"/>
            <ac:spMk id="5" creationId="{92DFBA17-EC79-4995-BC3B-626F1DF036F3}"/>
          </ac:spMkLst>
        </pc:spChg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11" creationId="{B8F37D67-865B-B6AA-07D9-4CBF45F0E899}"/>
          </ac:spMkLst>
        </pc:spChg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12" creationId="{641C0083-633A-6400-5C14-43BC86AEDE00}"/>
          </ac:spMkLst>
        </pc:spChg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18" creationId="{9A966048-A7C8-9482-5D23-03E419885794}"/>
          </ac:spMkLst>
        </pc:spChg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19" creationId="{6CD09627-FA86-6FD8-1353-0B92A34F98DE}"/>
          </ac:spMkLst>
        </pc:spChg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22" creationId="{81798650-2C7F-37BE-B74F-A65BAECC4AE7}"/>
          </ac:spMkLst>
        </pc:sp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7" creationId="{B97111C0-89E3-1069-266C-AF3F783D3596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8" creationId="{FBB57B3A-47E4-7534-EB7D-7513F0D2194A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10" creationId="{A7B9B9EB-2ECB-5772-732F-CACA858FF197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15" creationId="{19194506-7949-C4DA-6254-ED1DB469CACD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16" creationId="{9C837F08-BEB5-5A6E-7AE5-0FE7ADF6F8BA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20" creationId="{6ACA75BD-A8A9-53AF-85E4-7C57887FA903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21" creationId="{3032D2C6-B822-4A5B-68E8-7A6CF89FE8ED}"/>
          </ac:cxnSpMkLst>
        </pc:cxnChg>
      </pc:sldChg>
      <pc:sldChg chg="delSp add mod">
        <pc:chgData name="Steven W Johnson" userId="33beb849-2479-4801-af12-e9583e9b5ba1" providerId="ADAL" clId="{141B8246-F903-445A-A43D-3C1F0C36A6D7}" dt="2023-09-12T14:57:38.309" v="1742" actId="478"/>
        <pc:sldMkLst>
          <pc:docMk/>
          <pc:sldMk cId="867261564" sldId="2222"/>
        </pc:sldMkLst>
        <pc:picChg chg="del">
          <ac:chgData name="Steven W Johnson" userId="33beb849-2479-4801-af12-e9583e9b5ba1" providerId="ADAL" clId="{141B8246-F903-445A-A43D-3C1F0C36A6D7}" dt="2023-09-12T14:57:38.309" v="1742" actId="478"/>
          <ac:picMkLst>
            <pc:docMk/>
            <pc:sldMk cId="867261564" sldId="2222"/>
            <ac:picMk id="3" creationId="{AD458960-F4B2-E1E1-CF65-ECC6BD17BAA4}"/>
          </ac:picMkLst>
        </pc:picChg>
      </pc:sldChg>
      <pc:sldChg chg="addSp delSp modSp add mod">
        <pc:chgData name="Steven W Johnson" userId="33beb849-2479-4801-af12-e9583e9b5ba1" providerId="ADAL" clId="{141B8246-F903-445A-A43D-3C1F0C36A6D7}" dt="2023-09-12T14:58:27.356" v="1747" actId="22"/>
        <pc:sldMkLst>
          <pc:docMk/>
          <pc:sldMk cId="909692160" sldId="2223"/>
        </pc:sldMkLst>
        <pc:spChg chg="del">
          <ac:chgData name="Steven W Johnson" userId="33beb849-2479-4801-af12-e9583e9b5ba1" providerId="ADAL" clId="{141B8246-F903-445A-A43D-3C1F0C36A6D7}" dt="2023-09-12T14:57:51.378" v="1744" actId="478"/>
          <ac:spMkLst>
            <pc:docMk/>
            <pc:sldMk cId="909692160" sldId="2223"/>
            <ac:spMk id="5" creationId="{92DFBA17-EC79-4995-BC3B-626F1DF036F3}"/>
          </ac:spMkLst>
        </pc:spChg>
        <pc:spChg chg="del mod">
          <ac:chgData name="Steven W Johnson" userId="33beb849-2479-4801-af12-e9583e9b5ba1" providerId="ADAL" clId="{141B8246-F903-445A-A43D-3C1F0C36A6D7}" dt="2023-09-12T14:57:56.605" v="1746" actId="478"/>
          <ac:spMkLst>
            <pc:docMk/>
            <pc:sldMk cId="909692160" sldId="2223"/>
            <ac:spMk id="6" creationId="{00000000-0000-0000-0000-000000000000}"/>
          </ac:spMkLst>
        </pc:spChg>
        <pc:picChg chg="add">
          <ac:chgData name="Steven W Johnson" userId="33beb849-2479-4801-af12-e9583e9b5ba1" providerId="ADAL" clId="{141B8246-F903-445A-A43D-3C1F0C36A6D7}" dt="2023-09-12T14:58:27.356" v="1747" actId="22"/>
          <ac:picMkLst>
            <pc:docMk/>
            <pc:sldMk cId="909692160" sldId="2223"/>
            <ac:picMk id="3" creationId="{01EDAF47-64B7-66BE-58CF-EF8EB9FA4165}"/>
          </ac:picMkLst>
        </pc:picChg>
      </pc:sldChg>
      <pc:sldChg chg="addSp delSp modSp add mod modAnim">
        <pc:chgData name="Steven W Johnson" userId="33beb849-2479-4801-af12-e9583e9b5ba1" providerId="ADAL" clId="{141B8246-F903-445A-A43D-3C1F0C36A6D7}" dt="2023-09-12T15:18:42.957" v="1762"/>
        <pc:sldMkLst>
          <pc:docMk/>
          <pc:sldMk cId="3498886221" sldId="2224"/>
        </pc:sldMkLst>
        <pc:spChg chg="del">
          <ac:chgData name="Steven W Johnson" userId="33beb849-2479-4801-af12-e9583e9b5ba1" providerId="ADAL" clId="{141B8246-F903-445A-A43D-3C1F0C36A6D7}" dt="2023-09-12T15:18:17.242" v="1758" actId="478"/>
          <ac:spMkLst>
            <pc:docMk/>
            <pc:sldMk cId="3498886221" sldId="2224"/>
            <ac:spMk id="5" creationId="{92DFBA17-EC79-4995-BC3B-626F1DF036F3}"/>
          </ac:spMkLst>
        </pc:spChg>
        <pc:spChg chg="del">
          <ac:chgData name="Steven W Johnson" userId="33beb849-2479-4801-af12-e9583e9b5ba1" providerId="ADAL" clId="{141B8246-F903-445A-A43D-3C1F0C36A6D7}" dt="2023-09-12T15:18:25.487" v="1759" actId="478"/>
          <ac:spMkLst>
            <pc:docMk/>
            <pc:sldMk cId="3498886221" sldId="2224"/>
            <ac:spMk id="6" creationId="{00000000-0000-0000-0000-000000000000}"/>
          </ac:spMkLst>
        </pc:spChg>
        <pc:picChg chg="add mod">
          <ac:chgData name="Steven W Johnson" userId="33beb849-2479-4801-af12-e9583e9b5ba1" providerId="ADAL" clId="{141B8246-F903-445A-A43D-3C1F0C36A6D7}" dt="2023-09-12T15:18:26.056" v="1760"/>
          <ac:picMkLst>
            <pc:docMk/>
            <pc:sldMk cId="3498886221" sldId="2224"/>
            <ac:picMk id="2" creationId="{5AA0585E-36E7-5CE0-C53C-D5F9D0B09E32}"/>
          </ac:picMkLst>
        </pc:picChg>
        <pc:picChg chg="add">
          <ac:chgData name="Steven W Johnson" userId="33beb849-2479-4801-af12-e9583e9b5ba1" providerId="ADAL" clId="{141B8246-F903-445A-A43D-3C1F0C36A6D7}" dt="2023-09-12T15:18:35.018" v="1761" actId="22"/>
          <ac:picMkLst>
            <pc:docMk/>
            <pc:sldMk cId="3498886221" sldId="2224"/>
            <ac:picMk id="4" creationId="{DC5B4B8D-10A1-C07C-0C29-21420335452C}"/>
          </ac:picMkLst>
        </pc:picChg>
      </pc:sldChg>
      <pc:sldChg chg="modSp add mod">
        <pc:chgData name="Steven W Johnson" userId="33beb849-2479-4801-af12-e9583e9b5ba1" providerId="ADAL" clId="{141B8246-F903-445A-A43D-3C1F0C36A6D7}" dt="2023-09-12T15:20:10.728" v="1802" actId="20577"/>
        <pc:sldMkLst>
          <pc:docMk/>
          <pc:sldMk cId="1041933334" sldId="2225"/>
        </pc:sldMkLst>
        <pc:spChg chg="mod">
          <ac:chgData name="Steven W Johnson" userId="33beb849-2479-4801-af12-e9583e9b5ba1" providerId="ADAL" clId="{141B8246-F903-445A-A43D-3C1F0C36A6D7}" dt="2023-09-12T15:19:57.860" v="1781" actId="207"/>
          <ac:spMkLst>
            <pc:docMk/>
            <pc:sldMk cId="1041933334" sldId="2225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20:10.728" v="1802" actId="20577"/>
          <ac:spMkLst>
            <pc:docMk/>
            <pc:sldMk cId="1041933334" sldId="2225"/>
            <ac:spMk id="6" creationId="{00000000-0000-0000-0000-000000000000}"/>
          </ac:spMkLst>
        </pc:spChg>
      </pc:sldChg>
      <pc:sldChg chg="addSp delSp modSp add mod">
        <pc:chgData name="Steven W Johnson" userId="33beb849-2479-4801-af12-e9583e9b5ba1" providerId="ADAL" clId="{141B8246-F903-445A-A43D-3C1F0C36A6D7}" dt="2023-09-12T15:23:55.869" v="1845" actId="1076"/>
        <pc:sldMkLst>
          <pc:docMk/>
          <pc:sldMk cId="2962692810" sldId="2226"/>
        </pc:sldMkLst>
        <pc:spChg chg="del">
          <ac:chgData name="Steven W Johnson" userId="33beb849-2479-4801-af12-e9583e9b5ba1" providerId="ADAL" clId="{141B8246-F903-445A-A43D-3C1F0C36A6D7}" dt="2023-09-12T15:23:21.551" v="1838" actId="478"/>
          <ac:spMkLst>
            <pc:docMk/>
            <pc:sldMk cId="2962692810" sldId="2226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22:25.279" v="1837" actId="20577"/>
          <ac:spMkLst>
            <pc:docMk/>
            <pc:sldMk cId="2962692810" sldId="2226"/>
            <ac:spMk id="6" creationId="{00000000-0000-0000-0000-000000000000}"/>
          </ac:spMkLst>
        </pc:spChg>
        <pc:picChg chg="add mod">
          <ac:chgData name="Steven W Johnson" userId="33beb849-2479-4801-af12-e9583e9b5ba1" providerId="ADAL" clId="{141B8246-F903-445A-A43D-3C1F0C36A6D7}" dt="2023-09-12T15:23:28.390" v="1840" actId="1076"/>
          <ac:picMkLst>
            <pc:docMk/>
            <pc:sldMk cId="2962692810" sldId="2226"/>
            <ac:picMk id="3" creationId="{E704CC5E-2BCA-BF45-3B9F-AF5934C79AC1}"/>
          </ac:picMkLst>
        </pc:picChg>
        <pc:cxnChg chg="add mod">
          <ac:chgData name="Steven W Johnson" userId="33beb849-2479-4801-af12-e9583e9b5ba1" providerId="ADAL" clId="{141B8246-F903-445A-A43D-3C1F0C36A6D7}" dt="2023-09-12T15:23:48.125" v="1843" actId="692"/>
          <ac:cxnSpMkLst>
            <pc:docMk/>
            <pc:sldMk cId="2962692810" sldId="2226"/>
            <ac:cxnSpMk id="7" creationId="{7B0BAE67-CB41-0FAD-B8BE-CAE9800D9AD7}"/>
          </ac:cxnSpMkLst>
        </pc:cxnChg>
        <pc:cxnChg chg="add mod">
          <ac:chgData name="Steven W Johnson" userId="33beb849-2479-4801-af12-e9583e9b5ba1" providerId="ADAL" clId="{141B8246-F903-445A-A43D-3C1F0C36A6D7}" dt="2023-09-12T15:23:55.869" v="1845" actId="1076"/>
          <ac:cxnSpMkLst>
            <pc:docMk/>
            <pc:sldMk cId="2962692810" sldId="2226"/>
            <ac:cxnSpMk id="8" creationId="{C14EBE82-C923-C685-173F-F18AA043B243}"/>
          </ac:cxnSpMkLst>
        </pc:cxnChg>
      </pc:sldChg>
      <pc:sldChg chg="delSp modSp add mod ord">
        <pc:chgData name="Steven W Johnson" userId="33beb849-2479-4801-af12-e9583e9b5ba1" providerId="ADAL" clId="{141B8246-F903-445A-A43D-3C1F0C36A6D7}" dt="2023-09-12T15:38:16.673" v="2543" actId="948"/>
        <pc:sldMkLst>
          <pc:docMk/>
          <pc:sldMk cId="2551523418" sldId="2227"/>
        </pc:sldMkLst>
        <pc:spChg chg="del">
          <ac:chgData name="Steven W Johnson" userId="33beb849-2479-4801-af12-e9583e9b5ba1" providerId="ADAL" clId="{141B8246-F903-445A-A43D-3C1F0C36A6D7}" dt="2023-09-12T15:37:42.837" v="2494" actId="478"/>
          <ac:spMkLst>
            <pc:docMk/>
            <pc:sldMk cId="2551523418" sldId="2227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38:16.673" v="2543" actId="948"/>
          <ac:spMkLst>
            <pc:docMk/>
            <pc:sldMk cId="2551523418" sldId="2227"/>
            <ac:spMk id="6" creationId="{00000000-0000-0000-0000-000000000000}"/>
          </ac:spMkLst>
        </pc:spChg>
      </pc:sldChg>
      <pc:sldChg chg="modSp add mod">
        <pc:chgData name="Steven W Johnson" userId="33beb849-2479-4801-af12-e9583e9b5ba1" providerId="ADAL" clId="{141B8246-F903-445A-A43D-3C1F0C36A6D7}" dt="2023-09-12T15:35:32.630" v="2439" actId="207"/>
        <pc:sldMkLst>
          <pc:docMk/>
          <pc:sldMk cId="437618554" sldId="2228"/>
        </pc:sldMkLst>
        <pc:spChg chg="mod">
          <ac:chgData name="Steven W Johnson" userId="33beb849-2479-4801-af12-e9583e9b5ba1" providerId="ADAL" clId="{141B8246-F903-445A-A43D-3C1F0C36A6D7}" dt="2023-09-12T15:35:32.630" v="2439" actId="207"/>
          <ac:spMkLst>
            <pc:docMk/>
            <pc:sldMk cId="437618554" sldId="2228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35:08.302" v="2427" actId="20577"/>
          <ac:spMkLst>
            <pc:docMk/>
            <pc:sldMk cId="437618554" sldId="2228"/>
            <ac:spMk id="6" creationId="{00000000-0000-0000-0000-000000000000}"/>
          </ac:spMkLst>
        </pc:spChg>
      </pc:sldChg>
      <pc:sldChg chg="addSp delSp modSp add mod modAnim">
        <pc:chgData name="Steven W Johnson" userId="33beb849-2479-4801-af12-e9583e9b5ba1" providerId="ADAL" clId="{141B8246-F903-445A-A43D-3C1F0C36A6D7}" dt="2023-09-12T15:22:02.195" v="1815"/>
        <pc:sldMkLst>
          <pc:docMk/>
          <pc:sldMk cId="1815272795" sldId="2229"/>
        </pc:sldMkLst>
        <pc:spChg chg="ord">
          <ac:chgData name="Steven W Johnson" userId="33beb849-2479-4801-af12-e9583e9b5ba1" providerId="ADAL" clId="{141B8246-F903-445A-A43D-3C1F0C36A6D7}" dt="2023-09-12T15:21:30.411" v="1810" actId="167"/>
          <ac:spMkLst>
            <pc:docMk/>
            <pc:sldMk cId="1815272795" sldId="2229"/>
            <ac:spMk id="27" creationId="{D4CBCD6F-9EE5-4275-896C-ED8B7EC22B23}"/>
          </ac:spMkLst>
        </pc:spChg>
        <pc:picChg chg="del">
          <ac:chgData name="Steven W Johnson" userId="33beb849-2479-4801-af12-e9583e9b5ba1" providerId="ADAL" clId="{141B8246-F903-445A-A43D-3C1F0C36A6D7}" dt="2023-09-12T15:20:46.034" v="1809" actId="478"/>
          <ac:picMkLst>
            <pc:docMk/>
            <pc:sldMk cId="1815272795" sldId="2229"/>
            <ac:picMk id="2" creationId="{5AA0585E-36E7-5CE0-C53C-D5F9D0B09E32}"/>
          </ac:picMkLst>
        </pc:picChg>
        <pc:picChg chg="ord">
          <ac:chgData name="Steven W Johnson" userId="33beb849-2479-4801-af12-e9583e9b5ba1" providerId="ADAL" clId="{141B8246-F903-445A-A43D-3C1F0C36A6D7}" dt="2023-09-12T15:20:43.100" v="1808" actId="167"/>
          <ac:picMkLst>
            <pc:docMk/>
            <pc:sldMk cId="1815272795" sldId="2229"/>
            <ac:picMk id="4" creationId="{DC5B4B8D-10A1-C07C-0C29-21420335452C}"/>
          </ac:picMkLst>
        </pc:picChg>
        <pc:picChg chg="add">
          <ac:chgData name="Steven W Johnson" userId="33beb849-2479-4801-af12-e9583e9b5ba1" providerId="ADAL" clId="{141B8246-F903-445A-A43D-3C1F0C36A6D7}" dt="2023-09-12T15:21:32.682" v="1811" actId="22"/>
          <ac:picMkLst>
            <pc:docMk/>
            <pc:sldMk cId="1815272795" sldId="2229"/>
            <ac:picMk id="5" creationId="{A7CD202C-135C-15C0-3C76-13094BF3AA0D}"/>
          </ac:picMkLst>
        </pc:picChg>
        <pc:cxnChg chg="add mod">
          <ac:chgData name="Steven W Johnson" userId="33beb849-2479-4801-af12-e9583e9b5ba1" providerId="ADAL" clId="{141B8246-F903-445A-A43D-3C1F0C36A6D7}" dt="2023-09-12T15:21:56.593" v="1814" actId="1076"/>
          <ac:cxnSpMkLst>
            <pc:docMk/>
            <pc:sldMk cId="1815272795" sldId="2229"/>
            <ac:cxnSpMk id="7" creationId="{EB5B02CE-6919-768E-A680-741A012F7144}"/>
          </ac:cxnSpMkLst>
        </pc:cxnChg>
      </pc:sldChg>
      <pc:sldChg chg="addSp delSp modSp add mod">
        <pc:chgData name="Steven W Johnson" userId="33beb849-2479-4801-af12-e9583e9b5ba1" providerId="ADAL" clId="{141B8246-F903-445A-A43D-3C1F0C36A6D7}" dt="2023-09-12T15:30:28.681" v="2237" actId="478"/>
        <pc:sldMkLst>
          <pc:docMk/>
          <pc:sldMk cId="438995379" sldId="2230"/>
        </pc:sldMkLst>
        <pc:spChg chg="add del mod">
          <ac:chgData name="Steven W Johnson" userId="33beb849-2479-4801-af12-e9583e9b5ba1" providerId="ADAL" clId="{141B8246-F903-445A-A43D-3C1F0C36A6D7}" dt="2023-09-12T15:30:28.681" v="2237" actId="478"/>
          <ac:spMkLst>
            <pc:docMk/>
            <pc:sldMk cId="438995379" sldId="2230"/>
            <ac:spMk id="2" creationId="{814C034F-6DB7-4E6A-B005-333A140BD8F2}"/>
          </ac:spMkLst>
        </pc:spChg>
        <pc:spChg chg="mod">
          <ac:chgData name="Steven W Johnson" userId="33beb849-2479-4801-af12-e9583e9b5ba1" providerId="ADAL" clId="{141B8246-F903-445A-A43D-3C1F0C36A6D7}" dt="2023-09-12T15:26:28.942" v="2072" actId="20577"/>
          <ac:spMkLst>
            <pc:docMk/>
            <pc:sldMk cId="438995379" sldId="2230"/>
            <ac:spMk id="6" creationId="{00000000-0000-0000-0000-000000000000}"/>
          </ac:spMkLst>
        </pc:spChg>
        <pc:picChg chg="del">
          <ac:chgData name="Steven W Johnson" userId="33beb849-2479-4801-af12-e9583e9b5ba1" providerId="ADAL" clId="{141B8246-F903-445A-A43D-3C1F0C36A6D7}" dt="2023-09-12T15:24:12.907" v="1847" actId="478"/>
          <ac:picMkLst>
            <pc:docMk/>
            <pc:sldMk cId="438995379" sldId="2230"/>
            <ac:picMk id="3" creationId="{E704CC5E-2BCA-BF45-3B9F-AF5934C79AC1}"/>
          </ac:picMkLst>
        </pc:picChg>
        <pc:cxnChg chg="del">
          <ac:chgData name="Steven W Johnson" userId="33beb849-2479-4801-af12-e9583e9b5ba1" providerId="ADAL" clId="{141B8246-F903-445A-A43D-3C1F0C36A6D7}" dt="2023-09-12T15:24:14.863" v="1849" actId="478"/>
          <ac:cxnSpMkLst>
            <pc:docMk/>
            <pc:sldMk cId="438995379" sldId="2230"/>
            <ac:cxnSpMk id="7" creationId="{7B0BAE67-CB41-0FAD-B8BE-CAE9800D9AD7}"/>
          </ac:cxnSpMkLst>
        </pc:cxnChg>
        <pc:cxnChg chg="del">
          <ac:chgData name="Steven W Johnson" userId="33beb849-2479-4801-af12-e9583e9b5ba1" providerId="ADAL" clId="{141B8246-F903-445A-A43D-3C1F0C36A6D7}" dt="2023-09-12T15:24:14.093" v="1848" actId="478"/>
          <ac:cxnSpMkLst>
            <pc:docMk/>
            <pc:sldMk cId="438995379" sldId="2230"/>
            <ac:cxnSpMk id="8" creationId="{C14EBE82-C923-C685-173F-F18AA043B243}"/>
          </ac:cxnSpMkLst>
        </pc:cxnChg>
      </pc:sldChg>
      <pc:sldChg chg="modSp add mod">
        <pc:chgData name="Steven W Johnson" userId="33beb849-2479-4801-af12-e9583e9b5ba1" providerId="ADAL" clId="{141B8246-F903-445A-A43D-3C1F0C36A6D7}" dt="2023-09-12T15:33:26.079" v="2393" actId="20577"/>
        <pc:sldMkLst>
          <pc:docMk/>
          <pc:sldMk cId="4077387751" sldId="2231"/>
        </pc:sldMkLst>
        <pc:spChg chg="mod">
          <ac:chgData name="Steven W Johnson" userId="33beb849-2479-4801-af12-e9583e9b5ba1" providerId="ADAL" clId="{141B8246-F903-445A-A43D-3C1F0C36A6D7}" dt="2023-09-12T15:33:26.079" v="2393" actId="20577"/>
          <ac:spMkLst>
            <pc:docMk/>
            <pc:sldMk cId="4077387751" sldId="2231"/>
            <ac:spMk id="2" creationId="{814C034F-6DB7-4E6A-B005-333A140BD8F2}"/>
          </ac:spMkLst>
        </pc:spChg>
        <pc:spChg chg="mod">
          <ac:chgData name="Steven W Johnson" userId="33beb849-2479-4801-af12-e9583e9b5ba1" providerId="ADAL" clId="{141B8246-F903-445A-A43D-3C1F0C36A6D7}" dt="2023-09-12T15:30:39.465" v="2247" actId="20577"/>
          <ac:spMkLst>
            <pc:docMk/>
            <pc:sldMk cId="4077387751" sldId="2231"/>
            <ac:spMk id="6" creationId="{00000000-0000-0000-0000-000000000000}"/>
          </ac:spMkLst>
        </pc:spChg>
      </pc:sldChg>
      <pc:sldChg chg="addSp delSp modSp add mod delAnim modAnim">
        <pc:chgData name="Steven W Johnson" userId="33beb849-2479-4801-af12-e9583e9b5ba1" providerId="ADAL" clId="{141B8246-F903-445A-A43D-3C1F0C36A6D7}" dt="2023-09-12T15:37:16.461" v="2446"/>
        <pc:sldMkLst>
          <pc:docMk/>
          <pc:sldMk cId="3842956482" sldId="2232"/>
        </pc:sldMkLst>
        <pc:picChg chg="add">
          <ac:chgData name="Steven W Johnson" userId="33beb849-2479-4801-af12-e9583e9b5ba1" providerId="ADAL" clId="{141B8246-F903-445A-A43D-3C1F0C36A6D7}" dt="2023-09-12T15:37:12.072" v="2445" actId="22"/>
          <ac:picMkLst>
            <pc:docMk/>
            <pc:sldMk cId="3842956482" sldId="2232"/>
            <ac:picMk id="3" creationId="{9973D6A6-BF66-A896-CB50-CFCE23941057}"/>
          </ac:picMkLst>
        </pc:picChg>
        <pc:picChg chg="del">
          <ac:chgData name="Steven W Johnson" userId="33beb849-2479-4801-af12-e9583e9b5ba1" providerId="ADAL" clId="{141B8246-F903-445A-A43D-3C1F0C36A6D7}" dt="2023-09-12T15:36:16.441" v="2443" actId="478"/>
          <ac:picMkLst>
            <pc:docMk/>
            <pc:sldMk cId="3842956482" sldId="2232"/>
            <ac:picMk id="4" creationId="{DC5B4B8D-10A1-C07C-0C29-21420335452C}"/>
          </ac:picMkLst>
        </pc:picChg>
        <pc:picChg chg="ord">
          <ac:chgData name="Steven W Johnson" userId="33beb849-2479-4801-af12-e9583e9b5ba1" providerId="ADAL" clId="{141B8246-F903-445A-A43D-3C1F0C36A6D7}" dt="2023-09-12T15:36:19.624" v="2444" actId="166"/>
          <ac:picMkLst>
            <pc:docMk/>
            <pc:sldMk cId="3842956482" sldId="2232"/>
            <ac:picMk id="5" creationId="{A7CD202C-135C-15C0-3C76-13094BF3AA0D}"/>
          </ac:picMkLst>
        </pc:picChg>
        <pc:cxnChg chg="del">
          <ac:chgData name="Steven W Johnson" userId="33beb849-2479-4801-af12-e9583e9b5ba1" providerId="ADAL" clId="{141B8246-F903-445A-A43D-3C1F0C36A6D7}" dt="2023-09-12T15:36:09.267" v="2441" actId="478"/>
          <ac:cxnSpMkLst>
            <pc:docMk/>
            <pc:sldMk cId="3842956482" sldId="2232"/>
            <ac:cxnSpMk id="7" creationId="{EB5B02CE-6919-768E-A680-741A012F7144}"/>
          </ac:cxnSpMkLst>
        </pc:cxnChg>
      </pc:sldChg>
      <pc:sldChg chg="addSp modSp add mod ord modAnim">
        <pc:chgData name="Steven W Johnson" userId="33beb849-2479-4801-af12-e9583e9b5ba1" providerId="ADAL" clId="{141B8246-F903-445A-A43D-3C1F0C36A6D7}" dt="2023-09-12T15:44:23.090" v="2737" actId="1076"/>
        <pc:sldMkLst>
          <pc:docMk/>
          <pc:sldMk cId="961606605" sldId="2233"/>
        </pc:sldMkLst>
        <pc:spChg chg="mod">
          <ac:chgData name="Steven W Johnson" userId="33beb849-2479-4801-af12-e9583e9b5ba1" providerId="ADAL" clId="{141B8246-F903-445A-A43D-3C1F0C36A6D7}" dt="2023-09-12T15:44:16.541" v="2736"/>
          <ac:spMkLst>
            <pc:docMk/>
            <pc:sldMk cId="961606605" sldId="2233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38:51.277" v="2569" actId="20577"/>
          <ac:spMkLst>
            <pc:docMk/>
            <pc:sldMk cId="961606605" sldId="2233"/>
            <ac:spMk id="6" creationId="{00000000-0000-0000-0000-000000000000}"/>
          </ac:spMkLst>
        </pc:spChg>
        <pc:spChg chg="add mod">
          <ac:chgData name="Steven W Johnson" userId="33beb849-2479-4801-af12-e9583e9b5ba1" providerId="ADAL" clId="{141B8246-F903-445A-A43D-3C1F0C36A6D7}" dt="2023-09-12T15:44:23.090" v="2737" actId="1076"/>
          <ac:spMkLst>
            <pc:docMk/>
            <pc:sldMk cId="961606605" sldId="2233"/>
            <ac:spMk id="9" creationId="{6153205C-82C2-6216-C485-AAC99C9A37FA}"/>
          </ac:spMkLst>
        </pc:spChg>
        <pc:cxnChg chg="add mod">
          <ac:chgData name="Steven W Johnson" userId="33beb849-2479-4801-af12-e9583e9b5ba1" providerId="ADAL" clId="{141B8246-F903-445A-A43D-3C1F0C36A6D7}" dt="2023-09-12T15:41:00.103" v="2598" actId="554"/>
          <ac:cxnSpMkLst>
            <pc:docMk/>
            <pc:sldMk cId="961606605" sldId="2233"/>
            <ac:cxnSpMk id="3" creationId="{59F0FF48-9742-B165-0F0B-C127E8A13D1F}"/>
          </ac:cxnSpMkLst>
        </pc:cxnChg>
        <pc:cxnChg chg="add mod">
          <ac:chgData name="Steven W Johnson" userId="33beb849-2479-4801-af12-e9583e9b5ba1" providerId="ADAL" clId="{141B8246-F903-445A-A43D-3C1F0C36A6D7}" dt="2023-09-12T15:41:00.103" v="2598" actId="554"/>
          <ac:cxnSpMkLst>
            <pc:docMk/>
            <pc:sldMk cId="961606605" sldId="2233"/>
            <ac:cxnSpMk id="4" creationId="{AA9C0D4D-A132-2B3B-E6B1-393ED071FE8D}"/>
          </ac:cxnSpMkLst>
        </pc:cxnChg>
      </pc:sldChg>
      <pc:sldChg chg="addSp delSp modSp add mod modAnim">
        <pc:chgData name="Steven W Johnson" userId="33beb849-2479-4801-af12-e9583e9b5ba1" providerId="ADAL" clId="{141B8246-F903-445A-A43D-3C1F0C36A6D7}" dt="2023-09-12T15:46:04.583" v="2841"/>
        <pc:sldMkLst>
          <pc:docMk/>
          <pc:sldMk cId="3981137001" sldId="2234"/>
        </pc:sldMkLst>
        <pc:spChg chg="add mod">
          <ac:chgData name="Steven W Johnson" userId="33beb849-2479-4801-af12-e9583e9b5ba1" providerId="ADAL" clId="{141B8246-F903-445A-A43D-3C1F0C36A6D7}" dt="2023-09-12T15:44:31.823" v="2741"/>
          <ac:spMkLst>
            <pc:docMk/>
            <pc:sldMk cId="3981137001" sldId="2234"/>
            <ac:spMk id="2" creationId="{0C997248-DA77-9DC9-1902-9F5CF205AC3C}"/>
          </ac:spMkLst>
        </pc:spChg>
        <pc:spChg chg="del">
          <ac:chgData name="Steven W Johnson" userId="33beb849-2479-4801-af12-e9583e9b5ba1" providerId="ADAL" clId="{141B8246-F903-445A-A43D-3C1F0C36A6D7}" dt="2023-09-12T15:41:08.153" v="2599" actId="478"/>
          <ac:spMkLst>
            <pc:docMk/>
            <pc:sldMk cId="3981137001" sldId="2234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41:15.153" v="2608" actId="20577"/>
          <ac:spMkLst>
            <pc:docMk/>
            <pc:sldMk cId="3981137001" sldId="2234"/>
            <ac:spMk id="6" creationId="{00000000-0000-0000-0000-000000000000}"/>
          </ac:spMkLst>
        </pc:spChg>
        <pc:spChg chg="add mod">
          <ac:chgData name="Steven W Johnson" userId="33beb849-2479-4801-af12-e9583e9b5ba1" providerId="ADAL" clId="{141B8246-F903-445A-A43D-3C1F0C36A6D7}" dt="2023-09-12T15:45:19.473" v="2755" actId="1076"/>
          <ac:spMkLst>
            <pc:docMk/>
            <pc:sldMk cId="3981137001" sldId="2234"/>
            <ac:spMk id="7" creationId="{4B34962E-32A8-9D91-9369-C650425698D8}"/>
          </ac:spMkLst>
        </pc:spChg>
        <pc:cxnChg chg="add mod">
          <ac:chgData name="Steven W Johnson" userId="33beb849-2479-4801-af12-e9583e9b5ba1" providerId="ADAL" clId="{141B8246-F903-445A-A43D-3C1F0C36A6D7}" dt="2023-09-12T15:42:46.620" v="2664" actId="1036"/>
          <ac:cxnSpMkLst>
            <pc:docMk/>
            <pc:sldMk cId="3981137001" sldId="2234"/>
            <ac:cxnSpMk id="3" creationId="{30EE4166-59BE-4057-4BC6-F3E3A1ABF8DD}"/>
          </ac:cxnSpMkLst>
        </pc:cxnChg>
        <pc:cxnChg chg="add mod">
          <ac:chgData name="Steven W Johnson" userId="33beb849-2479-4801-af12-e9583e9b5ba1" providerId="ADAL" clId="{141B8246-F903-445A-A43D-3C1F0C36A6D7}" dt="2023-09-12T15:42:54.355" v="2688" actId="1038"/>
          <ac:cxnSpMkLst>
            <pc:docMk/>
            <pc:sldMk cId="3981137001" sldId="2234"/>
            <ac:cxnSpMk id="4" creationId="{222C47CF-6F93-0C69-A830-0695928A92C7}"/>
          </ac:cxnSpMkLst>
        </pc:cxnChg>
      </pc:sldChg>
      <pc:sldChg chg="addSp delSp modSp add mod modAnim">
        <pc:chgData name="Steven W Johnson" userId="33beb849-2479-4801-af12-e9583e9b5ba1" providerId="ADAL" clId="{141B8246-F903-445A-A43D-3C1F0C36A6D7}" dt="2023-09-12T15:46:11.899" v="2843" actId="1076"/>
        <pc:sldMkLst>
          <pc:docMk/>
          <pc:sldMk cId="914120176" sldId="2235"/>
        </pc:sldMkLst>
        <pc:spChg chg="add mod">
          <ac:chgData name="Steven W Johnson" userId="33beb849-2479-4801-af12-e9583e9b5ba1" providerId="ADAL" clId="{141B8246-F903-445A-A43D-3C1F0C36A6D7}" dt="2023-09-12T15:44:51.153" v="2748"/>
          <ac:spMkLst>
            <pc:docMk/>
            <pc:sldMk cId="914120176" sldId="2235"/>
            <ac:spMk id="2" creationId="{1ABA166A-49D9-6E2E-6315-084F1CACA22C}"/>
          </ac:spMkLst>
        </pc:spChg>
        <pc:spChg chg="del">
          <ac:chgData name="Steven W Johnson" userId="33beb849-2479-4801-af12-e9583e9b5ba1" providerId="ADAL" clId="{141B8246-F903-445A-A43D-3C1F0C36A6D7}" dt="2023-09-12T15:41:24.397" v="2621" actId="478"/>
          <ac:spMkLst>
            <pc:docMk/>
            <pc:sldMk cId="914120176" sldId="2235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41:21.863" v="2620" actId="20577"/>
          <ac:spMkLst>
            <pc:docMk/>
            <pc:sldMk cId="914120176" sldId="2235"/>
            <ac:spMk id="6" creationId="{00000000-0000-0000-0000-000000000000}"/>
          </ac:spMkLst>
        </pc:spChg>
        <pc:spChg chg="add mod">
          <ac:chgData name="Steven W Johnson" userId="33beb849-2479-4801-af12-e9583e9b5ba1" providerId="ADAL" clId="{141B8246-F903-445A-A43D-3C1F0C36A6D7}" dt="2023-09-12T15:46:11.899" v="2843" actId="1076"/>
          <ac:spMkLst>
            <pc:docMk/>
            <pc:sldMk cId="914120176" sldId="2235"/>
            <ac:spMk id="7" creationId="{2B1DF134-E006-9329-445A-D8EA11F7F8CC}"/>
          </ac:spMkLst>
        </pc:spChg>
        <pc:cxnChg chg="add mod">
          <ac:chgData name="Steven W Johnson" userId="33beb849-2479-4801-af12-e9583e9b5ba1" providerId="ADAL" clId="{141B8246-F903-445A-A43D-3C1F0C36A6D7}" dt="2023-09-12T15:45:27.793" v="2785" actId="1035"/>
          <ac:cxnSpMkLst>
            <pc:docMk/>
            <pc:sldMk cId="914120176" sldId="2235"/>
            <ac:cxnSpMk id="3" creationId="{4D60C21E-49DF-B3BB-4950-F5D6249A0E77}"/>
          </ac:cxnSpMkLst>
        </pc:cxnChg>
        <pc:cxnChg chg="add mod">
          <ac:chgData name="Steven W Johnson" userId="33beb849-2479-4801-af12-e9583e9b5ba1" providerId="ADAL" clId="{141B8246-F903-445A-A43D-3C1F0C36A6D7}" dt="2023-09-12T15:45:38.836" v="2834" actId="1037"/>
          <ac:cxnSpMkLst>
            <pc:docMk/>
            <pc:sldMk cId="914120176" sldId="2235"/>
            <ac:cxnSpMk id="4" creationId="{20CF1A14-AFB4-0511-0D0A-38F2F6CD478B}"/>
          </ac:cxnSpMkLst>
        </pc:cxnChg>
      </pc:sldChg>
      <pc:sldChg chg="addSp delSp modSp add mod modAnim">
        <pc:chgData name="Steven W Johnson" userId="33beb849-2479-4801-af12-e9583e9b5ba1" providerId="ADAL" clId="{141B8246-F903-445A-A43D-3C1F0C36A6D7}" dt="2023-09-12T15:46:55.235" v="2930"/>
        <pc:sldMkLst>
          <pc:docMk/>
          <pc:sldMk cId="2394567351" sldId="2236"/>
        </pc:sldMkLst>
        <pc:spChg chg="add del mod">
          <ac:chgData name="Steven W Johnson" userId="33beb849-2479-4801-af12-e9583e9b5ba1" providerId="ADAL" clId="{141B8246-F903-445A-A43D-3C1F0C36A6D7}" dt="2023-09-12T15:41:46.389" v="2639"/>
          <ac:spMkLst>
            <pc:docMk/>
            <pc:sldMk cId="2394567351" sldId="2236"/>
            <ac:spMk id="2" creationId="{C2F3B0D0-4FD6-9FA4-1B4D-738513FF7DDC}"/>
          </ac:spMkLst>
        </pc:spChg>
        <pc:spChg chg="add del">
          <ac:chgData name="Steven W Johnson" userId="33beb849-2479-4801-af12-e9583e9b5ba1" providerId="ADAL" clId="{141B8246-F903-445A-A43D-3C1F0C36A6D7}" dt="2023-09-12T15:42:10.561" v="2643" actId="478"/>
          <ac:spMkLst>
            <pc:docMk/>
            <pc:sldMk cId="2394567351" sldId="2236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42:08.031" v="2642" actId="20577"/>
          <ac:spMkLst>
            <pc:docMk/>
            <pc:sldMk cId="2394567351" sldId="2236"/>
            <ac:spMk id="6" creationId="{00000000-0000-0000-0000-000000000000}"/>
          </ac:spMkLst>
        </pc:spChg>
        <pc:spChg chg="add mod">
          <ac:chgData name="Steven W Johnson" userId="33beb849-2479-4801-af12-e9583e9b5ba1" providerId="ADAL" clId="{141B8246-F903-445A-A43D-3C1F0C36A6D7}" dt="2023-09-12T15:44:58.116" v="2752"/>
          <ac:spMkLst>
            <pc:docMk/>
            <pc:sldMk cId="2394567351" sldId="2236"/>
            <ac:spMk id="7" creationId="{B2D20F2D-B083-C769-2ADC-82F4520942DD}"/>
          </ac:spMkLst>
        </pc:spChg>
        <pc:spChg chg="add mod">
          <ac:chgData name="Steven W Johnson" userId="33beb849-2479-4801-af12-e9583e9b5ba1" providerId="ADAL" clId="{141B8246-F903-445A-A43D-3C1F0C36A6D7}" dt="2023-09-12T15:46:53.611" v="2929" actId="1076"/>
          <ac:spMkLst>
            <pc:docMk/>
            <pc:sldMk cId="2394567351" sldId="2236"/>
            <ac:spMk id="11" creationId="{FEDA1E5B-436B-E068-86FC-6903BC205ABE}"/>
          </ac:spMkLst>
        </pc:spChg>
        <pc:cxnChg chg="add del mod">
          <ac:chgData name="Steven W Johnson" userId="33beb849-2479-4801-af12-e9583e9b5ba1" providerId="ADAL" clId="{141B8246-F903-445A-A43D-3C1F0C36A6D7}" dt="2023-09-12T15:41:46.389" v="2639"/>
          <ac:cxnSpMkLst>
            <pc:docMk/>
            <pc:sldMk cId="2394567351" sldId="2236"/>
            <ac:cxnSpMk id="3" creationId="{16F1D756-1DE9-A02C-AAED-D8CDC1003F3D}"/>
          </ac:cxnSpMkLst>
        </pc:cxnChg>
        <pc:cxnChg chg="add del mod">
          <ac:chgData name="Steven W Johnson" userId="33beb849-2479-4801-af12-e9583e9b5ba1" providerId="ADAL" clId="{141B8246-F903-445A-A43D-3C1F0C36A6D7}" dt="2023-09-12T15:41:46.389" v="2639"/>
          <ac:cxnSpMkLst>
            <pc:docMk/>
            <pc:sldMk cId="2394567351" sldId="2236"/>
            <ac:cxnSpMk id="4" creationId="{1DDBEED8-3E4E-E947-3515-0B81ED040773}"/>
          </ac:cxnSpMkLst>
        </pc:cxnChg>
        <pc:cxnChg chg="add mod">
          <ac:chgData name="Steven W Johnson" userId="33beb849-2479-4801-af12-e9583e9b5ba1" providerId="ADAL" clId="{141B8246-F903-445A-A43D-3C1F0C36A6D7}" dt="2023-09-12T15:46:30.157" v="2874" actId="14100"/>
          <ac:cxnSpMkLst>
            <pc:docMk/>
            <pc:sldMk cId="2394567351" sldId="2236"/>
            <ac:cxnSpMk id="8" creationId="{269CE677-538C-10F4-75B0-F6B81961F49B}"/>
          </ac:cxnSpMkLst>
        </pc:cxnChg>
        <pc:cxnChg chg="add mod">
          <ac:chgData name="Steven W Johnson" userId="33beb849-2479-4801-af12-e9583e9b5ba1" providerId="ADAL" clId="{141B8246-F903-445A-A43D-3C1F0C36A6D7}" dt="2023-09-12T15:46:34.659" v="2898" actId="1038"/>
          <ac:cxnSpMkLst>
            <pc:docMk/>
            <pc:sldMk cId="2394567351" sldId="2236"/>
            <ac:cxnSpMk id="9" creationId="{5CF56405-202D-1A66-AE6A-003932B0C617}"/>
          </ac:cxnSpMkLst>
        </pc:cxnChg>
      </pc:sldChg>
      <pc:sldChg chg="add">
        <pc:chgData name="Steven W Johnson" userId="33beb849-2479-4801-af12-e9583e9b5ba1" providerId="ADAL" clId="{141B8246-F903-445A-A43D-3C1F0C36A6D7}" dt="2023-09-12T15:47:11.528" v="2931"/>
        <pc:sldMkLst>
          <pc:docMk/>
          <pc:sldMk cId="3421950076" sldId="2237"/>
        </pc:sldMkLst>
      </pc:sldChg>
      <pc:sldChg chg="addSp delSp modSp add mod delAnim">
        <pc:chgData name="Steven W Johnson" userId="33beb849-2479-4801-af12-e9583e9b5ba1" providerId="ADAL" clId="{141B8246-F903-445A-A43D-3C1F0C36A6D7}" dt="2023-09-12T15:57:37.477" v="3162" actId="478"/>
        <pc:sldMkLst>
          <pc:docMk/>
          <pc:sldMk cId="3010664372" sldId="2238"/>
        </pc:sldMkLst>
        <pc:spChg chg="mod">
          <ac:chgData name="Steven W Johnson" userId="33beb849-2479-4801-af12-e9583e9b5ba1" providerId="ADAL" clId="{141B8246-F903-445A-A43D-3C1F0C36A6D7}" dt="2023-09-12T15:57:22.278" v="3158" actId="14100"/>
          <ac:spMkLst>
            <pc:docMk/>
            <pc:sldMk cId="3010664372" sldId="2238"/>
            <ac:spMk id="2" creationId="{0C997248-DA77-9DC9-1902-9F5CF205AC3C}"/>
          </ac:spMkLst>
        </pc:spChg>
        <pc:spChg chg="mod">
          <ac:chgData name="Steven W Johnson" userId="33beb849-2479-4801-af12-e9583e9b5ba1" providerId="ADAL" clId="{141B8246-F903-445A-A43D-3C1F0C36A6D7}" dt="2023-09-12T15:47:53.858" v="2937" actId="20577"/>
          <ac:spMkLst>
            <pc:docMk/>
            <pc:sldMk cId="3010664372" sldId="2238"/>
            <ac:spMk id="6" creationId="{00000000-0000-0000-0000-000000000000}"/>
          </ac:spMkLst>
        </pc:spChg>
        <pc:spChg chg="del mod">
          <ac:chgData name="Steven W Johnson" userId="33beb849-2479-4801-af12-e9583e9b5ba1" providerId="ADAL" clId="{141B8246-F903-445A-A43D-3C1F0C36A6D7}" dt="2023-09-12T15:56:44.556" v="3147" actId="478"/>
          <ac:spMkLst>
            <pc:docMk/>
            <pc:sldMk cId="3010664372" sldId="2238"/>
            <ac:spMk id="7" creationId="{4B34962E-32A8-9D91-9369-C650425698D8}"/>
          </ac:spMkLst>
        </pc:spChg>
        <pc:graphicFrameChg chg="add mod modGraphic">
          <ac:chgData name="Steven W Johnson" userId="33beb849-2479-4801-af12-e9583e9b5ba1" providerId="ADAL" clId="{141B8246-F903-445A-A43D-3C1F0C36A6D7}" dt="2023-09-12T15:56:40.828" v="3146" actId="1076"/>
          <ac:graphicFrameMkLst>
            <pc:docMk/>
            <pc:sldMk cId="3010664372" sldId="2238"/>
            <ac:graphicFrameMk id="9" creationId="{ABCE3236-54B2-68FC-DC10-75101CA69BD4}"/>
          </ac:graphicFrameMkLst>
        </pc:graphicFrameChg>
        <pc:cxnChg chg="mod">
          <ac:chgData name="Steven W Johnson" userId="33beb849-2479-4801-af12-e9583e9b5ba1" providerId="ADAL" clId="{141B8246-F903-445A-A43D-3C1F0C36A6D7}" dt="2023-09-12T15:56:57.539" v="3152" actId="14100"/>
          <ac:cxnSpMkLst>
            <pc:docMk/>
            <pc:sldMk cId="3010664372" sldId="2238"/>
            <ac:cxnSpMk id="3" creationId="{30EE4166-59BE-4057-4BC6-F3E3A1ABF8DD}"/>
          </ac:cxnSpMkLst>
        </pc:cxnChg>
        <pc:cxnChg chg="del">
          <ac:chgData name="Steven W Johnson" userId="33beb849-2479-4801-af12-e9583e9b5ba1" providerId="ADAL" clId="{141B8246-F903-445A-A43D-3C1F0C36A6D7}" dt="2023-09-12T15:49:00.983" v="2944" actId="478"/>
          <ac:cxnSpMkLst>
            <pc:docMk/>
            <pc:sldMk cId="3010664372" sldId="2238"/>
            <ac:cxnSpMk id="4" creationId="{222C47CF-6F93-0C69-A830-0695928A92C7}"/>
          </ac:cxnSpMkLst>
        </pc:cxnChg>
        <pc:cxnChg chg="add mod">
          <ac:chgData name="Steven W Johnson" userId="33beb849-2479-4801-af12-e9583e9b5ba1" providerId="ADAL" clId="{141B8246-F903-445A-A43D-3C1F0C36A6D7}" dt="2023-09-12T15:57:09.342" v="3155" actId="14100"/>
          <ac:cxnSpMkLst>
            <pc:docMk/>
            <pc:sldMk cId="3010664372" sldId="2238"/>
            <ac:cxnSpMk id="10" creationId="{99E013C0-6C1A-E0BA-5DB3-55254B81D839}"/>
          </ac:cxnSpMkLst>
        </pc:cxnChg>
        <pc:cxnChg chg="add mod">
          <ac:chgData name="Steven W Johnson" userId="33beb849-2479-4801-af12-e9583e9b5ba1" providerId="ADAL" clId="{141B8246-F903-445A-A43D-3C1F0C36A6D7}" dt="2023-09-12T15:57:22.278" v="3158" actId="14100"/>
          <ac:cxnSpMkLst>
            <pc:docMk/>
            <pc:sldMk cId="3010664372" sldId="2238"/>
            <ac:cxnSpMk id="11" creationId="{31434A32-DAB2-91BB-63C6-B156746D9573}"/>
          </ac:cxnSpMkLst>
        </pc:cxnChg>
        <pc:cxnChg chg="add mod">
          <ac:chgData name="Steven W Johnson" userId="33beb849-2479-4801-af12-e9583e9b5ba1" providerId="ADAL" clId="{141B8246-F903-445A-A43D-3C1F0C36A6D7}" dt="2023-09-12T15:57:32.624" v="3161" actId="14100"/>
          <ac:cxnSpMkLst>
            <pc:docMk/>
            <pc:sldMk cId="3010664372" sldId="2238"/>
            <ac:cxnSpMk id="12" creationId="{27FBB6F3-C823-2AEF-988E-4F518E33A73E}"/>
          </ac:cxnSpMkLst>
        </pc:cxnChg>
        <pc:cxnChg chg="add del mod">
          <ac:chgData name="Steven W Johnson" userId="33beb849-2479-4801-af12-e9583e9b5ba1" providerId="ADAL" clId="{141B8246-F903-445A-A43D-3C1F0C36A6D7}" dt="2023-09-12T15:57:37.477" v="3162" actId="478"/>
          <ac:cxnSpMkLst>
            <pc:docMk/>
            <pc:sldMk cId="3010664372" sldId="2238"/>
            <ac:cxnSpMk id="14" creationId="{3BB552AF-5211-DFCB-C215-BB1E28A31A98}"/>
          </ac:cxnSpMkLst>
        </pc:cxnChg>
      </pc:sldChg>
      <pc:sldChg chg="modSp add mod">
        <pc:chgData name="Steven W Johnson" userId="33beb849-2479-4801-af12-e9583e9b5ba1" providerId="ADAL" clId="{141B8246-F903-445A-A43D-3C1F0C36A6D7}" dt="2023-09-12T15:58:25.007" v="3167" actId="20577"/>
        <pc:sldMkLst>
          <pc:docMk/>
          <pc:sldMk cId="4044000566" sldId="2239"/>
        </pc:sldMkLst>
        <pc:spChg chg="mod">
          <ac:chgData name="Steven W Johnson" userId="33beb849-2479-4801-af12-e9583e9b5ba1" providerId="ADAL" clId="{141B8246-F903-445A-A43D-3C1F0C36A6D7}" dt="2023-09-12T15:58:25.007" v="3167" actId="20577"/>
          <ac:spMkLst>
            <pc:docMk/>
            <pc:sldMk cId="4044000566" sldId="2239"/>
            <ac:spMk id="6" creationId="{00000000-0000-0000-0000-000000000000}"/>
          </ac:spMkLst>
        </pc:spChg>
      </pc:sldChg>
      <pc:sldChg chg="modSp add mod">
        <pc:chgData name="Steven W Johnson" userId="33beb849-2479-4801-af12-e9583e9b5ba1" providerId="ADAL" clId="{141B8246-F903-445A-A43D-3C1F0C36A6D7}" dt="2023-09-12T15:58:33.390" v="3172" actId="20577"/>
        <pc:sldMkLst>
          <pc:docMk/>
          <pc:sldMk cId="3777751732" sldId="2240"/>
        </pc:sldMkLst>
        <pc:spChg chg="mod">
          <ac:chgData name="Steven W Johnson" userId="33beb849-2479-4801-af12-e9583e9b5ba1" providerId="ADAL" clId="{141B8246-F903-445A-A43D-3C1F0C36A6D7}" dt="2023-09-12T15:58:33.390" v="3172" actId="20577"/>
          <ac:spMkLst>
            <pc:docMk/>
            <pc:sldMk cId="3777751732" sldId="2240"/>
            <ac:spMk id="6" creationId="{00000000-0000-0000-0000-000000000000}"/>
          </ac:spMkLst>
        </pc:spChg>
      </pc:sldChg>
    </pc:docChg>
  </pc:docChgLst>
  <pc:docChgLst>
    <pc:chgData name="Steven W Johnson" userId="33beb849-2479-4801-af12-e9583e9b5ba1" providerId="ADAL" clId="{674853D9-CF81-4D3A-A497-72DB273C65EA}"/>
    <pc:docChg chg="undo custSel addSld delSld modSld sldOrd modSection">
      <pc:chgData name="Steven W Johnson" userId="33beb849-2479-4801-af12-e9583e9b5ba1" providerId="ADAL" clId="{674853D9-CF81-4D3A-A497-72DB273C65EA}" dt="2023-08-31T16:11:43.293" v="686"/>
      <pc:docMkLst>
        <pc:docMk/>
      </pc:docMkLst>
      <pc:sldChg chg="modSp mod">
        <pc:chgData name="Steven W Johnson" userId="33beb849-2479-4801-af12-e9583e9b5ba1" providerId="ADAL" clId="{674853D9-CF81-4D3A-A497-72DB273C65EA}" dt="2023-08-31T12:13:39.411" v="353" actId="20577"/>
        <pc:sldMkLst>
          <pc:docMk/>
          <pc:sldMk cId="2170769918" sldId="2176"/>
        </pc:sldMkLst>
        <pc:spChg chg="mod">
          <ac:chgData name="Steven W Johnson" userId="33beb849-2479-4801-af12-e9583e9b5ba1" providerId="ADAL" clId="{674853D9-CF81-4D3A-A497-72DB273C65EA}" dt="2023-08-31T12:13:39.411" v="353" actId="20577"/>
          <ac:spMkLst>
            <pc:docMk/>
            <pc:sldMk cId="2170769918" sldId="2176"/>
            <ac:spMk id="6" creationId="{00000000-0000-0000-0000-000000000000}"/>
          </ac:spMkLst>
        </pc:spChg>
      </pc:sldChg>
      <pc:sldChg chg="modSp mod">
        <pc:chgData name="Steven W Johnson" userId="33beb849-2479-4801-af12-e9583e9b5ba1" providerId="ADAL" clId="{674853D9-CF81-4D3A-A497-72DB273C65EA}" dt="2023-08-31T15:55:42.870" v="613" actId="313"/>
        <pc:sldMkLst>
          <pc:docMk/>
          <pc:sldMk cId="1298400075" sldId="2181"/>
        </pc:sldMkLst>
        <pc:spChg chg="mod">
          <ac:chgData name="Steven W Johnson" userId="33beb849-2479-4801-af12-e9583e9b5ba1" providerId="ADAL" clId="{674853D9-CF81-4D3A-A497-72DB273C65EA}" dt="2023-08-31T15:55:42.870" v="613" actId="313"/>
          <ac:spMkLst>
            <pc:docMk/>
            <pc:sldMk cId="1298400075" sldId="2181"/>
            <ac:spMk id="5" creationId="{92DFBA17-EC79-4995-BC3B-626F1DF036F3}"/>
          </ac:spMkLst>
        </pc:spChg>
        <pc:spChg chg="mod">
          <ac:chgData name="Steven W Johnson" userId="33beb849-2479-4801-af12-e9583e9b5ba1" providerId="ADAL" clId="{674853D9-CF81-4D3A-A497-72DB273C65EA}" dt="2023-08-31T12:18:42.648" v="437" actId="20577"/>
          <ac:spMkLst>
            <pc:docMk/>
            <pc:sldMk cId="1298400075" sldId="2181"/>
            <ac:spMk id="6" creationId="{00000000-0000-0000-0000-000000000000}"/>
          </ac:spMkLst>
        </pc:spChg>
      </pc:sldChg>
      <pc:sldChg chg="modSp mod">
        <pc:chgData name="Steven W Johnson" userId="33beb849-2479-4801-af12-e9583e9b5ba1" providerId="ADAL" clId="{674853D9-CF81-4D3A-A497-72DB273C65EA}" dt="2023-08-31T16:02:35.302" v="628" actId="313"/>
        <pc:sldMkLst>
          <pc:docMk/>
          <pc:sldMk cId="707387840" sldId="2184"/>
        </pc:sldMkLst>
        <pc:spChg chg="mod">
          <ac:chgData name="Steven W Johnson" userId="33beb849-2479-4801-af12-e9583e9b5ba1" providerId="ADAL" clId="{674853D9-CF81-4D3A-A497-72DB273C65EA}" dt="2023-08-31T16:02:35.302" v="628" actId="313"/>
          <ac:spMkLst>
            <pc:docMk/>
            <pc:sldMk cId="707387840" sldId="2184"/>
            <ac:spMk id="7" creationId="{AB779179-0DFF-4753-9F98-CE5A82FF05AE}"/>
          </ac:spMkLst>
        </pc:spChg>
      </pc:sldChg>
      <pc:sldChg chg="addSp delSp mod">
        <pc:chgData name="Steven W Johnson" userId="33beb849-2479-4801-af12-e9583e9b5ba1" providerId="ADAL" clId="{674853D9-CF81-4D3A-A497-72DB273C65EA}" dt="2023-08-31T16:08:29.861" v="659" actId="22"/>
        <pc:sldMkLst>
          <pc:docMk/>
          <pc:sldMk cId="4525223" sldId="2188"/>
        </pc:sldMkLst>
        <pc:picChg chg="add del">
          <ac:chgData name="Steven W Johnson" userId="33beb849-2479-4801-af12-e9583e9b5ba1" providerId="ADAL" clId="{674853D9-CF81-4D3A-A497-72DB273C65EA}" dt="2023-08-31T16:08:29.861" v="659" actId="22"/>
          <ac:picMkLst>
            <pc:docMk/>
            <pc:sldMk cId="4525223" sldId="2188"/>
            <ac:picMk id="3" creationId="{F84CEE14-8B3C-920F-1786-73113A797E1F}"/>
          </ac:picMkLst>
        </pc:picChg>
      </pc:sldChg>
      <pc:sldChg chg="modSp mod">
        <pc:chgData name="Steven W Johnson" userId="33beb849-2479-4801-af12-e9583e9b5ba1" providerId="ADAL" clId="{674853D9-CF81-4D3A-A497-72DB273C65EA}" dt="2023-08-31T16:09:11.385" v="679" actId="313"/>
        <pc:sldMkLst>
          <pc:docMk/>
          <pc:sldMk cId="531065728" sldId="2189"/>
        </pc:sldMkLst>
        <pc:spChg chg="mod">
          <ac:chgData name="Steven W Johnson" userId="33beb849-2479-4801-af12-e9583e9b5ba1" providerId="ADAL" clId="{674853D9-CF81-4D3A-A497-72DB273C65EA}" dt="2023-08-31T16:09:11.385" v="679" actId="313"/>
          <ac:spMkLst>
            <pc:docMk/>
            <pc:sldMk cId="531065728" sldId="2189"/>
            <ac:spMk id="6" creationId="{00000000-0000-0000-0000-000000000000}"/>
          </ac:spMkLst>
        </pc:spChg>
      </pc:sldChg>
      <pc:sldChg chg="modSp add mod">
        <pc:chgData name="Steven W Johnson" userId="33beb849-2479-4801-af12-e9583e9b5ba1" providerId="ADAL" clId="{674853D9-CF81-4D3A-A497-72DB273C65EA}" dt="2023-08-31T12:39:00.665" v="560" actId="20577"/>
        <pc:sldMkLst>
          <pc:docMk/>
          <pc:sldMk cId="3833156362" sldId="2199"/>
        </pc:sldMkLst>
        <pc:spChg chg="mod">
          <ac:chgData name="Steven W Johnson" userId="33beb849-2479-4801-af12-e9583e9b5ba1" providerId="ADAL" clId="{674853D9-CF81-4D3A-A497-72DB273C65EA}" dt="2023-08-31T12:39:00.665" v="560" actId="20577"/>
          <ac:spMkLst>
            <pc:docMk/>
            <pc:sldMk cId="3833156362" sldId="2199"/>
            <ac:spMk id="6" creationId="{00000000-0000-0000-0000-000000000000}"/>
          </ac:spMkLst>
        </pc:spChg>
      </pc:sldChg>
      <pc:sldChg chg="modSp add mod">
        <pc:chgData name="Steven W Johnson" userId="33beb849-2479-4801-af12-e9583e9b5ba1" providerId="ADAL" clId="{674853D9-CF81-4D3A-A497-72DB273C65EA}" dt="2023-08-31T12:18:08.665" v="402" actId="20577"/>
        <pc:sldMkLst>
          <pc:docMk/>
          <pc:sldMk cId="995007535" sldId="2200"/>
        </pc:sldMkLst>
        <pc:spChg chg="mod">
          <ac:chgData name="Steven W Johnson" userId="33beb849-2479-4801-af12-e9583e9b5ba1" providerId="ADAL" clId="{674853D9-CF81-4D3A-A497-72DB273C65EA}" dt="2023-08-31T12:18:08.665" v="402" actId="20577"/>
          <ac:spMkLst>
            <pc:docMk/>
            <pc:sldMk cId="995007535" sldId="2200"/>
            <ac:spMk id="6" creationId="{00000000-0000-0000-0000-000000000000}"/>
          </ac:spMkLst>
        </pc:spChg>
      </pc:sldChg>
      <pc:sldChg chg="addSp delSp modSp add mod ord delAnim">
        <pc:chgData name="Steven W Johnson" userId="33beb849-2479-4801-af12-e9583e9b5ba1" providerId="ADAL" clId="{674853D9-CF81-4D3A-A497-72DB273C65EA}" dt="2023-08-31T16:03:27.720" v="633" actId="478"/>
        <pc:sldMkLst>
          <pc:docMk/>
          <pc:sldMk cId="2343085015" sldId="2201"/>
        </pc:sldMkLst>
        <pc:spChg chg="add del mod">
          <ac:chgData name="Steven W Johnson" userId="33beb849-2479-4801-af12-e9583e9b5ba1" providerId="ADAL" clId="{674853D9-CF81-4D3A-A497-72DB273C65EA}" dt="2023-08-31T15:52:50.580" v="601" actId="478"/>
          <ac:spMkLst>
            <pc:docMk/>
            <pc:sldMk cId="2343085015" sldId="2201"/>
            <ac:spMk id="5" creationId="{CFB0B6F7-1D65-E64D-B950-C6017616ACAC}"/>
          </ac:spMkLst>
        </pc:spChg>
        <pc:spChg chg="del mod">
          <ac:chgData name="Steven W Johnson" userId="33beb849-2479-4801-af12-e9583e9b5ba1" providerId="ADAL" clId="{674853D9-CF81-4D3A-A497-72DB273C65EA}" dt="2023-08-31T12:55:09.670" v="598" actId="478"/>
          <ac:spMkLst>
            <pc:docMk/>
            <pc:sldMk cId="2343085015" sldId="2201"/>
            <ac:spMk id="6" creationId="{00000000-0000-0000-0000-000000000000}"/>
          </ac:spMkLst>
        </pc:spChg>
        <pc:spChg chg="del">
          <ac:chgData name="Steven W Johnson" userId="33beb849-2479-4801-af12-e9583e9b5ba1" providerId="ADAL" clId="{674853D9-CF81-4D3A-A497-72DB273C65EA}" dt="2023-08-31T12:39:42.721" v="564" actId="478"/>
          <ac:spMkLst>
            <pc:docMk/>
            <pc:sldMk cId="2343085015" sldId="2201"/>
            <ac:spMk id="7" creationId="{AB779179-0DFF-4753-9F98-CE5A82FF05AE}"/>
          </ac:spMkLst>
        </pc:spChg>
        <pc:spChg chg="del">
          <ac:chgData name="Steven W Johnson" userId="33beb849-2479-4801-af12-e9583e9b5ba1" providerId="ADAL" clId="{674853D9-CF81-4D3A-A497-72DB273C65EA}" dt="2023-08-31T12:39:40.417" v="562" actId="478"/>
          <ac:spMkLst>
            <pc:docMk/>
            <pc:sldMk cId="2343085015" sldId="2201"/>
            <ac:spMk id="8" creationId="{E7D236B6-673B-4371-98E3-32853F1485A5}"/>
          </ac:spMkLst>
        </pc:spChg>
        <pc:spChg chg="del">
          <ac:chgData name="Steven W Johnson" userId="33beb849-2479-4801-af12-e9583e9b5ba1" providerId="ADAL" clId="{674853D9-CF81-4D3A-A497-72DB273C65EA}" dt="2023-08-31T12:39:41.535" v="563" actId="478"/>
          <ac:spMkLst>
            <pc:docMk/>
            <pc:sldMk cId="2343085015" sldId="2201"/>
            <ac:spMk id="9" creationId="{11AD01E8-0404-440D-8328-5B27666943AB}"/>
          </ac:spMkLst>
        </pc:spChg>
        <pc:spChg chg="add del mod">
          <ac:chgData name="Steven W Johnson" userId="33beb849-2479-4801-af12-e9583e9b5ba1" providerId="ADAL" clId="{674853D9-CF81-4D3A-A497-72DB273C65EA}" dt="2023-08-31T15:52:58.118" v="603" actId="478"/>
          <ac:spMkLst>
            <pc:docMk/>
            <pc:sldMk cId="2343085015" sldId="2201"/>
            <ac:spMk id="11" creationId="{6195DB52-60D5-D97D-540E-D6CA1E43F0AC}"/>
          </ac:spMkLst>
        </pc:spChg>
        <pc:spChg chg="add del">
          <ac:chgData name="Steven W Johnson" userId="33beb849-2479-4801-af12-e9583e9b5ba1" providerId="ADAL" clId="{674853D9-CF81-4D3A-A497-72DB273C65EA}" dt="2023-08-31T15:52:50.580" v="601" actId="478"/>
          <ac:spMkLst>
            <pc:docMk/>
            <pc:sldMk cId="2343085015" sldId="2201"/>
            <ac:spMk id="13" creationId="{00000000-0000-0000-0000-000000000000}"/>
          </ac:spMkLst>
        </pc:spChg>
        <pc:spChg chg="add del">
          <ac:chgData name="Steven W Johnson" userId="33beb849-2479-4801-af12-e9583e9b5ba1" providerId="ADAL" clId="{674853D9-CF81-4D3A-A497-72DB273C65EA}" dt="2023-08-31T15:52:53.861" v="602" actId="478"/>
          <ac:spMkLst>
            <pc:docMk/>
            <pc:sldMk cId="2343085015" sldId="2201"/>
            <ac:spMk id="27" creationId="{D4CBCD6F-9EE5-4275-896C-ED8B7EC22B23}"/>
          </ac:spMkLst>
        </pc:spChg>
        <pc:picChg chg="add del">
          <ac:chgData name="Steven W Johnson" userId="33beb849-2479-4801-af12-e9583e9b5ba1" providerId="ADAL" clId="{674853D9-CF81-4D3A-A497-72DB273C65EA}" dt="2023-08-31T15:56:52.342" v="614" actId="478"/>
          <ac:picMkLst>
            <pc:docMk/>
            <pc:sldMk cId="2343085015" sldId="2201"/>
            <ac:picMk id="3" creationId="{ADC04BE2-6DB7-485F-BF79-CB37B5072C61}"/>
          </ac:picMkLst>
        </pc:picChg>
        <pc:picChg chg="add">
          <ac:chgData name="Steven W Johnson" userId="33beb849-2479-4801-af12-e9583e9b5ba1" providerId="ADAL" clId="{674853D9-CF81-4D3A-A497-72DB273C65EA}" dt="2023-08-31T15:56:53.294" v="615" actId="22"/>
          <ac:picMkLst>
            <pc:docMk/>
            <pc:sldMk cId="2343085015" sldId="2201"/>
            <ac:picMk id="14" creationId="{2AEDA61D-D8BA-4CF7-838B-FF887591AC3A}"/>
          </ac:picMkLst>
        </pc:picChg>
        <pc:picChg chg="add del">
          <ac:chgData name="Steven W Johnson" userId="33beb849-2479-4801-af12-e9583e9b5ba1" providerId="ADAL" clId="{674853D9-CF81-4D3A-A497-72DB273C65EA}" dt="2023-08-31T16:03:27.720" v="633" actId="478"/>
          <ac:picMkLst>
            <pc:docMk/>
            <pc:sldMk cId="2343085015" sldId="2201"/>
            <ac:picMk id="16" creationId="{E8685556-D8FD-ECC4-4CC9-602672F4853C}"/>
          </ac:picMkLst>
        </pc:picChg>
      </pc:sldChg>
      <pc:sldChg chg="add del ord">
        <pc:chgData name="Steven W Johnson" userId="33beb849-2479-4801-af12-e9583e9b5ba1" providerId="ADAL" clId="{674853D9-CF81-4D3A-A497-72DB273C65EA}" dt="2023-08-31T16:03:38.878" v="635" actId="47"/>
        <pc:sldMkLst>
          <pc:docMk/>
          <pc:sldMk cId="1143217875" sldId="2202"/>
        </pc:sldMkLst>
      </pc:sldChg>
      <pc:sldChg chg="add ord modAnim">
        <pc:chgData name="Steven W Johnson" userId="33beb849-2479-4801-af12-e9583e9b5ba1" providerId="ADAL" clId="{674853D9-CF81-4D3A-A497-72DB273C65EA}" dt="2023-08-31T16:03:32.641" v="634"/>
        <pc:sldMkLst>
          <pc:docMk/>
          <pc:sldMk cId="1954698354" sldId="2203"/>
        </pc:sldMkLst>
      </pc:sldChg>
      <pc:sldChg chg="addSp delSp modSp add mod ord modAnim">
        <pc:chgData name="Steven W Johnson" userId="33beb849-2479-4801-af12-e9583e9b5ba1" providerId="ADAL" clId="{674853D9-CF81-4D3A-A497-72DB273C65EA}" dt="2023-08-31T16:05:01.741" v="643"/>
        <pc:sldMkLst>
          <pc:docMk/>
          <pc:sldMk cId="1297953359" sldId="2204"/>
        </pc:sldMkLst>
        <pc:picChg chg="add">
          <ac:chgData name="Steven W Johnson" userId="33beb849-2479-4801-af12-e9583e9b5ba1" providerId="ADAL" clId="{674853D9-CF81-4D3A-A497-72DB273C65EA}" dt="2023-08-31T16:04:56.025" v="642" actId="22"/>
          <ac:picMkLst>
            <pc:docMk/>
            <pc:sldMk cId="1297953359" sldId="2204"/>
            <ac:picMk id="3" creationId="{AD15F474-1A43-79C1-B6D1-4CAFEA87FB6E}"/>
          </ac:picMkLst>
        </pc:picChg>
        <pc:picChg chg="del">
          <ac:chgData name="Steven W Johnson" userId="33beb849-2479-4801-af12-e9583e9b5ba1" providerId="ADAL" clId="{674853D9-CF81-4D3A-A497-72DB273C65EA}" dt="2023-08-31T16:04:35.384" v="640" actId="478"/>
          <ac:picMkLst>
            <pc:docMk/>
            <pc:sldMk cId="1297953359" sldId="2204"/>
            <ac:picMk id="14" creationId="{2AEDA61D-D8BA-4CF7-838B-FF887591AC3A}"/>
          </ac:picMkLst>
        </pc:picChg>
        <pc:picChg chg="ord">
          <ac:chgData name="Steven W Johnson" userId="33beb849-2479-4801-af12-e9583e9b5ba1" providerId="ADAL" clId="{674853D9-CF81-4D3A-A497-72DB273C65EA}" dt="2023-08-31T16:04:33.831" v="639" actId="167"/>
          <ac:picMkLst>
            <pc:docMk/>
            <pc:sldMk cId="1297953359" sldId="2204"/>
            <ac:picMk id="16" creationId="{E8685556-D8FD-ECC4-4CC9-602672F4853C}"/>
          </ac:picMkLst>
        </pc:picChg>
      </pc:sldChg>
      <pc:sldChg chg="addSp delSp modSp add mod ord modAnim">
        <pc:chgData name="Steven W Johnson" userId="33beb849-2479-4801-af12-e9583e9b5ba1" providerId="ADAL" clId="{674853D9-CF81-4D3A-A497-72DB273C65EA}" dt="2023-08-31T16:06:09.757" v="651"/>
        <pc:sldMkLst>
          <pc:docMk/>
          <pc:sldMk cId="2727622466" sldId="2205"/>
        </pc:sldMkLst>
        <pc:picChg chg="ord">
          <ac:chgData name="Steven W Johnson" userId="33beb849-2479-4801-af12-e9583e9b5ba1" providerId="ADAL" clId="{674853D9-CF81-4D3A-A497-72DB273C65EA}" dt="2023-08-31T16:05:28.751" v="647" actId="167"/>
          <ac:picMkLst>
            <pc:docMk/>
            <pc:sldMk cId="2727622466" sldId="2205"/>
            <ac:picMk id="3" creationId="{AD15F474-1A43-79C1-B6D1-4CAFEA87FB6E}"/>
          </ac:picMkLst>
        </pc:picChg>
        <pc:picChg chg="add">
          <ac:chgData name="Steven W Johnson" userId="33beb849-2479-4801-af12-e9583e9b5ba1" providerId="ADAL" clId="{674853D9-CF81-4D3A-A497-72DB273C65EA}" dt="2023-08-31T16:06:01.970" v="650" actId="22"/>
          <ac:picMkLst>
            <pc:docMk/>
            <pc:sldMk cId="2727622466" sldId="2205"/>
            <ac:picMk id="4" creationId="{51198CEF-B32F-7D11-ED3B-5B94FC912492}"/>
          </ac:picMkLst>
        </pc:picChg>
        <pc:picChg chg="del">
          <ac:chgData name="Steven W Johnson" userId="33beb849-2479-4801-af12-e9583e9b5ba1" providerId="ADAL" clId="{674853D9-CF81-4D3A-A497-72DB273C65EA}" dt="2023-08-31T16:05:30.248" v="648" actId="478"/>
          <ac:picMkLst>
            <pc:docMk/>
            <pc:sldMk cId="2727622466" sldId="2205"/>
            <ac:picMk id="16" creationId="{E8685556-D8FD-ECC4-4CC9-602672F4853C}"/>
          </ac:picMkLst>
        </pc:picChg>
      </pc:sldChg>
      <pc:sldChg chg="addSp delSp modSp add mod ord modAnim">
        <pc:chgData name="Steven W Johnson" userId="33beb849-2479-4801-af12-e9583e9b5ba1" providerId="ADAL" clId="{674853D9-CF81-4D3A-A497-72DB273C65EA}" dt="2023-08-31T16:08:48.585" v="661"/>
        <pc:sldMkLst>
          <pc:docMk/>
          <pc:sldMk cId="3276350783" sldId="2206"/>
        </pc:sldMkLst>
        <pc:picChg chg="del">
          <ac:chgData name="Steven W Johnson" userId="33beb849-2479-4801-af12-e9583e9b5ba1" providerId="ADAL" clId="{674853D9-CF81-4D3A-A497-72DB273C65EA}" dt="2023-08-31T16:06:47.436" v="656" actId="478"/>
          <ac:picMkLst>
            <pc:docMk/>
            <pc:sldMk cId="3276350783" sldId="2206"/>
            <ac:picMk id="3" creationId="{AD15F474-1A43-79C1-B6D1-4CAFEA87FB6E}"/>
          </ac:picMkLst>
        </pc:picChg>
        <pc:picChg chg="ord">
          <ac:chgData name="Steven W Johnson" userId="33beb849-2479-4801-af12-e9583e9b5ba1" providerId="ADAL" clId="{674853D9-CF81-4D3A-A497-72DB273C65EA}" dt="2023-08-31T16:06:44.345" v="655" actId="167"/>
          <ac:picMkLst>
            <pc:docMk/>
            <pc:sldMk cId="3276350783" sldId="2206"/>
            <ac:picMk id="4" creationId="{51198CEF-B32F-7D11-ED3B-5B94FC912492}"/>
          </ac:picMkLst>
        </pc:picChg>
        <pc:picChg chg="add">
          <ac:chgData name="Steven W Johnson" userId="33beb849-2479-4801-af12-e9583e9b5ba1" providerId="ADAL" clId="{674853D9-CF81-4D3A-A497-72DB273C65EA}" dt="2023-08-31T16:08:40.908" v="660" actId="22"/>
          <ac:picMkLst>
            <pc:docMk/>
            <pc:sldMk cId="3276350783" sldId="2206"/>
            <ac:picMk id="5" creationId="{7CF5173F-3F2F-EB2C-1F26-289E5D393A71}"/>
          </ac:picMkLst>
        </pc:picChg>
      </pc:sldChg>
      <pc:sldChg chg="addSp delSp modSp add mod ord modAnim">
        <pc:chgData name="Steven W Johnson" userId="33beb849-2479-4801-af12-e9583e9b5ba1" providerId="ADAL" clId="{674853D9-CF81-4D3A-A497-72DB273C65EA}" dt="2023-08-31T16:11:43.293" v="686"/>
        <pc:sldMkLst>
          <pc:docMk/>
          <pc:sldMk cId="4096112372" sldId="2207"/>
        </pc:sldMkLst>
        <pc:picChg chg="add">
          <ac:chgData name="Steven W Johnson" userId="33beb849-2479-4801-af12-e9583e9b5ba1" providerId="ADAL" clId="{674853D9-CF81-4D3A-A497-72DB273C65EA}" dt="2023-08-31T16:11:38.399" v="685" actId="22"/>
          <ac:picMkLst>
            <pc:docMk/>
            <pc:sldMk cId="4096112372" sldId="2207"/>
            <ac:picMk id="3" creationId="{00A32A02-E00A-7AEE-0215-963F2A320BD8}"/>
          </ac:picMkLst>
        </pc:picChg>
        <pc:picChg chg="del">
          <ac:chgData name="Steven W Johnson" userId="33beb849-2479-4801-af12-e9583e9b5ba1" providerId="ADAL" clId="{674853D9-CF81-4D3A-A497-72DB273C65EA}" dt="2023-08-31T16:11:29.482" v="684" actId="478"/>
          <ac:picMkLst>
            <pc:docMk/>
            <pc:sldMk cId="4096112372" sldId="2207"/>
            <ac:picMk id="4" creationId="{51198CEF-B32F-7D11-ED3B-5B94FC912492}"/>
          </ac:picMkLst>
        </pc:picChg>
        <pc:picChg chg="ord">
          <ac:chgData name="Steven W Johnson" userId="33beb849-2479-4801-af12-e9583e9b5ba1" providerId="ADAL" clId="{674853D9-CF81-4D3A-A497-72DB273C65EA}" dt="2023-08-31T16:11:27.384" v="683" actId="167"/>
          <ac:picMkLst>
            <pc:docMk/>
            <pc:sldMk cId="4096112372" sldId="2207"/>
            <ac:picMk id="5" creationId="{7CF5173F-3F2F-EB2C-1F26-289E5D393A71}"/>
          </ac:picMkLst>
        </pc:picChg>
      </pc:sldChg>
    </pc:docChg>
  </pc:docChgLst>
  <pc:docChgLst>
    <pc:chgData name="Steve Johnson" userId="f03b10e8-15b9-47ae-947f-5efaf92a5892" providerId="ADAL" clId="{51C048F1-4AEB-46EE-A562-4E5060B073E9}"/>
    <pc:docChg chg="undo custSel modSld sldOrd">
      <pc:chgData name="Steve Johnson" userId="f03b10e8-15b9-47ae-947f-5efaf92a5892" providerId="ADAL" clId="{51C048F1-4AEB-46EE-A562-4E5060B073E9}" dt="2019-01-17T17:11:57.268" v="258" actId="962"/>
      <pc:docMkLst>
        <pc:docMk/>
      </pc:docMkLst>
      <pc:sldChg chg="modSp">
        <pc:chgData name="Steve Johnson" userId="f03b10e8-15b9-47ae-947f-5efaf92a5892" providerId="ADAL" clId="{51C048F1-4AEB-46EE-A562-4E5060B073E9}" dt="2019-01-17T16:08:20.531" v="16" actId="6549"/>
        <pc:sldMkLst>
          <pc:docMk/>
          <pc:sldMk cId="2170769918" sldId="2176"/>
        </pc:sldMkLst>
        <pc:spChg chg="mod">
          <ac:chgData name="Steve Johnson" userId="f03b10e8-15b9-47ae-947f-5efaf92a5892" providerId="ADAL" clId="{51C048F1-4AEB-46EE-A562-4E5060B073E9}" dt="2019-01-17T16:08:20.531" v="16" actId="6549"/>
          <ac:spMkLst>
            <pc:docMk/>
            <pc:sldMk cId="2170769918" sldId="2176"/>
            <ac:spMk id="6" creationId="{00000000-0000-0000-0000-000000000000}"/>
          </ac:spMkLst>
        </pc:spChg>
      </pc:sldChg>
      <pc:sldChg chg="modSp">
        <pc:chgData name="Steve Johnson" userId="f03b10e8-15b9-47ae-947f-5efaf92a5892" providerId="ADAL" clId="{51C048F1-4AEB-46EE-A562-4E5060B073E9}" dt="2019-01-17T16:31:08.344" v="70" actId="1076"/>
        <pc:sldMkLst>
          <pc:docMk/>
          <pc:sldMk cId="750206435" sldId="2182"/>
        </pc:sldMkLst>
        <pc:spChg chg="mod">
          <ac:chgData name="Steve Johnson" userId="f03b10e8-15b9-47ae-947f-5efaf92a5892" providerId="ADAL" clId="{51C048F1-4AEB-46EE-A562-4E5060B073E9}" dt="2019-01-17T16:31:08.344" v="70" actId="1076"/>
          <ac:spMkLst>
            <pc:docMk/>
            <pc:sldMk cId="750206435" sldId="2182"/>
            <ac:spMk id="5" creationId="{92DFBA17-EC79-4995-BC3B-626F1DF036F3}"/>
          </ac:spMkLst>
        </pc:spChg>
      </pc:sldChg>
      <pc:sldChg chg="addSp modSp">
        <pc:chgData name="Steve Johnson" userId="f03b10e8-15b9-47ae-947f-5efaf92a5892" providerId="ADAL" clId="{51C048F1-4AEB-46EE-A562-4E5060B073E9}" dt="2019-01-17T17:11:57.268" v="258" actId="962"/>
        <pc:sldMkLst>
          <pc:docMk/>
          <pc:sldMk cId="3172103647" sldId="2183"/>
        </pc:sldMkLst>
        <pc:spChg chg="add mod">
          <ac:chgData name="Steve Johnson" userId="f03b10e8-15b9-47ae-947f-5efaf92a5892" providerId="ADAL" clId="{51C048F1-4AEB-46EE-A562-4E5060B073E9}" dt="2019-01-17T17:11:57.268" v="258" actId="962"/>
          <ac:spMkLst>
            <pc:docMk/>
            <pc:sldMk cId="3172103647" sldId="2183"/>
            <ac:spMk id="3" creationId="{0A9FFBCB-6C37-4DCC-A812-2C4B0BAC59B2}"/>
          </ac:spMkLst>
        </pc:spChg>
        <pc:spChg chg="mod">
          <ac:chgData name="Steve Johnson" userId="f03b10e8-15b9-47ae-947f-5efaf92a5892" providerId="ADAL" clId="{51C048F1-4AEB-46EE-A562-4E5060B073E9}" dt="2019-01-17T16:18:35.181" v="21" actId="1076"/>
          <ac:spMkLst>
            <pc:docMk/>
            <pc:sldMk cId="3172103647" sldId="2183"/>
            <ac:spMk id="5" creationId="{92DFBA17-EC79-4995-BC3B-626F1DF036F3}"/>
          </ac:spMkLst>
        </pc:spChg>
        <pc:picChg chg="add mod">
          <ac:chgData name="Steve Johnson" userId="f03b10e8-15b9-47ae-947f-5efaf92a5892" providerId="ADAL" clId="{51C048F1-4AEB-46EE-A562-4E5060B073E9}" dt="2019-01-17T17:11:34.899" v="156" actId="962"/>
          <ac:picMkLst>
            <pc:docMk/>
            <pc:sldMk cId="3172103647" sldId="2183"/>
            <ac:picMk id="2" creationId="{AEC4935C-50E1-43CE-B437-EDCEE11B7D37}"/>
          </ac:picMkLst>
        </pc:picChg>
      </pc:sldChg>
      <pc:sldChg chg="addSp delSp modSp ord modAnim">
        <pc:chgData name="Steve Johnson" userId="f03b10e8-15b9-47ae-947f-5efaf92a5892" providerId="ADAL" clId="{51C048F1-4AEB-46EE-A562-4E5060B073E9}" dt="2019-01-17T16:27:22.156" v="58" actId="1036"/>
        <pc:sldMkLst>
          <pc:docMk/>
          <pc:sldMk cId="707387840" sldId="2184"/>
        </pc:sldMkLst>
        <pc:spChg chg="mod">
          <ac:chgData name="Steve Johnson" userId="f03b10e8-15b9-47ae-947f-5efaf92a5892" providerId="ADAL" clId="{51C048F1-4AEB-46EE-A562-4E5060B073E9}" dt="2019-01-17T16:26:32.579" v="43" actId="20577"/>
          <ac:spMkLst>
            <pc:docMk/>
            <pc:sldMk cId="707387840" sldId="2184"/>
            <ac:spMk id="7" creationId="{AB779179-0DFF-4753-9F98-CE5A82FF05AE}"/>
          </ac:spMkLst>
        </pc:spChg>
        <pc:spChg chg="add mod">
          <ac:chgData name="Steve Johnson" userId="f03b10e8-15b9-47ae-947f-5efaf92a5892" providerId="ADAL" clId="{51C048F1-4AEB-46EE-A562-4E5060B073E9}" dt="2019-01-17T16:06:48.887" v="13" actId="1076"/>
          <ac:spMkLst>
            <pc:docMk/>
            <pc:sldMk cId="707387840" sldId="2184"/>
            <ac:spMk id="8" creationId="{E7D236B6-673B-4371-98E3-32853F1485A5}"/>
          </ac:spMkLst>
        </pc:spChg>
        <pc:spChg chg="add mod">
          <ac:chgData name="Steve Johnson" userId="f03b10e8-15b9-47ae-947f-5efaf92a5892" providerId="ADAL" clId="{51C048F1-4AEB-46EE-A562-4E5060B073E9}" dt="2019-01-17T16:27:22.156" v="58" actId="1036"/>
          <ac:spMkLst>
            <pc:docMk/>
            <pc:sldMk cId="707387840" sldId="2184"/>
            <ac:spMk id="9" creationId="{11AD01E8-0404-440D-8328-5B27666943AB}"/>
          </ac:spMkLst>
        </pc:spChg>
        <pc:cxnChg chg="add del mod">
          <ac:chgData name="Steve Johnson" userId="f03b10e8-15b9-47ae-947f-5efaf92a5892" providerId="ADAL" clId="{51C048F1-4AEB-46EE-A562-4E5060B073E9}" dt="2019-01-17T16:06:45.259" v="11" actId="478"/>
          <ac:cxnSpMkLst>
            <pc:docMk/>
            <pc:sldMk cId="707387840" sldId="2184"/>
            <ac:cxnSpMk id="3" creationId="{7AD0F866-59D6-406C-A3AC-D55FC6085A53}"/>
          </ac:cxnSpMkLst>
        </pc:cxnChg>
      </pc:sldChg>
      <pc:sldChg chg="modSp">
        <pc:chgData name="Steve Johnson" userId="f03b10e8-15b9-47ae-947f-5efaf92a5892" providerId="ADAL" clId="{51C048F1-4AEB-46EE-A562-4E5060B073E9}" dt="2019-01-17T16:52:57.942" v="71" actId="14100"/>
        <pc:sldMkLst>
          <pc:docMk/>
          <pc:sldMk cId="531065728" sldId="2189"/>
        </pc:sldMkLst>
        <pc:spChg chg="mod">
          <ac:chgData name="Steve Johnson" userId="f03b10e8-15b9-47ae-947f-5efaf92a5892" providerId="ADAL" clId="{51C048F1-4AEB-46EE-A562-4E5060B073E9}" dt="2019-01-17T16:52:57.942" v="71" actId="14100"/>
          <ac:spMkLst>
            <pc:docMk/>
            <pc:sldMk cId="531065728" sldId="2189"/>
            <ac:spMk id="8" creationId="{E288B4E6-E9D6-4841-A0B7-B9924F9BDB9B}"/>
          </ac:spMkLst>
        </pc:spChg>
      </pc:sldChg>
      <pc:sldChg chg="modSp">
        <pc:chgData name="Steve Johnson" userId="f03b10e8-15b9-47ae-947f-5efaf92a5892" providerId="ADAL" clId="{51C048F1-4AEB-46EE-A562-4E5060B073E9}" dt="2019-01-17T17:08:29.619" v="74" actId="1076"/>
        <pc:sldMkLst>
          <pc:docMk/>
          <pc:sldMk cId="2905541362" sldId="2196"/>
        </pc:sldMkLst>
        <pc:spChg chg="mod">
          <ac:chgData name="Steve Johnson" userId="f03b10e8-15b9-47ae-947f-5efaf92a5892" providerId="ADAL" clId="{51C048F1-4AEB-46EE-A562-4E5060B073E9}" dt="2019-01-17T17:08:29.619" v="74" actId="1076"/>
          <ac:spMkLst>
            <pc:docMk/>
            <pc:sldMk cId="2905541362" sldId="2196"/>
            <ac:spMk id="12" creationId="{B580B75D-521F-43BB-9D4B-1732CB094D92}"/>
          </ac:spMkLst>
        </pc:spChg>
      </pc:sldChg>
    </pc:docChg>
  </pc:docChgLst>
  <pc:docChgLst>
    <pc:chgData name="Steven W Johnson" userId="33beb849-2479-4801-af12-e9583e9b5ba1" providerId="ADAL" clId="{7EF09C39-89C5-4510-AB8F-AE8B78CB1E66}"/>
    <pc:docChg chg="custSel delSld modSld modSection">
      <pc:chgData name="Steven W Johnson" userId="33beb849-2479-4801-af12-e9583e9b5ba1" providerId="ADAL" clId="{7EF09C39-89C5-4510-AB8F-AE8B78CB1E66}" dt="2023-09-05T14:12:38.511" v="182" actId="20577"/>
      <pc:docMkLst>
        <pc:docMk/>
      </pc:docMkLst>
      <pc:sldChg chg="del">
        <pc:chgData name="Steven W Johnson" userId="33beb849-2479-4801-af12-e9583e9b5ba1" providerId="ADAL" clId="{7EF09C39-89C5-4510-AB8F-AE8B78CB1E66}" dt="2023-09-05T14:03:05.219" v="0" actId="47"/>
        <pc:sldMkLst>
          <pc:docMk/>
          <pc:sldMk cId="2170769918" sldId="2176"/>
        </pc:sldMkLst>
      </pc:sldChg>
      <pc:sldChg chg="addSp modSp mod">
        <pc:chgData name="Steven W Johnson" userId="33beb849-2479-4801-af12-e9583e9b5ba1" providerId="ADAL" clId="{7EF09C39-89C5-4510-AB8F-AE8B78CB1E66}" dt="2023-09-05T14:07:11.077" v="49" actId="14100"/>
        <pc:sldMkLst>
          <pc:docMk/>
          <pc:sldMk cId="3673532851" sldId="2185"/>
        </pc:sldMkLst>
        <pc:spChg chg="mod">
          <ac:chgData name="Steven W Johnson" userId="33beb849-2479-4801-af12-e9583e9b5ba1" providerId="ADAL" clId="{7EF09C39-89C5-4510-AB8F-AE8B78CB1E66}" dt="2023-09-05T14:06:22.701" v="19" actId="20577"/>
          <ac:spMkLst>
            <pc:docMk/>
            <pc:sldMk cId="3673532851" sldId="2185"/>
            <ac:spMk id="8" creationId="{E288B4E6-E9D6-4841-A0B7-B9924F9BDB9B}"/>
          </ac:spMkLst>
        </pc:spChg>
        <pc:cxnChg chg="add mod">
          <ac:chgData name="Steven W Johnson" userId="33beb849-2479-4801-af12-e9583e9b5ba1" providerId="ADAL" clId="{7EF09C39-89C5-4510-AB8F-AE8B78CB1E66}" dt="2023-09-05T14:06:47.231" v="22" actId="692"/>
          <ac:cxnSpMkLst>
            <pc:docMk/>
            <pc:sldMk cId="3673532851" sldId="2185"/>
            <ac:cxnSpMk id="3" creationId="{9169AAAB-361C-9F5C-BBD7-1A5A38BEDD03}"/>
          </ac:cxnSpMkLst>
        </pc:cxnChg>
        <pc:cxnChg chg="add mod">
          <ac:chgData name="Steven W Johnson" userId="33beb849-2479-4801-af12-e9583e9b5ba1" providerId="ADAL" clId="{7EF09C39-89C5-4510-AB8F-AE8B78CB1E66}" dt="2023-09-05T14:07:11.077" v="49" actId="14100"/>
          <ac:cxnSpMkLst>
            <pc:docMk/>
            <pc:sldMk cId="3673532851" sldId="2185"/>
            <ac:cxnSpMk id="4" creationId="{91D848EF-8E6A-61FA-DC4D-E462A5FEE4B4}"/>
          </ac:cxnSpMkLst>
        </pc:cxnChg>
      </pc:sldChg>
      <pc:sldChg chg="addSp modSp mod">
        <pc:chgData name="Steven W Johnson" userId="33beb849-2479-4801-af12-e9583e9b5ba1" providerId="ADAL" clId="{7EF09C39-89C5-4510-AB8F-AE8B78CB1E66}" dt="2023-09-05T14:08:16.539" v="82" actId="14100"/>
        <pc:sldMkLst>
          <pc:docMk/>
          <pc:sldMk cId="1322686151" sldId="2186"/>
        </pc:sldMkLst>
        <pc:spChg chg="mod">
          <ac:chgData name="Steven W Johnson" userId="33beb849-2479-4801-af12-e9583e9b5ba1" providerId="ADAL" clId="{7EF09C39-89C5-4510-AB8F-AE8B78CB1E66}" dt="2023-09-05T14:07:46.373" v="63" actId="20577"/>
          <ac:spMkLst>
            <pc:docMk/>
            <pc:sldMk cId="1322686151" sldId="2186"/>
            <ac:spMk id="8" creationId="{E288B4E6-E9D6-4841-A0B7-B9924F9BDB9B}"/>
          </ac:spMkLst>
        </pc:spChg>
        <pc:cxnChg chg="add mod">
          <ac:chgData name="Steven W Johnson" userId="33beb849-2479-4801-af12-e9583e9b5ba1" providerId="ADAL" clId="{7EF09C39-89C5-4510-AB8F-AE8B78CB1E66}" dt="2023-09-05T14:08:16.539" v="82" actId="14100"/>
          <ac:cxnSpMkLst>
            <pc:docMk/>
            <pc:sldMk cId="1322686151" sldId="2186"/>
            <ac:cxnSpMk id="2" creationId="{EF5BE0A9-D841-995B-559E-E15C669C2E5D}"/>
          </ac:cxnSpMkLst>
        </pc:cxnChg>
        <pc:cxnChg chg="add mod">
          <ac:chgData name="Steven W Johnson" userId="33beb849-2479-4801-af12-e9583e9b5ba1" providerId="ADAL" clId="{7EF09C39-89C5-4510-AB8F-AE8B78CB1E66}" dt="2023-09-05T14:07:30.462" v="50"/>
          <ac:cxnSpMkLst>
            <pc:docMk/>
            <pc:sldMk cId="1322686151" sldId="2186"/>
            <ac:cxnSpMk id="3" creationId="{30919C00-D923-CE64-8014-582CF0ADFE6B}"/>
          </ac:cxnSpMkLst>
        </pc:cxnChg>
      </pc:sldChg>
      <pc:sldChg chg="addSp modSp mod">
        <pc:chgData name="Steven W Johnson" userId="33beb849-2479-4801-af12-e9583e9b5ba1" providerId="ADAL" clId="{7EF09C39-89C5-4510-AB8F-AE8B78CB1E66}" dt="2023-09-05T14:08:02.331" v="81" actId="20577"/>
        <pc:sldMkLst>
          <pc:docMk/>
          <pc:sldMk cId="2385395347" sldId="2187"/>
        </pc:sldMkLst>
        <pc:spChg chg="mod">
          <ac:chgData name="Steven W Johnson" userId="33beb849-2479-4801-af12-e9583e9b5ba1" providerId="ADAL" clId="{7EF09C39-89C5-4510-AB8F-AE8B78CB1E66}" dt="2023-09-05T14:08:02.331" v="81" actId="20577"/>
          <ac:spMkLst>
            <pc:docMk/>
            <pc:sldMk cId="2385395347" sldId="2187"/>
            <ac:spMk id="8" creationId="{E288B4E6-E9D6-4841-A0B7-B9924F9BDB9B}"/>
          </ac:spMkLst>
        </pc:spChg>
        <pc:cxnChg chg="add mod">
          <ac:chgData name="Steven W Johnson" userId="33beb849-2479-4801-af12-e9583e9b5ba1" providerId="ADAL" clId="{7EF09C39-89C5-4510-AB8F-AE8B78CB1E66}" dt="2023-09-05T14:07:51.437" v="64"/>
          <ac:cxnSpMkLst>
            <pc:docMk/>
            <pc:sldMk cId="2385395347" sldId="2187"/>
            <ac:cxnSpMk id="2" creationId="{D68F82CA-BDAD-D577-66C1-3E7D36EF143E}"/>
          </ac:cxnSpMkLst>
        </pc:cxnChg>
        <pc:cxnChg chg="add mod">
          <ac:chgData name="Steven W Johnson" userId="33beb849-2479-4801-af12-e9583e9b5ba1" providerId="ADAL" clId="{7EF09C39-89C5-4510-AB8F-AE8B78CB1E66}" dt="2023-09-05T14:07:51.437" v="64"/>
          <ac:cxnSpMkLst>
            <pc:docMk/>
            <pc:sldMk cId="2385395347" sldId="2187"/>
            <ac:cxnSpMk id="3" creationId="{575D9493-08A5-96EC-871A-531E6D2ABF3A}"/>
          </ac:cxnSpMkLst>
        </pc:cxnChg>
      </pc:sldChg>
      <pc:sldChg chg="modSp mod">
        <pc:chgData name="Steven W Johnson" userId="33beb849-2479-4801-af12-e9583e9b5ba1" providerId="ADAL" clId="{7EF09C39-89C5-4510-AB8F-AE8B78CB1E66}" dt="2023-09-05T14:09:51.610" v="100" actId="207"/>
        <pc:sldMkLst>
          <pc:docMk/>
          <pc:sldMk cId="531065728" sldId="2189"/>
        </pc:sldMkLst>
        <pc:spChg chg="mod">
          <ac:chgData name="Steven W Johnson" userId="33beb849-2479-4801-af12-e9583e9b5ba1" providerId="ADAL" clId="{7EF09C39-89C5-4510-AB8F-AE8B78CB1E66}" dt="2023-09-05T14:09:51.610" v="100" actId="207"/>
          <ac:spMkLst>
            <pc:docMk/>
            <pc:sldMk cId="531065728" sldId="2189"/>
            <ac:spMk id="8" creationId="{E288B4E6-E9D6-4841-A0B7-B9924F9BDB9B}"/>
          </ac:spMkLst>
        </pc:spChg>
      </pc:sldChg>
      <pc:sldChg chg="modSp mod">
        <pc:chgData name="Steven W Johnson" userId="33beb849-2479-4801-af12-e9583e9b5ba1" providerId="ADAL" clId="{7EF09C39-89C5-4510-AB8F-AE8B78CB1E66}" dt="2023-09-05T14:11:11.507" v="137" actId="313"/>
        <pc:sldMkLst>
          <pc:docMk/>
          <pc:sldMk cId="377945903" sldId="2191"/>
        </pc:sldMkLst>
        <pc:spChg chg="mod">
          <ac:chgData name="Steven W Johnson" userId="33beb849-2479-4801-af12-e9583e9b5ba1" providerId="ADAL" clId="{7EF09C39-89C5-4510-AB8F-AE8B78CB1E66}" dt="2023-09-05T14:11:11.507" v="137" actId="313"/>
          <ac:spMkLst>
            <pc:docMk/>
            <pc:sldMk cId="377945903" sldId="2191"/>
            <ac:spMk id="6" creationId="{00000000-0000-0000-0000-000000000000}"/>
          </ac:spMkLst>
        </pc:spChg>
        <pc:spChg chg="mod">
          <ac:chgData name="Steven W Johnson" userId="33beb849-2479-4801-af12-e9583e9b5ba1" providerId="ADAL" clId="{7EF09C39-89C5-4510-AB8F-AE8B78CB1E66}" dt="2023-09-05T14:10:13.038" v="101" actId="1076"/>
          <ac:spMkLst>
            <pc:docMk/>
            <pc:sldMk cId="377945903" sldId="2191"/>
            <ac:spMk id="7" creationId="{711528B0-293B-4D26-87E0-4436F151BA9F}"/>
          </ac:spMkLst>
        </pc:spChg>
        <pc:spChg chg="mod">
          <ac:chgData name="Steven W Johnson" userId="33beb849-2479-4801-af12-e9583e9b5ba1" providerId="ADAL" clId="{7EF09C39-89C5-4510-AB8F-AE8B78CB1E66}" dt="2023-09-05T14:10:13.038" v="101" actId="1076"/>
          <ac:spMkLst>
            <pc:docMk/>
            <pc:sldMk cId="377945903" sldId="2191"/>
            <ac:spMk id="8" creationId="{47501655-A3E8-4467-9845-C0F96CA98663}"/>
          </ac:spMkLst>
        </pc:spChg>
      </pc:sldChg>
      <pc:sldChg chg="modSp mod">
        <pc:chgData name="Steven W Johnson" userId="33beb849-2479-4801-af12-e9583e9b5ba1" providerId="ADAL" clId="{7EF09C39-89C5-4510-AB8F-AE8B78CB1E66}" dt="2023-09-05T14:11:02.687" v="133" actId="313"/>
        <pc:sldMkLst>
          <pc:docMk/>
          <pc:sldMk cId="1732029418" sldId="2192"/>
        </pc:sldMkLst>
        <pc:spChg chg="mod">
          <ac:chgData name="Steven W Johnson" userId="33beb849-2479-4801-af12-e9583e9b5ba1" providerId="ADAL" clId="{7EF09C39-89C5-4510-AB8F-AE8B78CB1E66}" dt="2023-09-05T14:11:02.687" v="133" actId="313"/>
          <ac:spMkLst>
            <pc:docMk/>
            <pc:sldMk cId="1732029418" sldId="2192"/>
            <ac:spMk id="6" creationId="{00000000-0000-0000-0000-000000000000}"/>
          </ac:spMkLst>
        </pc:spChg>
      </pc:sldChg>
      <pc:sldChg chg="modSp mod">
        <pc:chgData name="Steven W Johnson" userId="33beb849-2479-4801-af12-e9583e9b5ba1" providerId="ADAL" clId="{7EF09C39-89C5-4510-AB8F-AE8B78CB1E66}" dt="2023-09-05T14:12:38.511" v="182" actId="20577"/>
        <pc:sldMkLst>
          <pc:docMk/>
          <pc:sldMk cId="2905541362" sldId="2196"/>
        </pc:sldMkLst>
        <pc:spChg chg="mod">
          <ac:chgData name="Steven W Johnson" userId="33beb849-2479-4801-af12-e9583e9b5ba1" providerId="ADAL" clId="{7EF09C39-89C5-4510-AB8F-AE8B78CB1E66}" dt="2023-09-05T14:12:38.511" v="182" actId="20577"/>
          <ac:spMkLst>
            <pc:docMk/>
            <pc:sldMk cId="2905541362" sldId="2196"/>
            <ac:spMk id="6" creationId="{00000000-0000-0000-0000-000000000000}"/>
          </ac:spMkLst>
        </pc:spChg>
      </pc:sldChg>
      <pc:sldChg chg="del">
        <pc:chgData name="Steven W Johnson" userId="33beb849-2479-4801-af12-e9583e9b5ba1" providerId="ADAL" clId="{7EF09C39-89C5-4510-AB8F-AE8B78CB1E66}" dt="2023-09-05T14:03:05.219" v="0" actId="47"/>
        <pc:sldMkLst>
          <pc:docMk/>
          <pc:sldMk cId="3833156362" sldId="2199"/>
        </pc:sldMkLst>
      </pc:sldChg>
      <pc:sldChg chg="del">
        <pc:chgData name="Steven W Johnson" userId="33beb849-2479-4801-af12-e9583e9b5ba1" providerId="ADAL" clId="{7EF09C39-89C5-4510-AB8F-AE8B78CB1E66}" dt="2023-09-05T14:03:05.219" v="0" actId="47"/>
        <pc:sldMkLst>
          <pc:docMk/>
          <pc:sldMk cId="995007535" sldId="2200"/>
        </pc:sldMkLst>
      </pc:sldChg>
      <pc:sldChg chg="del">
        <pc:chgData name="Steven W Johnson" userId="33beb849-2479-4801-af12-e9583e9b5ba1" providerId="ADAL" clId="{7EF09C39-89C5-4510-AB8F-AE8B78CB1E66}" dt="2023-09-05T14:04:11.723" v="1" actId="47"/>
        <pc:sldMkLst>
          <pc:docMk/>
          <pc:sldMk cId="1954698354" sldId="2203"/>
        </pc:sldMkLst>
      </pc:sldChg>
      <pc:sldChg chg="del">
        <pc:chgData name="Steven W Johnson" userId="33beb849-2479-4801-af12-e9583e9b5ba1" providerId="ADAL" clId="{7EF09C39-89C5-4510-AB8F-AE8B78CB1E66}" dt="2023-09-05T14:04:20.409" v="2" actId="47"/>
        <pc:sldMkLst>
          <pc:docMk/>
          <pc:sldMk cId="1297953359" sldId="2204"/>
        </pc:sldMkLst>
      </pc:sldChg>
    </pc:docChg>
  </pc:docChgLst>
  <pc:docChgLst>
    <pc:chgData name="Steve Johnson" userId="f03b10e8-15b9-47ae-947f-5efaf92a5892" providerId="ADAL" clId="{2EA82C49-47A5-4289-A9AC-CA7979029853}"/>
    <pc:docChg chg="delSld modSection">
      <pc:chgData name="Steve Johnson" userId="f03b10e8-15b9-47ae-947f-5efaf92a5892" providerId="ADAL" clId="{2EA82C49-47A5-4289-A9AC-CA7979029853}" dt="2018-12-17T06:31:43.187" v="0" actId="2696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50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0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15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8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46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76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0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3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7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1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8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53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73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ylfaen" panose="010A0502050306030303" pitchFamily="18" charset="0"/>
              </a:defRPr>
            </a:lvl1pPr>
            <a:lvl2pPr>
              <a:defRPr sz="3200">
                <a:latin typeface="Sylfaen" panose="010A0502050306030303" pitchFamily="18" charset="0"/>
              </a:defRPr>
            </a:lvl2pPr>
            <a:lvl3pPr>
              <a:defRPr sz="3200">
                <a:latin typeface="Sylfaen" panose="010A0502050306030303" pitchFamily="18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5900974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  <a:ea typeface="+mn-ea"/>
                <a:cs typeface="+mn-cs"/>
              </a:rPr>
              <a:t>List-Based Navigation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8425705" cy="223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Download, unzip ‘listnav.zip’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Open ‘index.html’ in text editor; and in browser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Link the stylesheet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0CE0C-080D-4F51-9B66-6255114AA3EC}"/>
              </a:ext>
            </a:extLst>
          </p:cNvPr>
          <p:cNvSpPr txBox="1"/>
          <p:nvPr/>
        </p:nvSpPr>
        <p:spPr>
          <a:xfrm>
            <a:off x="610175" y="3138854"/>
            <a:ext cx="1097164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latin typeface="Consolas" panose="020B0609020204030204" pitchFamily="49" charset="0"/>
              </a:rPr>
              <a:t>&lt;html lang="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&lt;title&gt;List Navigation&lt;/title&gt;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&lt;meta name="viewport" content="width=device-width, initial-scale=1"&gt;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&lt;/head&gt;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2B932-9BB1-55DE-BC44-4C3251FBB9A6}"/>
              </a:ext>
            </a:extLst>
          </p:cNvPr>
          <p:cNvSpPr txBox="1"/>
          <p:nvPr/>
        </p:nvSpPr>
        <p:spPr>
          <a:xfrm>
            <a:off x="610175" y="3138854"/>
            <a:ext cx="10971649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&lt;html lang="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&lt;head&gt;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&lt;meta charset="utf-8"&gt;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&lt;title&gt;List Navigation&lt;/title&gt;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&lt;meta name="viewport" content="width=device-width, initial-scale=1"&gt;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&lt;link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</a:t>
            </a:r>
            <a:r>
              <a:rPr lang="en-US" dirty="0" err="1">
                <a:latin typeface="Consolas" panose="020B0609020204030204" pitchFamily="49" charset="0"/>
              </a:rPr>
              <a:t>css</a:t>
            </a:r>
            <a:r>
              <a:rPr lang="en-US" dirty="0">
                <a:latin typeface="Consolas" panose="020B0609020204030204" pitchFamily="49" charset="0"/>
              </a:rPr>
              <a:t>/styles.css" </a:t>
            </a:r>
            <a:r>
              <a:rPr lang="en-US" dirty="0" err="1">
                <a:latin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</a:rPr>
              <a:t>="stylesheet"&gt;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ECE443-0FFA-83E6-711B-DC766C6C2301}"/>
              </a:ext>
            </a:extLst>
          </p:cNvPr>
          <p:cNvCxnSpPr>
            <a:cxnSpLocks/>
          </p:cNvCxnSpPr>
          <p:nvPr/>
        </p:nvCxnSpPr>
        <p:spPr>
          <a:xfrm>
            <a:off x="1730188" y="5073463"/>
            <a:ext cx="560294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8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5900974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List-Based Navigation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10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5203669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Open ‘south’ and fix the link: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280FC-B201-A4BA-B942-636F454938C1}"/>
              </a:ext>
            </a:extLst>
          </p:cNvPr>
          <p:cNvSpPr txBox="1"/>
          <p:nvPr/>
        </p:nvSpPr>
        <p:spPr>
          <a:xfrm>
            <a:off x="658905" y="2565001"/>
            <a:ext cx="1087419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="index.html"&gt;Home&lt;/a&gt;&lt;/li&gt;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="north.html"&gt;North&lt;/a&gt;&lt;/li&gt;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="south.html"&gt;South&lt;/a&gt;&lt;/li&gt;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="east.html"&gt;East&lt;/a&gt;&lt;/li&gt;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="west.html"&gt;West&lt;/a&gt;&lt;/li&gt;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0F7B36-9257-61D9-7754-CE3F17D086CC}"/>
              </a:ext>
            </a:extLst>
          </p:cNvPr>
          <p:cNvSpPr txBox="1"/>
          <p:nvPr/>
        </p:nvSpPr>
        <p:spPr>
          <a:xfrm>
            <a:off x="658905" y="2565001"/>
            <a:ext cx="1087419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="index.html"&gt;Home&lt;/a&gt;&lt;/li&gt;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="north.html"&gt;North&lt;/a&gt;&lt;/li&gt;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&lt;li&gt;South&lt;/li&gt;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="east.html"&gt;East&lt;/a&gt;&lt;/li&gt;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="west.html"&gt;West&lt;/a&gt;&lt;/li&gt;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0F47A1-4612-D382-5320-D4DF35674331}"/>
              </a:ext>
            </a:extLst>
          </p:cNvPr>
          <p:cNvCxnSpPr>
            <a:cxnSpLocks/>
          </p:cNvCxnSpPr>
          <p:nvPr/>
        </p:nvCxnSpPr>
        <p:spPr>
          <a:xfrm>
            <a:off x="1286002" y="3681692"/>
            <a:ext cx="167235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5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5900974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List-Based Navigation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11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4908716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Open ‘east’ and fix the link:</a:t>
            </a:r>
            <a:endParaRPr lang="en-US" altLang="en-US" sz="3200" dirty="0">
              <a:latin typeface="Sylfaen" panose="010A050205030603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280FC-B201-A4BA-B942-636F454938C1}"/>
              </a:ext>
            </a:extLst>
          </p:cNvPr>
          <p:cNvSpPr txBox="1"/>
          <p:nvPr/>
        </p:nvSpPr>
        <p:spPr>
          <a:xfrm>
            <a:off x="658905" y="2565001"/>
            <a:ext cx="1087419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="index.html"&gt;Home&lt;/a&gt;&lt;/li&gt;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="north.html"&gt;North&lt;/a&gt;&lt;/li&gt;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="south.html"&gt;South&lt;/a&gt;&lt;/li&gt;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="east.html"&gt;East&lt;/a&gt;&lt;/li&gt;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="west.html"&gt;West&lt;/a&gt;&lt;/li&gt;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E9AB8-0446-5337-C909-353062599458}"/>
              </a:ext>
            </a:extLst>
          </p:cNvPr>
          <p:cNvSpPr txBox="1"/>
          <p:nvPr/>
        </p:nvSpPr>
        <p:spPr>
          <a:xfrm>
            <a:off x="658905" y="2565000"/>
            <a:ext cx="1087419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="index.html"&gt;Home&lt;/a&gt;&lt;/li&gt;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="north.html"&gt;North&lt;/a&gt;&lt;/li&gt;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="south.html"&gt;South&lt;/a&gt;&lt;/li&gt;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&lt;li&gt;East&lt;/li&gt;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="west.html"&gt;West&lt;/a&gt;&lt;/li&gt;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30D3A6-D843-6D1C-AF7C-DC82852B4B6D}"/>
              </a:ext>
            </a:extLst>
          </p:cNvPr>
          <p:cNvCxnSpPr>
            <a:cxnSpLocks/>
          </p:cNvCxnSpPr>
          <p:nvPr/>
        </p:nvCxnSpPr>
        <p:spPr>
          <a:xfrm>
            <a:off x="1288475" y="3950634"/>
            <a:ext cx="158919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2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5900974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List-Based Navigation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12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5043368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Open ‘west’ and fix the link: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280FC-B201-A4BA-B942-636F454938C1}"/>
              </a:ext>
            </a:extLst>
          </p:cNvPr>
          <p:cNvSpPr txBox="1"/>
          <p:nvPr/>
        </p:nvSpPr>
        <p:spPr>
          <a:xfrm>
            <a:off x="658905" y="2565001"/>
            <a:ext cx="1087419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="index.html"&gt;Home&lt;/a&gt;&lt;/li&gt;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="north.html"&gt;North&lt;/a&gt;&lt;/li&gt;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="south.html"&gt;South&lt;/a&gt;&lt;/li&gt;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="east.html"&gt;East&lt;/a&gt;&lt;/li&gt;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="west.html"&gt;West&lt;/a&gt;&lt;/li&gt;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7AA53-5AF5-2A58-DF45-3487D9C7A01E}"/>
              </a:ext>
            </a:extLst>
          </p:cNvPr>
          <p:cNvSpPr txBox="1"/>
          <p:nvPr/>
        </p:nvSpPr>
        <p:spPr>
          <a:xfrm>
            <a:off x="658905" y="2565000"/>
            <a:ext cx="1087419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="index.html"&gt;Home&lt;/a&gt;&lt;/li&gt;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="north.html"&gt;North&lt;/a&gt;&lt;/li&gt;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="south.html"&gt;South&lt;/a&gt;&lt;/li&gt;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="east.html"&gt;East&lt;/a&gt;&lt;/li&gt;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&lt;li&gt;West&lt;/li&gt;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7D5B8A-94D9-EEA0-9E33-33C1481A29D7}"/>
              </a:ext>
            </a:extLst>
          </p:cNvPr>
          <p:cNvCxnSpPr>
            <a:cxnSpLocks/>
          </p:cNvCxnSpPr>
          <p:nvPr/>
        </p:nvCxnSpPr>
        <p:spPr>
          <a:xfrm>
            <a:off x="1284310" y="4219574"/>
            <a:ext cx="161129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51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5900974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List-Based Navigation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13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10197022" cy="27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Test the site: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open ‘east’ and look at link for ‘east’ </a:t>
            </a:r>
            <a:r>
              <a:rPr lang="en-US" altLang="en-US" sz="2600" dirty="0">
                <a:latin typeface="Sylfaen" panose="010A0502050306030303" pitchFamily="18" charset="0"/>
              </a:rPr>
              <a:t>(no link)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open ‘north’ and look at like for ‘north’ </a:t>
            </a:r>
            <a:r>
              <a:rPr lang="en-US" altLang="en-US" sz="2600" dirty="0">
                <a:latin typeface="Sylfaen" panose="010A0502050306030303" pitchFamily="18" charset="0"/>
              </a:rPr>
              <a:t>(looks like a link)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Which is better?</a:t>
            </a:r>
          </a:p>
        </p:txBody>
      </p:sp>
    </p:spTree>
    <p:extLst>
      <p:ext uri="{BB962C8B-B14F-4D97-AF65-F5344CB8AC3E}">
        <p14:creationId xmlns:p14="http://schemas.microsoft.com/office/powerpoint/2010/main" val="260961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5900974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List-Based Navigation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14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785813"/>
            <a:ext cx="9097362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Fix the </a:t>
            </a:r>
            <a:r>
              <a:rPr lang="en-US" altLang="en-US" dirty="0" err="1">
                <a:latin typeface="Sylfaen" panose="010A0502050306030303" pitchFamily="18" charset="0"/>
              </a:rPr>
              <a:t>li:hover</a:t>
            </a:r>
            <a:r>
              <a:rPr lang="en-US" altLang="en-US" dirty="0">
                <a:latin typeface="Sylfaen" panose="010A0502050306030303" pitchFamily="18" charset="0"/>
              </a:rPr>
              <a:t> to work only on links; save the page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BB984A-B2A1-7EDB-54EA-10F006460093}"/>
              </a:ext>
            </a:extLst>
          </p:cNvPr>
          <p:cNvSpPr txBox="1"/>
          <p:nvPr/>
        </p:nvSpPr>
        <p:spPr>
          <a:xfrm>
            <a:off x="410849" y="1717654"/>
            <a:ext cx="11370302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 a {</a:t>
            </a:r>
          </a:p>
          <a:p>
            <a:r>
              <a:rPr lang="en-US" dirty="0">
                <a:latin typeface="Consolas" panose="020B0609020204030204" pitchFamily="49" charset="0"/>
              </a:rPr>
              <a:t>    display: block;</a:t>
            </a:r>
          </a:p>
          <a:p>
            <a:r>
              <a:rPr lang="en-US" dirty="0">
                <a:latin typeface="Consolas" panose="020B0609020204030204" pitchFamily="49" charset="0"/>
              </a:rPr>
              <a:t>    width: 100%;</a:t>
            </a:r>
          </a:p>
          <a:p>
            <a:r>
              <a:rPr lang="en-US" dirty="0">
                <a:latin typeface="Consolas" panose="020B0609020204030204" pitchFamily="49" charset="0"/>
              </a:rPr>
              <a:t>    height: 100%;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li:hover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background: #e8e5df;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li:first-child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border-left: 1px solid black;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78F53-EA74-1496-E995-5E0066424A90}"/>
              </a:ext>
            </a:extLst>
          </p:cNvPr>
          <p:cNvSpPr txBox="1"/>
          <p:nvPr/>
        </p:nvSpPr>
        <p:spPr>
          <a:xfrm>
            <a:off x="410849" y="1717654"/>
            <a:ext cx="11370302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:hover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display: block;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width: 100%;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height: 100%;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li a:hover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background: #e8e5df;</a:t>
            </a:r>
          </a:p>
          <a:p>
            <a:r>
              <a:rPr lang="en-US" dirty="0">
                <a:latin typeface="Consolas" panose="020B0609020204030204" pitchFamily="49" charset="0"/>
              </a:rPr>
              <a:t>    padding-top: 12px;</a:t>
            </a:r>
          </a:p>
          <a:p>
            <a:r>
              <a:rPr lang="en-US" dirty="0">
                <a:latin typeface="Consolas" panose="020B0609020204030204" pitchFamily="49" charset="0"/>
              </a:rPr>
              <a:t>    margin-top: -12px;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li:first-child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border-left: 1px solid black;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1A5A8B-04FA-8DB8-9BE3-EB663E04CDEF}"/>
              </a:ext>
            </a:extLst>
          </p:cNvPr>
          <p:cNvCxnSpPr>
            <a:cxnSpLocks/>
          </p:cNvCxnSpPr>
          <p:nvPr/>
        </p:nvCxnSpPr>
        <p:spPr>
          <a:xfrm>
            <a:off x="1005296" y="3924300"/>
            <a:ext cx="228395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4F578D-3C67-880E-7948-C80ACE6EA663}"/>
              </a:ext>
            </a:extLst>
          </p:cNvPr>
          <p:cNvCxnSpPr>
            <a:cxnSpLocks/>
          </p:cNvCxnSpPr>
          <p:nvPr/>
        </p:nvCxnSpPr>
        <p:spPr>
          <a:xfrm>
            <a:off x="1005296" y="4201336"/>
            <a:ext cx="228395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701113-F5E0-6E1D-1628-53C64D692DF0}"/>
              </a:ext>
            </a:extLst>
          </p:cNvPr>
          <p:cNvCxnSpPr>
            <a:cxnSpLocks/>
          </p:cNvCxnSpPr>
          <p:nvPr/>
        </p:nvCxnSpPr>
        <p:spPr>
          <a:xfrm>
            <a:off x="494308" y="3375212"/>
            <a:ext cx="153171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9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5900974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List-Based Navigation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15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6620723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Fix the </a:t>
            </a:r>
            <a:r>
              <a:rPr lang="en-US" altLang="en-US" dirty="0" err="1">
                <a:latin typeface="Sylfaen" panose="010A0502050306030303" pitchFamily="18" charset="0"/>
              </a:rPr>
              <a:t>li:hover</a:t>
            </a:r>
            <a:r>
              <a:rPr lang="en-US" altLang="en-US" dirty="0">
                <a:latin typeface="Sylfaen" panose="010A0502050306030303" pitchFamily="18" charset="0"/>
              </a:rPr>
              <a:t> to work only on links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B943E2-C826-7C44-DD6A-08B0DD97F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1862137"/>
            <a:ext cx="6572250" cy="3133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2FFAEF-81E0-B568-7931-8021C54DC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5" y="1859318"/>
            <a:ext cx="6572250" cy="31337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8915817-C7D5-EE67-A451-7834D59DF3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886" y="3802945"/>
            <a:ext cx="139501" cy="2001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7FF094-293B-CD7F-88DA-D0065C563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9875" y="1859318"/>
            <a:ext cx="6572250" cy="31337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C9DDFD-546D-8DEA-14D5-96BE04E68F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820" y="3802945"/>
            <a:ext cx="139501" cy="2001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1DD277-0980-8991-7D92-E64CF3932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9875" y="1862136"/>
            <a:ext cx="6572250" cy="31337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7F09B2E-6A34-BFDC-98F6-8D2907510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235" y="3855229"/>
            <a:ext cx="139501" cy="2001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3400CF-4F56-E997-11FE-51FF4529AF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9875" y="1859317"/>
            <a:ext cx="6572250" cy="31337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29CAED-F003-80D9-509D-A864C1D7D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18" y="3855229"/>
            <a:ext cx="139501" cy="20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5900974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  <a:ea typeface="+mn-ea"/>
                <a:cs typeface="+mn-cs"/>
              </a:rPr>
              <a:t>List-Based Navigation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2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6646371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Create the &lt;header&gt;, &lt;nav&gt; and &lt;list&gt;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D63057-1B5C-989D-A1F1-7BC27C3828CA}"/>
              </a:ext>
            </a:extLst>
          </p:cNvPr>
          <p:cNvSpPr txBox="1"/>
          <p:nvPr/>
        </p:nvSpPr>
        <p:spPr>
          <a:xfrm>
            <a:off x="410849" y="2233245"/>
            <a:ext cx="1137030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23966-55D2-40EB-AFC5-38370F25AA4B}"/>
              </a:ext>
            </a:extLst>
          </p:cNvPr>
          <p:cNvSpPr txBox="1"/>
          <p:nvPr/>
        </p:nvSpPr>
        <p:spPr>
          <a:xfrm>
            <a:off x="410849" y="2233245"/>
            <a:ext cx="11370302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&lt;header&gt;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&lt;h1&gt;List Navigation&lt;/h1&gt;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&lt;/header&gt;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&lt;nav&gt;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&lt;li&gt;Home&lt;/li&gt;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&lt;li&gt;North&lt;/li&gt;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&lt;li&gt;South&lt;/li&gt;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&lt;li&gt;East&lt;/li&gt;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&lt;li&gt;West&lt;/li&gt;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&lt;/nav&gt;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161E9E-77F8-F8E4-7416-50F7B0CBEF79}"/>
              </a:ext>
            </a:extLst>
          </p:cNvPr>
          <p:cNvCxnSpPr>
            <a:cxnSpLocks/>
          </p:cNvCxnSpPr>
          <p:nvPr/>
        </p:nvCxnSpPr>
        <p:spPr>
          <a:xfrm>
            <a:off x="1031501" y="2795868"/>
            <a:ext cx="99396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6D0101-3B54-1219-D7A0-FC7E12E9150D}"/>
              </a:ext>
            </a:extLst>
          </p:cNvPr>
          <p:cNvCxnSpPr>
            <a:cxnSpLocks/>
          </p:cNvCxnSpPr>
          <p:nvPr/>
        </p:nvCxnSpPr>
        <p:spPr>
          <a:xfrm>
            <a:off x="1536326" y="3063689"/>
            <a:ext cx="298188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19AC38-3684-7366-8E21-253F4B3727FD}"/>
              </a:ext>
            </a:extLst>
          </p:cNvPr>
          <p:cNvCxnSpPr>
            <a:cxnSpLocks/>
          </p:cNvCxnSpPr>
          <p:nvPr/>
        </p:nvCxnSpPr>
        <p:spPr>
          <a:xfrm>
            <a:off x="1031501" y="3349438"/>
            <a:ext cx="99396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2738C1-B543-2215-C09C-4DA39C4FE973}"/>
              </a:ext>
            </a:extLst>
          </p:cNvPr>
          <p:cNvCxnSpPr>
            <a:cxnSpLocks/>
          </p:cNvCxnSpPr>
          <p:nvPr/>
        </p:nvCxnSpPr>
        <p:spPr>
          <a:xfrm>
            <a:off x="1031501" y="3617258"/>
            <a:ext cx="57318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0F8BAF-588B-9066-D642-AFEE7D2A9F53}"/>
              </a:ext>
            </a:extLst>
          </p:cNvPr>
          <p:cNvCxnSpPr>
            <a:cxnSpLocks/>
          </p:cNvCxnSpPr>
          <p:nvPr/>
        </p:nvCxnSpPr>
        <p:spPr>
          <a:xfrm>
            <a:off x="1541158" y="3892363"/>
            <a:ext cx="48430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22F6CA-1AFD-1626-3FD2-9785B9103805}"/>
              </a:ext>
            </a:extLst>
          </p:cNvPr>
          <p:cNvCxnSpPr>
            <a:cxnSpLocks/>
          </p:cNvCxnSpPr>
          <p:nvPr/>
        </p:nvCxnSpPr>
        <p:spPr>
          <a:xfrm>
            <a:off x="2025463" y="4159063"/>
            <a:ext cx="159627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64ED33-40C0-A4F9-5FDC-8A95235B6BD6}"/>
              </a:ext>
            </a:extLst>
          </p:cNvPr>
          <p:cNvCxnSpPr>
            <a:cxnSpLocks/>
          </p:cNvCxnSpPr>
          <p:nvPr/>
        </p:nvCxnSpPr>
        <p:spPr>
          <a:xfrm>
            <a:off x="2025463" y="4435288"/>
            <a:ext cx="171281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4003BF-A7F3-F859-DB30-13E62F0043CC}"/>
              </a:ext>
            </a:extLst>
          </p:cNvPr>
          <p:cNvCxnSpPr>
            <a:cxnSpLocks/>
          </p:cNvCxnSpPr>
          <p:nvPr/>
        </p:nvCxnSpPr>
        <p:spPr>
          <a:xfrm>
            <a:off x="2025463" y="4721038"/>
            <a:ext cx="171281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704772-8F1F-6C01-40B0-31258DB08616}"/>
              </a:ext>
            </a:extLst>
          </p:cNvPr>
          <p:cNvCxnSpPr>
            <a:cxnSpLocks/>
          </p:cNvCxnSpPr>
          <p:nvPr/>
        </p:nvCxnSpPr>
        <p:spPr>
          <a:xfrm>
            <a:off x="2025463" y="4997263"/>
            <a:ext cx="159627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131485-749D-6164-9988-86AA20717A9B}"/>
              </a:ext>
            </a:extLst>
          </p:cNvPr>
          <p:cNvCxnSpPr>
            <a:cxnSpLocks/>
          </p:cNvCxnSpPr>
          <p:nvPr/>
        </p:nvCxnSpPr>
        <p:spPr>
          <a:xfrm>
            <a:off x="2025463" y="5273488"/>
            <a:ext cx="159627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25274D-F089-F55E-659B-FE1DC0DC1FC5}"/>
              </a:ext>
            </a:extLst>
          </p:cNvPr>
          <p:cNvCxnSpPr>
            <a:cxnSpLocks/>
          </p:cNvCxnSpPr>
          <p:nvPr/>
        </p:nvCxnSpPr>
        <p:spPr>
          <a:xfrm>
            <a:off x="1536326" y="5540188"/>
            <a:ext cx="58830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A4C2C-DBB5-E3C4-4CC5-78F91DAF12B4}"/>
              </a:ext>
            </a:extLst>
          </p:cNvPr>
          <p:cNvCxnSpPr>
            <a:cxnSpLocks/>
          </p:cNvCxnSpPr>
          <p:nvPr/>
        </p:nvCxnSpPr>
        <p:spPr>
          <a:xfrm>
            <a:off x="1031501" y="5806888"/>
            <a:ext cx="70765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80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5900974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  <a:ea typeface="+mn-ea"/>
                <a:cs typeface="+mn-cs"/>
              </a:rPr>
              <a:t>List-Based Navigation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3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5264583" cy="150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Add the links to the list items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Save this page; done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C23966-55D2-40EB-AFC5-38370F25AA4B}"/>
              </a:ext>
            </a:extLst>
          </p:cNvPr>
          <p:cNvSpPr txBox="1"/>
          <p:nvPr/>
        </p:nvSpPr>
        <p:spPr>
          <a:xfrm>
            <a:off x="410849" y="2233245"/>
            <a:ext cx="11370302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&lt;header&gt;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&lt;h1&gt;List Navigation&lt;/h1&gt;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&lt;header&gt;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&lt;nav&gt;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&lt;li&gt;Home&lt;/li&gt;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&lt;li&gt;North&lt;/li&gt;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&lt;li&gt;South&lt;/li&gt;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&lt;li&gt;East&lt;/li&gt;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&lt;li&gt;West&lt;/li&gt;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&lt;/nav&gt;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25F35D-192E-E1BA-0143-3E0FB52B41CB}"/>
              </a:ext>
            </a:extLst>
          </p:cNvPr>
          <p:cNvSpPr txBox="1"/>
          <p:nvPr/>
        </p:nvSpPr>
        <p:spPr>
          <a:xfrm>
            <a:off x="410849" y="2233245"/>
            <a:ext cx="11370302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&lt;header&gt;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&lt;h1&gt;List Navigation&lt;/h1&gt;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&lt;/header&gt;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&lt;nav&gt;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&lt;li&gt;</a:t>
            </a:r>
            <a:r>
              <a:rPr lang="en-US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="index.html"&gt;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latin typeface="Consolas" panose="020B0609020204030204" pitchFamily="49" charset="0"/>
              </a:rPr>
              <a:t>&lt;/a&gt;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&lt;li&gt;</a:t>
            </a:r>
            <a:r>
              <a:rPr lang="en-US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="north.html"&gt;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North</a:t>
            </a:r>
            <a:r>
              <a:rPr lang="en-US" dirty="0">
                <a:latin typeface="Consolas" panose="020B0609020204030204" pitchFamily="49" charset="0"/>
              </a:rPr>
              <a:t>&lt;/a&gt;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&lt;li&gt;</a:t>
            </a:r>
            <a:r>
              <a:rPr lang="en-US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="south.html"&gt;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South</a:t>
            </a:r>
            <a:r>
              <a:rPr lang="en-US" dirty="0">
                <a:latin typeface="Consolas" panose="020B0609020204030204" pitchFamily="49" charset="0"/>
              </a:rPr>
              <a:t>&lt;/a&gt;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&lt;li&gt;</a:t>
            </a:r>
            <a:r>
              <a:rPr lang="en-US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="east.html"&gt;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East</a:t>
            </a:r>
            <a:r>
              <a:rPr lang="en-US" dirty="0">
                <a:latin typeface="Consolas" panose="020B0609020204030204" pitchFamily="49" charset="0"/>
              </a:rPr>
              <a:t>&lt;/a&gt;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&lt;li&gt;</a:t>
            </a:r>
            <a:r>
              <a:rPr lang="en-US" dirty="0">
                <a:latin typeface="Consolas" panose="020B0609020204030204" pitchFamily="49" charset="0"/>
              </a:rPr>
              <a:t>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="west.html"&gt;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West</a:t>
            </a:r>
            <a:r>
              <a:rPr lang="en-US" dirty="0">
                <a:latin typeface="Consolas" panose="020B0609020204030204" pitchFamily="49" charset="0"/>
              </a:rPr>
              <a:t>&lt;/a&gt;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&lt;/li&gt;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&lt;/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&lt;/nav&gt;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615E07-5DE6-9AF3-37D8-CD724AAC8E7A}"/>
              </a:ext>
            </a:extLst>
          </p:cNvPr>
          <p:cNvCxnSpPr>
            <a:cxnSpLocks/>
          </p:cNvCxnSpPr>
          <p:nvPr/>
        </p:nvCxnSpPr>
        <p:spPr>
          <a:xfrm>
            <a:off x="2500592" y="4159063"/>
            <a:ext cx="261825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A145EF-2789-8C1C-A49D-A8F2EC0EFE40}"/>
              </a:ext>
            </a:extLst>
          </p:cNvPr>
          <p:cNvCxnSpPr>
            <a:cxnSpLocks/>
          </p:cNvCxnSpPr>
          <p:nvPr/>
        </p:nvCxnSpPr>
        <p:spPr>
          <a:xfrm>
            <a:off x="2500592" y="4435288"/>
            <a:ext cx="261825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5915DD-E924-9FCD-C15A-2D455710C7EC}"/>
              </a:ext>
            </a:extLst>
          </p:cNvPr>
          <p:cNvCxnSpPr>
            <a:cxnSpLocks/>
          </p:cNvCxnSpPr>
          <p:nvPr/>
        </p:nvCxnSpPr>
        <p:spPr>
          <a:xfrm>
            <a:off x="2500592" y="4721038"/>
            <a:ext cx="261825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14DAE3-203A-A539-C626-348CD96721B3}"/>
              </a:ext>
            </a:extLst>
          </p:cNvPr>
          <p:cNvCxnSpPr>
            <a:cxnSpLocks/>
          </p:cNvCxnSpPr>
          <p:nvPr/>
        </p:nvCxnSpPr>
        <p:spPr>
          <a:xfrm>
            <a:off x="2500592" y="4997263"/>
            <a:ext cx="251964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DF8189-73EC-8841-8984-6331E69E7086}"/>
              </a:ext>
            </a:extLst>
          </p:cNvPr>
          <p:cNvCxnSpPr>
            <a:cxnSpLocks/>
          </p:cNvCxnSpPr>
          <p:nvPr/>
        </p:nvCxnSpPr>
        <p:spPr>
          <a:xfrm>
            <a:off x="2500592" y="5273488"/>
            <a:ext cx="251964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D7976D-345B-9B13-6085-313E775D3302}"/>
              </a:ext>
            </a:extLst>
          </p:cNvPr>
          <p:cNvCxnSpPr>
            <a:cxnSpLocks/>
          </p:cNvCxnSpPr>
          <p:nvPr/>
        </p:nvCxnSpPr>
        <p:spPr>
          <a:xfrm>
            <a:off x="5683062" y="4167467"/>
            <a:ext cx="41293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EF14BF-786C-3779-F28D-B96061D2B763}"/>
              </a:ext>
            </a:extLst>
          </p:cNvPr>
          <p:cNvCxnSpPr>
            <a:cxnSpLocks/>
          </p:cNvCxnSpPr>
          <p:nvPr/>
        </p:nvCxnSpPr>
        <p:spPr>
          <a:xfrm>
            <a:off x="5754780" y="4435288"/>
            <a:ext cx="48495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F83CEC6-C7AD-C6AD-B942-E3A5BCEA98FD}"/>
              </a:ext>
            </a:extLst>
          </p:cNvPr>
          <p:cNvCxnSpPr>
            <a:cxnSpLocks/>
          </p:cNvCxnSpPr>
          <p:nvPr/>
        </p:nvCxnSpPr>
        <p:spPr>
          <a:xfrm>
            <a:off x="5754780" y="4721038"/>
            <a:ext cx="48495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229586-0191-0962-3BAF-2968C3A137BD}"/>
              </a:ext>
            </a:extLst>
          </p:cNvPr>
          <p:cNvCxnSpPr>
            <a:cxnSpLocks/>
          </p:cNvCxnSpPr>
          <p:nvPr/>
        </p:nvCxnSpPr>
        <p:spPr>
          <a:xfrm>
            <a:off x="5557555" y="4997263"/>
            <a:ext cx="45776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240600-88E2-006F-EF62-51BF00BDEBFE}"/>
              </a:ext>
            </a:extLst>
          </p:cNvPr>
          <p:cNvCxnSpPr>
            <a:cxnSpLocks/>
          </p:cNvCxnSpPr>
          <p:nvPr/>
        </p:nvCxnSpPr>
        <p:spPr>
          <a:xfrm>
            <a:off x="5557555" y="5273488"/>
            <a:ext cx="45776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8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B231BEB-0F09-54B2-817D-89E2ACA524B1}"/>
              </a:ext>
            </a:extLst>
          </p:cNvPr>
          <p:cNvSpPr txBox="1"/>
          <p:nvPr/>
        </p:nvSpPr>
        <p:spPr>
          <a:xfrm>
            <a:off x="410849" y="1852204"/>
            <a:ext cx="1137030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@charset 'utf-8'</a:t>
            </a:r>
          </a:p>
          <a:p>
            <a:r>
              <a:rPr lang="en-US" dirty="0">
                <a:latin typeface="Consolas" panose="020B0609020204030204" pitchFamily="49" charset="0"/>
              </a:rPr>
              <a:t>/* CSS Document */</a:t>
            </a:r>
          </a:p>
        </p:txBody>
      </p:sp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5900974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l">
              <a:spcBef>
                <a:spcPts val="0"/>
              </a:spcBef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List-Based Navigation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4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5514651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Add in these style rules to CSS:</a:t>
            </a:r>
            <a:endParaRPr lang="en-US" altLang="en-US" sz="2600" dirty="0">
              <a:latin typeface="Sylfaen" panose="010A05020503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B9F65-E29A-FC54-A060-D9700C88C9B0}"/>
              </a:ext>
            </a:extLst>
          </p:cNvPr>
          <p:cNvSpPr txBox="1"/>
          <p:nvPr/>
        </p:nvSpPr>
        <p:spPr>
          <a:xfrm>
            <a:off x="410849" y="1852204"/>
            <a:ext cx="11370302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@charset 'utf-8'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CSS Document */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header {	</a:t>
            </a:r>
          </a:p>
          <a:p>
            <a:r>
              <a:rPr lang="en-US" dirty="0">
                <a:latin typeface="Consolas" panose="020B0609020204030204" pitchFamily="49" charset="0"/>
              </a:rPr>
              <a:t>    display: flex;</a:t>
            </a:r>
          </a:p>
          <a:p>
            <a:r>
              <a:rPr lang="en-US" dirty="0">
                <a:latin typeface="Consolas" panose="020B0609020204030204" pitchFamily="49" charset="0"/>
              </a:rPr>
              <a:t>    justify-content: center;</a:t>
            </a:r>
          </a:p>
          <a:p>
            <a:r>
              <a:rPr lang="en-US" dirty="0">
                <a:latin typeface="Consolas" panose="020B0609020204030204" pitchFamily="49" charset="0"/>
              </a:rPr>
              <a:t>    background: #f8f4ed;</a:t>
            </a:r>
          </a:p>
          <a:p>
            <a:r>
              <a:rPr lang="en-US" dirty="0">
                <a:latin typeface="Consolas" panose="020B0609020204030204" pitchFamily="49" charset="0"/>
              </a:rPr>
              <a:t>    border-top: 1px solid black;</a:t>
            </a:r>
          </a:p>
          <a:p>
            <a:r>
              <a:rPr lang="en-US" dirty="0">
                <a:latin typeface="Consolas" panose="020B0609020204030204" pitchFamily="49" charset="0"/>
              </a:rPr>
              <a:t>    border-right: 1px solid black;</a:t>
            </a:r>
          </a:p>
          <a:p>
            <a:r>
              <a:rPr lang="en-US" dirty="0">
                <a:latin typeface="Consolas" panose="020B0609020204030204" pitchFamily="49" charset="0"/>
              </a:rPr>
              <a:t>    border-left: 1px solid black;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85953-B19A-0B6C-786F-E81266C92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15" y="3751133"/>
            <a:ext cx="6411008" cy="54619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AD4124-7E04-DE03-04BF-D369C66490A4}"/>
              </a:ext>
            </a:extLst>
          </p:cNvPr>
          <p:cNvCxnSpPr>
            <a:cxnSpLocks/>
          </p:cNvCxnSpPr>
          <p:nvPr/>
        </p:nvCxnSpPr>
        <p:spPr>
          <a:xfrm>
            <a:off x="517151" y="2958913"/>
            <a:ext cx="107856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15BA0E-CDAB-403C-82BA-AD106A9B9791}"/>
              </a:ext>
            </a:extLst>
          </p:cNvPr>
          <p:cNvCxnSpPr>
            <a:cxnSpLocks/>
          </p:cNvCxnSpPr>
          <p:nvPr/>
        </p:nvCxnSpPr>
        <p:spPr>
          <a:xfrm>
            <a:off x="1008878" y="3235698"/>
            <a:ext cx="173432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7DF074-89E5-2CDE-ECFD-290798682D11}"/>
              </a:ext>
            </a:extLst>
          </p:cNvPr>
          <p:cNvCxnSpPr>
            <a:cxnSpLocks/>
          </p:cNvCxnSpPr>
          <p:nvPr/>
        </p:nvCxnSpPr>
        <p:spPr>
          <a:xfrm>
            <a:off x="1008878" y="3512483"/>
            <a:ext cx="298938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971E4-74AE-000F-FFA0-79DF36EBE7D6}"/>
              </a:ext>
            </a:extLst>
          </p:cNvPr>
          <p:cNvCxnSpPr>
            <a:cxnSpLocks/>
          </p:cNvCxnSpPr>
          <p:nvPr/>
        </p:nvCxnSpPr>
        <p:spPr>
          <a:xfrm>
            <a:off x="1017843" y="3793156"/>
            <a:ext cx="246942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E24B44-854D-E9DC-FBAD-9323C8E2E302}"/>
              </a:ext>
            </a:extLst>
          </p:cNvPr>
          <p:cNvCxnSpPr>
            <a:cxnSpLocks/>
          </p:cNvCxnSpPr>
          <p:nvPr/>
        </p:nvCxnSpPr>
        <p:spPr>
          <a:xfrm>
            <a:off x="1008878" y="4073338"/>
            <a:ext cx="351829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09F6C-8947-B81F-CCC5-F4E68048A723}"/>
              </a:ext>
            </a:extLst>
          </p:cNvPr>
          <p:cNvCxnSpPr>
            <a:cxnSpLocks/>
          </p:cNvCxnSpPr>
          <p:nvPr/>
        </p:nvCxnSpPr>
        <p:spPr>
          <a:xfrm>
            <a:off x="1008878" y="4340038"/>
            <a:ext cx="376034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164A79-B1D2-02BD-8E9C-77218BE65AA1}"/>
              </a:ext>
            </a:extLst>
          </p:cNvPr>
          <p:cNvCxnSpPr>
            <a:cxnSpLocks/>
          </p:cNvCxnSpPr>
          <p:nvPr/>
        </p:nvCxnSpPr>
        <p:spPr>
          <a:xfrm>
            <a:off x="1008878" y="4616263"/>
            <a:ext cx="361691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2F222B-70D3-444E-2BF9-B4E804522E55}"/>
              </a:ext>
            </a:extLst>
          </p:cNvPr>
          <p:cNvCxnSpPr>
            <a:cxnSpLocks/>
          </p:cNvCxnSpPr>
          <p:nvPr/>
        </p:nvCxnSpPr>
        <p:spPr>
          <a:xfrm>
            <a:off x="517151" y="4902013"/>
            <a:ext cx="1372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71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5900974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</a:t>
            </a:r>
            <a:r>
              <a:rPr kumimoji="0" lang="en-US" sz="4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 </a:t>
            </a:r>
            <a:r>
              <a:rPr lang="en-US" sz="4000" dirty="0">
                <a:latin typeface="Sylfaen" pitchFamily="18" charset="0"/>
              </a:rPr>
              <a:t>List-Based Navigation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5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0AB60-6F06-C971-2ACC-9695C6A6F70E}"/>
              </a:ext>
            </a:extLst>
          </p:cNvPr>
          <p:cNvSpPr txBox="1"/>
          <p:nvPr/>
        </p:nvSpPr>
        <p:spPr>
          <a:xfrm>
            <a:off x="410849" y="1278038"/>
            <a:ext cx="11370302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padding: 0px;</a:t>
            </a:r>
          </a:p>
          <a:p>
            <a:r>
              <a:rPr lang="en-US" dirty="0">
                <a:latin typeface="Consolas" panose="020B0609020204030204" pitchFamily="49" charset="0"/>
              </a:rPr>
              <a:t>    margin: 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li {</a:t>
            </a:r>
          </a:p>
          <a:p>
            <a:r>
              <a:rPr lang="en-US" dirty="0">
                <a:latin typeface="Consolas" panose="020B0609020204030204" pitchFamily="49" charset="0"/>
              </a:rPr>
              <a:t>    list-style-type: none;</a:t>
            </a:r>
          </a:p>
          <a:p>
            <a:r>
              <a:rPr lang="en-US" dirty="0">
                <a:latin typeface="Consolas" panose="020B0609020204030204" pitchFamily="49" charset="0"/>
              </a:rPr>
              <a:t>    padding: 12px 0 0 0;</a:t>
            </a:r>
          </a:p>
          <a:p>
            <a:r>
              <a:rPr lang="en-US" dirty="0">
                <a:latin typeface="Consolas" panose="020B0609020204030204" pitchFamily="49" charset="0"/>
              </a:rPr>
              <a:t>    margin: 0;</a:t>
            </a:r>
          </a:p>
          <a:p>
            <a:r>
              <a:rPr lang="en-US" dirty="0">
                <a:latin typeface="Consolas" panose="020B0609020204030204" pitchFamily="49" charset="0"/>
              </a:rPr>
              <a:t>    float: left;</a:t>
            </a:r>
          </a:p>
          <a:p>
            <a:r>
              <a:rPr lang="en-US" dirty="0">
                <a:latin typeface="Consolas" panose="020B0609020204030204" pitchFamily="49" charset="0"/>
              </a:rPr>
              <a:t>    width: calc(20% - 2px);</a:t>
            </a:r>
          </a:p>
          <a:p>
            <a:r>
              <a:rPr lang="en-US" dirty="0">
                <a:latin typeface="Consolas" panose="020B0609020204030204" pitchFamily="49" charset="0"/>
              </a:rPr>
              <a:t>    height: 2em;</a:t>
            </a:r>
          </a:p>
          <a:p>
            <a:r>
              <a:rPr lang="en-US" dirty="0">
                <a:latin typeface="Consolas" panose="020B0609020204030204" pitchFamily="49" charset="0"/>
              </a:rPr>
              <a:t>    text-align: center;</a:t>
            </a:r>
          </a:p>
          <a:p>
            <a:r>
              <a:rPr lang="en-US" dirty="0">
                <a:latin typeface="Consolas" panose="020B0609020204030204" pitchFamily="49" charset="0"/>
              </a:rPr>
              <a:t>    border-left: 1px solid white;</a:t>
            </a:r>
          </a:p>
          <a:p>
            <a:r>
              <a:rPr lang="en-US" dirty="0">
                <a:latin typeface="Consolas" panose="020B0609020204030204" pitchFamily="49" charset="0"/>
              </a:rPr>
              <a:t>    border-right: 1px solid black;</a:t>
            </a:r>
          </a:p>
          <a:p>
            <a:r>
              <a:rPr lang="en-US" dirty="0">
                <a:latin typeface="Consolas" panose="020B0609020204030204" pitchFamily="49" charset="0"/>
              </a:rPr>
              <a:t>    border-bottom: 1px solid black;</a:t>
            </a:r>
          </a:p>
          <a:p>
            <a:r>
              <a:rPr lang="en-US" dirty="0">
                <a:latin typeface="Consolas" panose="020B0609020204030204" pitchFamily="49" charset="0"/>
              </a:rPr>
              <a:t>    background: #f8f4ed; </a:t>
            </a:r>
          </a:p>
          <a:p>
            <a:r>
              <a:rPr lang="en-US" dirty="0">
                <a:latin typeface="Consolas" panose="020B0609020204030204" pitchFamily="49" charset="0"/>
              </a:rPr>
              <a:t>    cursor: pointer;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1DDADCF0-8B6C-6BC0-2A21-04D0B5AAE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15" y="3751133"/>
            <a:ext cx="6411008" cy="8602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1153A8-627F-871B-EC62-750B9387A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88" y="4493727"/>
            <a:ext cx="139501" cy="20015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D7B407-11C6-238D-FC95-8BEBDF6A5251}"/>
              </a:ext>
            </a:extLst>
          </p:cNvPr>
          <p:cNvCxnSpPr>
            <a:cxnSpLocks/>
          </p:cNvCxnSpPr>
          <p:nvPr/>
        </p:nvCxnSpPr>
        <p:spPr>
          <a:xfrm>
            <a:off x="1021976" y="2938743"/>
            <a:ext cx="271630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0E6C1A-2BF5-E871-D359-174344BA8427}"/>
              </a:ext>
            </a:extLst>
          </p:cNvPr>
          <p:cNvCxnSpPr>
            <a:cxnSpLocks/>
          </p:cNvCxnSpPr>
          <p:nvPr/>
        </p:nvCxnSpPr>
        <p:spPr>
          <a:xfrm>
            <a:off x="1021976" y="3215528"/>
            <a:ext cx="247425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E35524-4E68-1E08-50E0-AC3A66530549}"/>
              </a:ext>
            </a:extLst>
          </p:cNvPr>
          <p:cNvCxnSpPr>
            <a:cxnSpLocks/>
          </p:cNvCxnSpPr>
          <p:nvPr/>
        </p:nvCxnSpPr>
        <p:spPr>
          <a:xfrm>
            <a:off x="1004046" y="3492313"/>
            <a:ext cx="125506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0E3E8E-98A7-0019-E6C9-BD7BFDA40396}"/>
              </a:ext>
            </a:extLst>
          </p:cNvPr>
          <p:cNvCxnSpPr>
            <a:cxnSpLocks/>
          </p:cNvCxnSpPr>
          <p:nvPr/>
        </p:nvCxnSpPr>
        <p:spPr>
          <a:xfrm>
            <a:off x="995081" y="3778063"/>
            <a:ext cx="148814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999FBD-2365-32FF-FA7E-D531F60C1221}"/>
              </a:ext>
            </a:extLst>
          </p:cNvPr>
          <p:cNvCxnSpPr>
            <a:cxnSpLocks/>
          </p:cNvCxnSpPr>
          <p:nvPr/>
        </p:nvCxnSpPr>
        <p:spPr>
          <a:xfrm>
            <a:off x="1011678" y="4035238"/>
            <a:ext cx="287004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E81306-E221-C1C9-093A-B482D78E3A2B}"/>
              </a:ext>
            </a:extLst>
          </p:cNvPr>
          <p:cNvCxnSpPr>
            <a:cxnSpLocks/>
          </p:cNvCxnSpPr>
          <p:nvPr/>
        </p:nvCxnSpPr>
        <p:spPr>
          <a:xfrm>
            <a:off x="1011983" y="4310903"/>
            <a:ext cx="147124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1F54B7-AD39-3C65-E903-EAF2E3FC656F}"/>
              </a:ext>
            </a:extLst>
          </p:cNvPr>
          <p:cNvCxnSpPr>
            <a:cxnSpLocks/>
          </p:cNvCxnSpPr>
          <p:nvPr/>
        </p:nvCxnSpPr>
        <p:spPr>
          <a:xfrm>
            <a:off x="1038878" y="4578163"/>
            <a:ext cx="231392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97B7A-FBD1-0AE4-CA90-F734D473FB5D}"/>
              </a:ext>
            </a:extLst>
          </p:cNvPr>
          <p:cNvCxnSpPr>
            <a:cxnSpLocks/>
          </p:cNvCxnSpPr>
          <p:nvPr/>
        </p:nvCxnSpPr>
        <p:spPr>
          <a:xfrm>
            <a:off x="1013011" y="4863913"/>
            <a:ext cx="35948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399D51-F46F-BD21-8494-40E8010FB5B1}"/>
              </a:ext>
            </a:extLst>
          </p:cNvPr>
          <p:cNvCxnSpPr>
            <a:cxnSpLocks/>
          </p:cNvCxnSpPr>
          <p:nvPr/>
        </p:nvCxnSpPr>
        <p:spPr>
          <a:xfrm>
            <a:off x="1011983" y="5140138"/>
            <a:ext cx="374827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6CABCB-6A0D-BC5A-B041-DA77E8FB6484}"/>
              </a:ext>
            </a:extLst>
          </p:cNvPr>
          <p:cNvCxnSpPr>
            <a:cxnSpLocks/>
          </p:cNvCxnSpPr>
          <p:nvPr/>
        </p:nvCxnSpPr>
        <p:spPr>
          <a:xfrm>
            <a:off x="1011983" y="5407398"/>
            <a:ext cx="387378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FF334B-91E4-1D21-D467-53D9DBE1AB80}"/>
              </a:ext>
            </a:extLst>
          </p:cNvPr>
          <p:cNvCxnSpPr>
            <a:cxnSpLocks/>
          </p:cNvCxnSpPr>
          <p:nvPr/>
        </p:nvCxnSpPr>
        <p:spPr>
          <a:xfrm>
            <a:off x="995081" y="5683063"/>
            <a:ext cx="250115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701A3F-167B-B328-7A3B-CE372F869E67}"/>
              </a:ext>
            </a:extLst>
          </p:cNvPr>
          <p:cNvCxnSpPr>
            <a:cxnSpLocks/>
          </p:cNvCxnSpPr>
          <p:nvPr/>
        </p:nvCxnSpPr>
        <p:spPr>
          <a:xfrm>
            <a:off x="1021976" y="5949763"/>
            <a:ext cx="199016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93D7A1-AD8A-58C1-3C16-0267FF60E660}"/>
              </a:ext>
            </a:extLst>
          </p:cNvPr>
          <p:cNvCxnSpPr>
            <a:cxnSpLocks/>
          </p:cNvCxnSpPr>
          <p:nvPr/>
        </p:nvCxnSpPr>
        <p:spPr>
          <a:xfrm>
            <a:off x="529221" y="1567142"/>
            <a:ext cx="49275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E734F6-973C-9974-1DC6-ED89F2750627}"/>
              </a:ext>
            </a:extLst>
          </p:cNvPr>
          <p:cNvCxnSpPr>
            <a:cxnSpLocks/>
          </p:cNvCxnSpPr>
          <p:nvPr/>
        </p:nvCxnSpPr>
        <p:spPr>
          <a:xfrm>
            <a:off x="1038878" y="1843927"/>
            <a:ext cx="158778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D2209B-3E40-CD38-A1F6-6BCF95A13783}"/>
              </a:ext>
            </a:extLst>
          </p:cNvPr>
          <p:cNvCxnSpPr>
            <a:cxnSpLocks/>
          </p:cNvCxnSpPr>
          <p:nvPr/>
        </p:nvCxnSpPr>
        <p:spPr>
          <a:xfrm>
            <a:off x="1013317" y="2111747"/>
            <a:ext cx="124578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CA868D-0C0C-4D69-6EA3-93AB6C929A2C}"/>
              </a:ext>
            </a:extLst>
          </p:cNvPr>
          <p:cNvCxnSpPr>
            <a:cxnSpLocks/>
          </p:cNvCxnSpPr>
          <p:nvPr/>
        </p:nvCxnSpPr>
        <p:spPr>
          <a:xfrm>
            <a:off x="529221" y="2424392"/>
            <a:ext cx="15209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5B96A6-6975-6B64-A75F-1F42FB05C642}"/>
              </a:ext>
            </a:extLst>
          </p:cNvPr>
          <p:cNvCxnSpPr>
            <a:cxnSpLocks/>
          </p:cNvCxnSpPr>
          <p:nvPr/>
        </p:nvCxnSpPr>
        <p:spPr>
          <a:xfrm>
            <a:off x="529221" y="2660837"/>
            <a:ext cx="50965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D0000B-3721-6D8B-1C6A-A8941956C675}"/>
              </a:ext>
            </a:extLst>
          </p:cNvPr>
          <p:cNvCxnSpPr>
            <a:cxnSpLocks/>
          </p:cNvCxnSpPr>
          <p:nvPr/>
        </p:nvCxnSpPr>
        <p:spPr>
          <a:xfrm>
            <a:off x="493059" y="6263527"/>
            <a:ext cx="18825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7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5900974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List-Based Navigation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6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7154523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Clean up the list items; page is complete:</a:t>
            </a:r>
            <a:endParaRPr lang="en-US" altLang="en-US" sz="3200" dirty="0">
              <a:latin typeface="Sylfaen" panose="010A050205030603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011216-3740-95D3-96FB-606327469CAF}"/>
              </a:ext>
            </a:extLst>
          </p:cNvPr>
          <p:cNvSpPr txBox="1"/>
          <p:nvPr/>
        </p:nvSpPr>
        <p:spPr>
          <a:xfrm>
            <a:off x="410849" y="1717654"/>
            <a:ext cx="11370302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 a {</a:t>
            </a:r>
          </a:p>
          <a:p>
            <a:r>
              <a:rPr lang="en-US" dirty="0">
                <a:latin typeface="Consolas" panose="020B0609020204030204" pitchFamily="49" charset="0"/>
              </a:rPr>
              <a:t>    display: block;</a:t>
            </a:r>
          </a:p>
          <a:p>
            <a:r>
              <a:rPr lang="en-US" dirty="0">
                <a:latin typeface="Consolas" panose="020B0609020204030204" pitchFamily="49" charset="0"/>
              </a:rPr>
              <a:t>    width: 100%;</a:t>
            </a:r>
          </a:p>
          <a:p>
            <a:r>
              <a:rPr lang="en-US" dirty="0">
                <a:latin typeface="Consolas" panose="020B0609020204030204" pitchFamily="49" charset="0"/>
              </a:rPr>
              <a:t>    height: 100%;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li:hover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background: #e8e5df;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li:first-child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border-left: 1px solid black;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 descr="A close-up of a sign&#10;&#10;Description automatically generated">
            <a:extLst>
              <a:ext uri="{FF2B5EF4-FFF2-40B4-BE49-F238E27FC236}">
                <a16:creationId xmlns:a16="http://schemas.microsoft.com/office/drawing/2014/main" id="{E369DA23-2F6C-9DD8-5197-315E1C29F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15" y="3751133"/>
            <a:ext cx="6411008" cy="860263"/>
          </a:xfrm>
          <a:prstGeom prst="rect">
            <a:avLst/>
          </a:prstGeom>
        </p:spPr>
      </p:pic>
      <p:pic>
        <p:nvPicPr>
          <p:cNvPr id="9" name="Picture 8" descr="A close-up of a sign&#10;&#10;Description automatically generated">
            <a:extLst>
              <a:ext uri="{FF2B5EF4-FFF2-40B4-BE49-F238E27FC236}">
                <a16:creationId xmlns:a16="http://schemas.microsoft.com/office/drawing/2014/main" id="{E9603AB7-8308-C9FE-93D6-EEC0B0905B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15" y="3751133"/>
            <a:ext cx="6411008" cy="860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C082FA-8226-CE7B-FCAB-EDDA8DAB6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88" y="4493727"/>
            <a:ext cx="139501" cy="20015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D8217-7A05-A65A-94D0-3EBCF22C5C02}"/>
              </a:ext>
            </a:extLst>
          </p:cNvPr>
          <p:cNvCxnSpPr>
            <a:cxnSpLocks/>
          </p:cNvCxnSpPr>
          <p:nvPr/>
        </p:nvCxnSpPr>
        <p:spPr>
          <a:xfrm>
            <a:off x="477400" y="2006413"/>
            <a:ext cx="80455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CB8868-3959-A5FF-1EDA-F355D23AABC4}"/>
              </a:ext>
            </a:extLst>
          </p:cNvPr>
          <p:cNvCxnSpPr>
            <a:cxnSpLocks/>
          </p:cNvCxnSpPr>
          <p:nvPr/>
        </p:nvCxnSpPr>
        <p:spPr>
          <a:xfrm>
            <a:off x="987057" y="2292163"/>
            <a:ext cx="187268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3298BF-DA40-9C0C-8F9A-CFC1741E9C7A}"/>
              </a:ext>
            </a:extLst>
          </p:cNvPr>
          <p:cNvCxnSpPr>
            <a:cxnSpLocks/>
          </p:cNvCxnSpPr>
          <p:nvPr/>
        </p:nvCxnSpPr>
        <p:spPr>
          <a:xfrm>
            <a:off x="982225" y="2551022"/>
            <a:ext cx="150996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6C2852-2EEC-AE2E-C611-11C68FC88BE5}"/>
              </a:ext>
            </a:extLst>
          </p:cNvPr>
          <p:cNvCxnSpPr>
            <a:cxnSpLocks/>
          </p:cNvCxnSpPr>
          <p:nvPr/>
        </p:nvCxnSpPr>
        <p:spPr>
          <a:xfrm>
            <a:off x="1000155" y="2836769"/>
            <a:ext cx="160857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1C317C-5357-5328-E863-E5A6355E9B0E}"/>
              </a:ext>
            </a:extLst>
          </p:cNvPr>
          <p:cNvCxnSpPr>
            <a:cxnSpLocks/>
          </p:cNvCxnSpPr>
          <p:nvPr/>
        </p:nvCxnSpPr>
        <p:spPr>
          <a:xfrm>
            <a:off x="547151" y="3129803"/>
            <a:ext cx="14313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B79B266-4DC1-572F-F625-3E678E90174D}"/>
              </a:ext>
            </a:extLst>
          </p:cNvPr>
          <p:cNvCxnSpPr>
            <a:cxnSpLocks/>
          </p:cNvCxnSpPr>
          <p:nvPr/>
        </p:nvCxnSpPr>
        <p:spPr>
          <a:xfrm>
            <a:off x="1471362" y="3387538"/>
            <a:ext cx="3215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4F6AA7-16EB-4BD1-E08F-06A16BE5A64B}"/>
              </a:ext>
            </a:extLst>
          </p:cNvPr>
          <p:cNvCxnSpPr>
            <a:cxnSpLocks/>
          </p:cNvCxnSpPr>
          <p:nvPr/>
        </p:nvCxnSpPr>
        <p:spPr>
          <a:xfrm>
            <a:off x="1005197" y="3663763"/>
            <a:ext cx="250896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5A4F1D-6151-D2AE-38EF-46BAB8886C2F}"/>
              </a:ext>
            </a:extLst>
          </p:cNvPr>
          <p:cNvCxnSpPr>
            <a:cxnSpLocks/>
          </p:cNvCxnSpPr>
          <p:nvPr/>
        </p:nvCxnSpPr>
        <p:spPr>
          <a:xfrm>
            <a:off x="547151" y="3940549"/>
            <a:ext cx="14313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CF0F10-47E5-A3A7-7E27-654E64825224}"/>
              </a:ext>
            </a:extLst>
          </p:cNvPr>
          <p:cNvCxnSpPr>
            <a:cxnSpLocks/>
          </p:cNvCxnSpPr>
          <p:nvPr/>
        </p:nvCxnSpPr>
        <p:spPr>
          <a:xfrm>
            <a:off x="503174" y="4207808"/>
            <a:ext cx="198901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0F682D-842A-3CDD-E679-73119407FCE2}"/>
              </a:ext>
            </a:extLst>
          </p:cNvPr>
          <p:cNvCxnSpPr>
            <a:cxnSpLocks/>
          </p:cNvCxnSpPr>
          <p:nvPr/>
        </p:nvCxnSpPr>
        <p:spPr>
          <a:xfrm>
            <a:off x="1032091" y="4475071"/>
            <a:ext cx="357576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0A7EDC-A75B-127E-B22C-7038B54098B2}"/>
              </a:ext>
            </a:extLst>
          </p:cNvPr>
          <p:cNvCxnSpPr>
            <a:cxnSpLocks/>
          </p:cNvCxnSpPr>
          <p:nvPr/>
        </p:nvCxnSpPr>
        <p:spPr>
          <a:xfrm>
            <a:off x="503174" y="4768663"/>
            <a:ext cx="18710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98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5900974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List-Based Navigation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7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6497291" cy="4732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Save both pages and view in browser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Make 4 copies of ‘index’ </a:t>
            </a:r>
            <a:r>
              <a:rPr lang="en-US" altLang="en-US" sz="2600" dirty="0">
                <a:latin typeface="Sylfaen" panose="010A0502050306030303" pitchFamily="18" charset="0"/>
              </a:rPr>
              <a:t>(5 total pages)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Name the pages: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north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south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east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west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D27B41-230F-E724-4BF3-5E0AA0681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873" y="2668556"/>
            <a:ext cx="65341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3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5900974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List-Based Navigation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8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6433171" cy="150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On ‘index’</a:t>
            </a:r>
            <a:r>
              <a:rPr lang="en-US" altLang="en-US" sz="2600" dirty="0">
                <a:latin typeface="Sylfaen" panose="010A0502050306030303" pitchFamily="18" charset="0"/>
              </a:rPr>
              <a:t> (currently open) </a:t>
            </a:r>
            <a:r>
              <a:rPr lang="en-US" altLang="en-US" dirty="0">
                <a:latin typeface="Sylfaen" panose="010A0502050306030303" pitchFamily="18" charset="0"/>
              </a:rPr>
              <a:t>fix the link: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2 choices: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280FC-B201-A4BA-B942-636F454938C1}"/>
              </a:ext>
            </a:extLst>
          </p:cNvPr>
          <p:cNvSpPr txBox="1"/>
          <p:nvPr/>
        </p:nvSpPr>
        <p:spPr>
          <a:xfrm>
            <a:off x="658905" y="2565001"/>
            <a:ext cx="1087419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="index.html"&gt;Home&lt;/a&gt;&lt;/li&gt;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&lt;li&gt;Home&lt;/li&gt;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="#"&gt;Home&lt;/a&gt;&lt;/li&gt;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="north.html"&gt;North&lt;/a&gt;&lt;/li&gt;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="south.html"&gt;South&lt;/a&gt;&lt;/li&gt;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="east.html"&gt;East&lt;/a&gt;&lt;/li&gt;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="west.html"&gt;West&lt;/a&gt;&lt;/li&gt;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F203A6-CE3A-78B4-4D40-7D75DB22B861}"/>
              </a:ext>
            </a:extLst>
          </p:cNvPr>
          <p:cNvCxnSpPr>
            <a:cxnSpLocks/>
          </p:cNvCxnSpPr>
          <p:nvPr/>
        </p:nvCxnSpPr>
        <p:spPr>
          <a:xfrm>
            <a:off x="1748246" y="3409950"/>
            <a:ext cx="162248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85C281-7217-3960-F30E-D9033660D55B}"/>
              </a:ext>
            </a:extLst>
          </p:cNvPr>
          <p:cNvCxnSpPr>
            <a:cxnSpLocks/>
          </p:cNvCxnSpPr>
          <p:nvPr/>
        </p:nvCxnSpPr>
        <p:spPr>
          <a:xfrm>
            <a:off x="1748246" y="3686986"/>
            <a:ext cx="36126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87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5900974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Lab: </a:t>
            </a:r>
            <a:r>
              <a:rPr lang="en-US" sz="4000" dirty="0">
                <a:latin typeface="Sylfaen" pitchFamily="18" charset="0"/>
              </a:rPr>
              <a:t>List-Based Navigation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9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5222905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Open ‘north’ and fix the link: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280FC-B201-A4BA-B942-636F454938C1}"/>
              </a:ext>
            </a:extLst>
          </p:cNvPr>
          <p:cNvSpPr txBox="1"/>
          <p:nvPr/>
        </p:nvSpPr>
        <p:spPr>
          <a:xfrm>
            <a:off x="658905" y="2565001"/>
            <a:ext cx="1087419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="index.html"&gt;Home&lt;/a&gt;&lt;/li&gt;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="north.html"&gt;North&lt;/a&gt;&lt;/li&gt;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="south.html"&gt;South&lt;/a&gt;&lt;/li&gt;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="east.html"&gt;East&lt;/a&gt;&lt;/li&gt;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="west.html"&gt;West&lt;/a&gt;&lt;/li&gt;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AAB84-BC22-6706-8421-89A9D25F9196}"/>
              </a:ext>
            </a:extLst>
          </p:cNvPr>
          <p:cNvSpPr txBox="1"/>
          <p:nvPr/>
        </p:nvSpPr>
        <p:spPr>
          <a:xfrm>
            <a:off x="658905" y="2565000"/>
            <a:ext cx="1087419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="index.html"&gt;Home&lt;/a&gt;&lt;/li&gt;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="#"&gt;North&lt;/a&gt;&lt;/li&gt;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="south.html"&gt;South&lt;/a&gt;&lt;/li&gt;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="east.html"&gt;East&lt;/a&gt;&lt;/li&gt;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&lt;li&gt;&lt;a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="west.html"&gt;West&lt;/a&gt;&lt;/li&gt;</a:t>
            </a:r>
          </a:p>
          <a:p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ul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BAD520-CD35-B336-F5FF-40BEE73E663F}"/>
              </a:ext>
            </a:extLst>
          </p:cNvPr>
          <p:cNvCxnSpPr>
            <a:cxnSpLocks/>
          </p:cNvCxnSpPr>
          <p:nvPr/>
        </p:nvCxnSpPr>
        <p:spPr>
          <a:xfrm>
            <a:off x="1268074" y="3408269"/>
            <a:ext cx="3752161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42613</TotalTime>
  <Words>1803</Words>
  <Application>Microsoft Office PowerPoint</Application>
  <PresentationFormat>Widescreen</PresentationFormat>
  <Paragraphs>262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Sylfaen</vt:lpstr>
      <vt:lpstr>Office Theme</vt:lpstr>
      <vt:lpstr>Lab: List-Based Navigation</vt:lpstr>
      <vt:lpstr>Lab: List-Based Navigation</vt:lpstr>
      <vt:lpstr>Lab: List-Based Navigation</vt:lpstr>
      <vt:lpstr>Lab: List-Based Navigation</vt:lpstr>
      <vt:lpstr>Lab: List-Based Navigation</vt:lpstr>
      <vt:lpstr>Lab: List-Based Navigation</vt:lpstr>
      <vt:lpstr>Lab: List-Based Navigation</vt:lpstr>
      <vt:lpstr>Lab: List-Based Navigation</vt:lpstr>
      <vt:lpstr>Lab: List-Based Navigation</vt:lpstr>
      <vt:lpstr>Lab: List-Based Navigation</vt:lpstr>
      <vt:lpstr>Lab: List-Based Navigation</vt:lpstr>
      <vt:lpstr>Lab: List-Based Navigation</vt:lpstr>
      <vt:lpstr>Lab: List-Based Navigation</vt:lpstr>
      <vt:lpstr>Lab: List-Based Navigation</vt:lpstr>
      <vt:lpstr>Lab: List-Based Navigation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944</cp:revision>
  <cp:lastPrinted>2018-12-16T02:49:08Z</cp:lastPrinted>
  <dcterms:created xsi:type="dcterms:W3CDTF">2012-12-25T05:23:22Z</dcterms:created>
  <dcterms:modified xsi:type="dcterms:W3CDTF">2024-09-25T06:01:09Z</dcterms:modified>
</cp:coreProperties>
</file>