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176" r:id="rId2"/>
    <p:sldId id="2199" r:id="rId3"/>
    <p:sldId id="2181" r:id="rId4"/>
    <p:sldId id="2202" r:id="rId5"/>
    <p:sldId id="2184" r:id="rId6"/>
    <p:sldId id="2201" r:id="rId7"/>
    <p:sldId id="2183" r:id="rId8"/>
    <p:sldId id="2182" r:id="rId9"/>
    <p:sldId id="2200" r:id="rId10"/>
    <p:sldId id="2188" r:id="rId11"/>
    <p:sldId id="2186" r:id="rId12"/>
    <p:sldId id="2187" r:id="rId13"/>
    <p:sldId id="2185" r:id="rId14"/>
    <p:sldId id="2189" r:id="rId15"/>
    <p:sldId id="2203" r:id="rId16"/>
    <p:sldId id="2190" r:id="rId17"/>
    <p:sldId id="2191" r:id="rId18"/>
    <p:sldId id="2192" r:id="rId19"/>
    <p:sldId id="2193" r:id="rId20"/>
    <p:sldId id="2194" r:id="rId21"/>
    <p:sldId id="2195" r:id="rId22"/>
    <p:sldId id="2196" r:id="rId23"/>
    <p:sldId id="2198" r:id="rId24"/>
    <p:sldId id="2204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176"/>
            <p14:sldId id="2199"/>
            <p14:sldId id="2181"/>
            <p14:sldId id="2202"/>
            <p14:sldId id="2184"/>
            <p14:sldId id="2201"/>
            <p14:sldId id="2183"/>
            <p14:sldId id="2182"/>
            <p14:sldId id="2200"/>
            <p14:sldId id="2188"/>
            <p14:sldId id="2186"/>
            <p14:sldId id="2187"/>
            <p14:sldId id="2185"/>
            <p14:sldId id="2189"/>
            <p14:sldId id="2203"/>
            <p14:sldId id="2190"/>
            <p14:sldId id="2191"/>
            <p14:sldId id="2192"/>
            <p14:sldId id="2193"/>
            <p14:sldId id="2194"/>
            <p14:sldId id="2195"/>
            <p14:sldId id="2196"/>
            <p14:sldId id="2198"/>
            <p14:sldId id="22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A5E8FD"/>
    <a:srgbClr val="A4DCFE"/>
    <a:srgbClr val="7797FD"/>
    <a:srgbClr val="C2D0FE"/>
    <a:srgbClr val="D2DCFE"/>
    <a:srgbClr val="0000FF"/>
    <a:srgbClr val="007F00"/>
    <a:srgbClr val="FDFDFD"/>
    <a:srgbClr val="FA5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048F1-4AEB-46EE-A562-4E5060B073E9}" v="26" dt="2019-01-17T16:27:16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4368" autoAdjust="0"/>
  </p:normalViewPr>
  <p:slideViewPr>
    <p:cSldViewPr snapToGrid="0">
      <p:cViewPr varScale="1">
        <p:scale>
          <a:sx n="109" d="100"/>
          <a:sy n="109" d="100"/>
        </p:scale>
        <p:origin x="97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348B60-64DD-4B11-8864-7A2AE55851F0}"/>
    <pc:docChg chg="custSel delSld modSld modSection">
      <pc:chgData name="Steve Johnson" userId="f03b10e8-15b9-47ae-947f-5efaf92a5892" providerId="ADAL" clId="{75348B60-64DD-4B11-8864-7A2AE55851F0}" dt="2018-12-16T13:45:51.731" v="182" actId="478"/>
      <pc:docMkLst>
        <pc:docMk/>
      </pc:docMkLst>
      <pc:sldChg chg="modSp">
        <pc:chgData name="Steve Johnson" userId="f03b10e8-15b9-47ae-947f-5efaf92a5892" providerId="ADAL" clId="{75348B60-64DD-4B11-8864-7A2AE55851F0}" dt="2018-12-16T13:45:13.408" v="177" actId="13244"/>
        <pc:sldMkLst>
          <pc:docMk/>
          <pc:sldMk cId="2170769918" sldId="2176"/>
        </pc:sldMkLst>
        <pc:spChg chg="mod">
          <ac:chgData name="Steve Johnson" userId="f03b10e8-15b9-47ae-947f-5efaf92a5892" providerId="ADAL" clId="{75348B60-64DD-4B11-8864-7A2AE55851F0}" dt="2018-12-16T13:45:13.408" v="177" actId="13244"/>
          <ac:spMkLst>
            <pc:docMk/>
            <pc:sldMk cId="2170769918" sldId="2176"/>
            <ac:spMk id="13" creationId="{00000000-0000-0000-0000-000000000000}"/>
          </ac:spMkLst>
        </pc:spChg>
        <pc:spChg chg="mod">
          <ac:chgData name="Steve Johnson" userId="f03b10e8-15b9-47ae-947f-5efaf92a5892" providerId="ADAL" clId="{75348B60-64DD-4B11-8864-7A2AE55851F0}" dt="2018-12-16T13:45:08.968" v="176" actId="13244"/>
          <ac:spMkLst>
            <pc:docMk/>
            <pc:sldMk cId="2170769918" sldId="2176"/>
            <ac:spMk id="27" creationId="{D4CBCD6F-9EE5-4275-896C-ED8B7EC22B23}"/>
          </ac:spMkLst>
        </pc:spChg>
      </pc:sldChg>
    </pc:docChg>
  </pc:docChgLst>
  <pc:docChgLst>
    <pc:chgData name="Steve Johnson" userId="f03b10e8-15b9-47ae-947f-5efaf92a5892" providerId="ADAL" clId="{41A40D92-B6E0-4C4D-AA03-7A2F319173B9}"/>
    <pc:docChg chg="undo custSel addSld delSld modSld sldOrd modSection">
      <pc:chgData name="Steve Johnson" userId="f03b10e8-15b9-47ae-947f-5efaf92a5892" providerId="ADAL" clId="{41A40D92-B6E0-4C4D-AA03-7A2F319173B9}" dt="2018-12-17T06:30:05.053" v="2062"/>
      <pc:docMkLst>
        <pc:docMk/>
      </pc:docMkLst>
      <pc:sldChg chg="modSp">
        <pc:chgData name="Steve Johnson" userId="f03b10e8-15b9-47ae-947f-5efaf92a5892" providerId="ADAL" clId="{41A40D92-B6E0-4C4D-AA03-7A2F319173B9}" dt="2018-12-17T05:47:39.495" v="462" actId="20577"/>
        <pc:sldMkLst>
          <pc:docMk/>
          <pc:sldMk cId="2170769918" sldId="2176"/>
        </pc:sldMkLst>
        <pc:spChg chg="mod">
          <ac:chgData name="Steve Johnson" userId="f03b10e8-15b9-47ae-947f-5efaf92a5892" providerId="ADAL" clId="{41A40D92-B6E0-4C4D-AA03-7A2F319173B9}" dt="2018-12-17T05:14:55.812" v="143" actId="14100"/>
          <ac:spMkLst>
            <pc:docMk/>
            <pc:sldMk cId="2170769918" sldId="217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39.495" v="462" actId="20577"/>
          <ac:spMkLst>
            <pc:docMk/>
            <pc:sldMk cId="2170769918" sldId="2176"/>
            <ac:spMk id="27" creationId="{D4CBCD6F-9EE5-4275-896C-ED8B7EC22B23}"/>
          </ac:spMkLst>
        </pc:spChg>
      </pc:sldChg>
      <pc:sldChg chg="modSp">
        <pc:chgData name="Steve Johnson" userId="f03b10e8-15b9-47ae-947f-5efaf92a5892" providerId="ADAL" clId="{41A40D92-B6E0-4C4D-AA03-7A2F319173B9}" dt="2018-12-17T05:47:45.565" v="475" actId="20577"/>
        <pc:sldMkLst>
          <pc:docMk/>
          <pc:sldMk cId="1298400075" sldId="2181"/>
        </pc:sldMkLst>
        <pc:spChg chg="mod">
          <ac:chgData name="Steve Johnson" userId="f03b10e8-15b9-47ae-947f-5efaf92a5892" providerId="ADAL" clId="{41A40D92-B6E0-4C4D-AA03-7A2F319173B9}" dt="2018-12-17T05:46:30.488" v="449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6:15.053" v="448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45.565" v="475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modSp add">
        <pc:chgData name="Steve Johnson" userId="f03b10e8-15b9-47ae-947f-5efaf92a5892" providerId="ADAL" clId="{41A40D92-B6E0-4C4D-AA03-7A2F319173B9}" dt="2018-12-17T05:53:13.884" v="753"/>
        <pc:sldMkLst>
          <pc:docMk/>
          <pc:sldMk cId="750206435" sldId="2182"/>
        </pc:sldMkLst>
        <pc:spChg chg="mod">
          <ac:chgData name="Steve Johnson" userId="f03b10e8-15b9-47ae-947f-5efaf92a5892" providerId="ADAL" clId="{41A40D92-B6E0-4C4D-AA03-7A2F319173B9}" dt="2018-12-17T05:53:13.884" v="753"/>
          <ac:spMkLst>
            <pc:docMk/>
            <pc:sldMk cId="750206435" sldId="2182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8:25.997" v="546" actId="20577"/>
          <ac:spMkLst>
            <pc:docMk/>
            <pc:sldMk cId="750206435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51.380" v="488" actId="20577"/>
          <ac:spMkLst>
            <pc:docMk/>
            <pc:sldMk cId="750206435" sldId="2182"/>
            <ac:spMk id="27" creationId="{D4CBCD6F-9EE5-4275-896C-ED8B7EC22B23}"/>
          </ac:spMkLst>
        </pc:spChg>
      </pc:sldChg>
      <pc:sldChg chg="modSp add ord">
        <pc:chgData name="Steve Johnson" userId="f03b10e8-15b9-47ae-947f-5efaf92a5892" providerId="ADAL" clId="{41A40D92-B6E0-4C4D-AA03-7A2F319173B9}" dt="2018-12-17T05:51:33.284" v="751" actId="313"/>
        <pc:sldMkLst>
          <pc:docMk/>
          <pc:sldMk cId="3172103647" sldId="2183"/>
        </pc:sldMkLst>
        <pc:spChg chg="mod">
          <ac:chgData name="Steve Johnson" userId="f03b10e8-15b9-47ae-947f-5efaf92a5892" providerId="ADAL" clId="{41A40D92-B6E0-4C4D-AA03-7A2F319173B9}" dt="2018-12-17T05:51:33.284" v="751" actId="313"/>
          <ac:spMkLst>
            <pc:docMk/>
            <pc:sldMk cId="3172103647" sldId="2183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0:27.980" v="673" actId="20577"/>
          <ac:spMkLst>
            <pc:docMk/>
            <pc:sldMk cId="3172103647" sldId="2183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5:57:39.234" v="860" actId="1076"/>
        <pc:sldMkLst>
          <pc:docMk/>
          <pc:sldMk cId="707387840" sldId="2184"/>
        </pc:sldMkLst>
        <pc:spChg chg="del">
          <ac:chgData name="Steve Johnson" userId="f03b10e8-15b9-47ae-947f-5efaf92a5892" providerId="ADAL" clId="{41A40D92-B6E0-4C4D-AA03-7A2F319173B9}" dt="2018-12-17T05:54:14.875" v="824" actId="478"/>
          <ac:spMkLst>
            <pc:docMk/>
            <pc:sldMk cId="707387840" sldId="2184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3:39.618" v="823" actId="20577"/>
          <ac:spMkLst>
            <pc:docMk/>
            <pc:sldMk cId="707387840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5:57:39.234" v="860" actId="1076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6:10:19.113" v="1481" actId="20577"/>
        <pc:sldMkLst>
          <pc:docMk/>
          <pc:sldMk cId="3673532851" sldId="2185"/>
        </pc:sldMkLst>
        <pc:spChg chg="mod">
          <ac:chgData name="Steve Johnson" userId="f03b10e8-15b9-47ae-947f-5efaf92a5892" providerId="ADAL" clId="{41A40D92-B6E0-4C4D-AA03-7A2F319173B9}" dt="2018-12-17T06:03:29.223" v="1218" actId="20577"/>
          <ac:spMkLst>
            <pc:docMk/>
            <pc:sldMk cId="3673532851" sldId="2185"/>
            <ac:spMk id="6" creationId="{00000000-0000-0000-0000-000000000000}"/>
          </ac:spMkLst>
        </pc:spChg>
        <pc:spChg chg="del mod">
          <ac:chgData name="Steve Johnson" userId="f03b10e8-15b9-47ae-947f-5efaf92a5892" providerId="ADAL" clId="{41A40D92-B6E0-4C4D-AA03-7A2F319173B9}" dt="2018-12-17T06:00:18.096" v="1058" actId="478"/>
          <ac:spMkLst>
            <pc:docMk/>
            <pc:sldMk cId="3673532851" sldId="2185"/>
            <ac:spMk id="7" creationId="{AB779179-0DFF-4753-9F98-CE5A82FF05AE}"/>
          </ac:spMkLst>
        </pc:spChg>
        <pc:spChg chg="add mod">
          <ac:chgData name="Steve Johnson" userId="f03b10e8-15b9-47ae-947f-5efaf92a5892" providerId="ADAL" clId="{41A40D92-B6E0-4C4D-AA03-7A2F319173B9}" dt="2018-12-17T06:10:19.113" v="1481" actId="20577"/>
          <ac:spMkLst>
            <pc:docMk/>
            <pc:sldMk cId="3673532851" sldId="2185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6.193" v="1480" actId="20577"/>
        <pc:sldMkLst>
          <pc:docMk/>
          <pc:sldMk cId="1322686151" sldId="2186"/>
        </pc:sldMkLst>
        <pc:spChg chg="mod">
          <ac:chgData name="Steve Johnson" userId="f03b10e8-15b9-47ae-947f-5efaf92a5892" providerId="ADAL" clId="{41A40D92-B6E0-4C4D-AA03-7A2F319173B9}" dt="2018-12-17T06:04:30.688" v="1247" actId="20577"/>
          <ac:spMkLst>
            <pc:docMk/>
            <pc:sldMk cId="1322686151" sldId="218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6.193" v="1480" actId="20577"/>
          <ac:spMkLst>
            <pc:docMk/>
            <pc:sldMk cId="1322686151" sldId="2186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2.574" v="1479" actId="20577"/>
        <pc:sldMkLst>
          <pc:docMk/>
          <pc:sldMk cId="2385395347" sldId="2187"/>
        </pc:sldMkLst>
        <pc:spChg chg="mod">
          <ac:chgData name="Steve Johnson" userId="f03b10e8-15b9-47ae-947f-5efaf92a5892" providerId="ADAL" clId="{41A40D92-B6E0-4C4D-AA03-7A2F319173B9}" dt="2018-12-17T06:05:23.200" v="1280" actId="20577"/>
          <ac:spMkLst>
            <pc:docMk/>
            <pc:sldMk cId="2385395347" sldId="2187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2.574" v="1479" actId="20577"/>
          <ac:spMkLst>
            <pc:docMk/>
            <pc:sldMk cId="2385395347" sldId="2187"/>
            <ac:spMk id="8" creationId="{E288B4E6-E9D6-4841-A0B7-B9924F9BDB9B}"/>
          </ac:spMkLst>
        </pc:spChg>
      </pc:sldChg>
      <pc:sldChg chg="modSp add ord">
        <pc:chgData name="Steve Johnson" userId="f03b10e8-15b9-47ae-947f-5efaf92a5892" providerId="ADAL" clId="{41A40D92-B6E0-4C4D-AA03-7A2F319173B9}" dt="2018-12-17T06:10:22.174" v="1482" actId="20577"/>
        <pc:sldMkLst>
          <pc:docMk/>
          <pc:sldMk cId="4525223" sldId="2188"/>
        </pc:sldMkLst>
        <pc:spChg chg="mod">
          <ac:chgData name="Steve Johnson" userId="f03b10e8-15b9-47ae-947f-5efaf92a5892" providerId="ADAL" clId="{41A40D92-B6E0-4C4D-AA03-7A2F319173B9}" dt="2018-12-17T06:10:22.174" v="1482" actId="20577"/>
          <ac:spMkLst>
            <pc:docMk/>
            <pc:sldMk cId="4525223" sldId="2188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07:38.890" v="1415" actId="255"/>
        <pc:sldMkLst>
          <pc:docMk/>
          <pc:sldMk cId="531065728" sldId="2189"/>
        </pc:sldMkLst>
        <pc:spChg chg="mod">
          <ac:chgData name="Steve Johnson" userId="f03b10e8-15b9-47ae-947f-5efaf92a5892" providerId="ADAL" clId="{41A40D92-B6E0-4C4D-AA03-7A2F319173B9}" dt="2018-12-17T06:07:38.890" v="1415" actId="255"/>
          <ac:spMkLst>
            <pc:docMk/>
            <pc:sldMk cId="531065728" sldId="2189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06:58.343" v="1316" actId="1076"/>
          <ac:spMkLst>
            <pc:docMk/>
            <pc:sldMk cId="531065728" sldId="2189"/>
            <ac:spMk id="8" creationId="{E288B4E6-E9D6-4841-A0B7-B9924F9BDB9B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13:33.132" v="1499"/>
        <pc:sldMkLst>
          <pc:docMk/>
          <pc:sldMk cId="2641695263" sldId="2190"/>
        </pc:sldMkLst>
        <pc:spChg chg="mod">
          <ac:chgData name="Steve Johnson" userId="f03b10e8-15b9-47ae-947f-5efaf92a5892" providerId="ADAL" clId="{41A40D92-B6E0-4C4D-AA03-7A2F319173B9}" dt="2018-12-17T06:08:16.019" v="1478" actId="20577"/>
          <ac:spMkLst>
            <pc:docMk/>
            <pc:sldMk cId="2641695263" sldId="2190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07:59.023" v="1417" actId="478"/>
          <ac:spMkLst>
            <pc:docMk/>
            <pc:sldMk cId="2641695263" sldId="2190"/>
            <ac:spMk id="8" creationId="{E288B4E6-E9D6-4841-A0B7-B9924F9BDB9B}"/>
          </ac:spMkLst>
        </pc:spChg>
        <pc:picChg chg="add del">
          <ac:chgData name="Steve Johnson" userId="f03b10e8-15b9-47ae-947f-5efaf92a5892" providerId="ADAL" clId="{41A40D92-B6E0-4C4D-AA03-7A2F319173B9}" dt="2018-12-17T06:12:21.136" v="1487" actId="478"/>
          <ac:picMkLst>
            <pc:docMk/>
            <pc:sldMk cId="2641695263" sldId="2190"/>
            <ac:picMk id="2" creationId="{0D69019C-3CDF-4B0B-94EF-17E16C064F75}"/>
          </ac:picMkLst>
        </pc:picChg>
        <pc:picChg chg="add del mod">
          <ac:chgData name="Steve Johnson" userId="f03b10e8-15b9-47ae-947f-5efaf92a5892" providerId="ADAL" clId="{41A40D92-B6E0-4C4D-AA03-7A2F319173B9}" dt="2018-12-17T06:12:20.241" v="1486" actId="478"/>
          <ac:picMkLst>
            <pc:docMk/>
            <pc:sldMk cId="2641695263" sldId="2190"/>
            <ac:picMk id="3" creationId="{79484DC1-F63A-4009-AF6A-0E664D4097A5}"/>
          </ac:picMkLst>
        </pc:picChg>
        <pc:picChg chg="add mod">
          <ac:chgData name="Steve Johnson" userId="f03b10e8-15b9-47ae-947f-5efaf92a5892" providerId="ADAL" clId="{41A40D92-B6E0-4C4D-AA03-7A2F319173B9}" dt="2018-12-17T06:13:11.622" v="1495" actId="1076"/>
          <ac:picMkLst>
            <pc:docMk/>
            <pc:sldMk cId="2641695263" sldId="2190"/>
            <ac:picMk id="4" creationId="{017B10BF-4BB7-4928-AA03-D4F7E5C55FA9}"/>
          </ac:picMkLst>
        </pc:picChg>
        <pc:picChg chg="add mod">
          <ac:chgData name="Steve Johnson" userId="f03b10e8-15b9-47ae-947f-5efaf92a5892" providerId="ADAL" clId="{41A40D92-B6E0-4C4D-AA03-7A2F319173B9}" dt="2018-12-17T06:13:15.260" v="1496" actId="1076"/>
          <ac:picMkLst>
            <pc:docMk/>
            <pc:sldMk cId="2641695263" sldId="2190"/>
            <ac:picMk id="5" creationId="{796879C3-0A1F-4EFC-8784-D2BC608D320C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1:24.522" v="1841" actId="1076"/>
        <pc:sldMkLst>
          <pc:docMk/>
          <pc:sldMk cId="377945903" sldId="2191"/>
        </pc:sldMkLst>
        <pc:spChg chg="mod">
          <ac:chgData name="Steve Johnson" userId="f03b10e8-15b9-47ae-947f-5efaf92a5892" providerId="ADAL" clId="{41A40D92-B6E0-4C4D-AA03-7A2F319173B9}" dt="2018-12-17T06:16:46.637" v="1705" actId="20577"/>
          <ac:spMkLst>
            <pc:docMk/>
            <pc:sldMk cId="377945903" sldId="2191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6:20:33.422" v="1838" actId="1076"/>
          <ac:spMkLst>
            <pc:docMk/>
            <pc:sldMk cId="377945903" sldId="2191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20:37.642" v="1839" actId="1076"/>
          <ac:spMkLst>
            <pc:docMk/>
            <pc:sldMk cId="377945903" sldId="2191"/>
            <ac:spMk id="8" creationId="{47501655-A3E8-4467-9845-C0F96CA98663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0" creationId="{95B9937B-004E-430A-9B3F-AA965BADC227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1" creationId="{0C3383F3-49CA-4A20-A7F8-06E51F168DBB}"/>
          </ac:spMkLst>
        </pc:spChg>
        <pc:picChg chg="del">
          <ac:chgData name="Steve Johnson" userId="f03b10e8-15b9-47ae-947f-5efaf92a5892" providerId="ADAL" clId="{41A40D92-B6E0-4C4D-AA03-7A2F319173B9}" dt="2018-12-17T06:13:45.944" v="1502" actId="478"/>
          <ac:picMkLst>
            <pc:docMk/>
            <pc:sldMk cId="377945903" sldId="2191"/>
            <ac:picMk id="4" creationId="{017B10BF-4BB7-4928-AA03-D4F7E5C55FA9}"/>
          </ac:picMkLst>
        </pc:picChg>
        <pc:picChg chg="del">
          <ac:chgData name="Steve Johnson" userId="f03b10e8-15b9-47ae-947f-5efaf92a5892" providerId="ADAL" clId="{41A40D92-B6E0-4C4D-AA03-7A2F319173B9}" dt="2018-12-17T06:13:45.183" v="1501" actId="478"/>
          <ac:picMkLst>
            <pc:docMk/>
            <pc:sldMk cId="377945903" sldId="2191"/>
            <ac:picMk id="5" creationId="{796879C3-0A1F-4EFC-8784-D2BC608D320C}"/>
          </ac:picMkLst>
        </pc:picChg>
        <pc:picChg chg="add mod">
          <ac:chgData name="Steve Johnson" userId="f03b10e8-15b9-47ae-947f-5efaf92a5892" providerId="ADAL" clId="{41A40D92-B6E0-4C4D-AA03-7A2F319173B9}" dt="2018-12-17T06:21:24.522" v="1841" actId="1076"/>
          <ac:picMkLst>
            <pc:docMk/>
            <pc:sldMk cId="377945903" sldId="2191"/>
            <ac:picMk id="9" creationId="{EACCB588-19C6-4A47-AE50-60D561ABFE59}"/>
          </ac:picMkLst>
        </pc:pic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2" creationId="{E063F316-178F-4BA9-91CF-A37A29CBE028}"/>
          </ac:cxnSpMkLst>
        </pc:cxn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4" creationId="{F1AD1540-53D7-4199-91DD-D51FCEE8424E}"/>
          </ac:cxnSpMkLst>
        </pc:cxnChg>
      </pc:sldChg>
      <pc:sldChg chg="addSp modSp add">
        <pc:chgData name="Steve Johnson" userId="f03b10e8-15b9-47ae-947f-5efaf92a5892" providerId="ADAL" clId="{41A40D92-B6E0-4C4D-AA03-7A2F319173B9}" dt="2018-12-17T06:18:45.822" v="1833" actId="1076"/>
        <pc:sldMkLst>
          <pc:docMk/>
          <pc:sldMk cId="1732029418" sldId="2192"/>
        </pc:sldMkLst>
        <pc:spChg chg="mod">
          <ac:chgData name="Steve Johnson" userId="f03b10e8-15b9-47ae-947f-5efaf92a5892" providerId="ADAL" clId="{41A40D92-B6E0-4C4D-AA03-7A2F319173B9}" dt="2018-12-17T06:17:04.254" v="1725" actId="20577"/>
          <ac:spMkLst>
            <pc:docMk/>
            <pc:sldMk cId="1732029418" sldId="219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8:22.763" v="1817" actId="1076"/>
          <ac:spMkLst>
            <pc:docMk/>
            <pc:sldMk cId="1732029418" sldId="2192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18:33.842" v="1831" actId="20577"/>
          <ac:spMkLst>
            <pc:docMk/>
            <pc:sldMk cId="1732029418" sldId="2192"/>
            <ac:spMk id="8" creationId="{9FBB7366-298A-499A-A4FB-FDDAC6D946D6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9" creationId="{F0A359B8-34F5-4E41-AE92-B9E133267E68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10" creationId="{33F5B2A3-1F48-4F6A-B148-4404CF018445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24:07.097" v="1909"/>
        <pc:sldMkLst>
          <pc:docMk/>
          <pc:sldMk cId="4125951665" sldId="2193"/>
        </pc:sldMkLst>
        <pc:spChg chg="mod">
          <ac:chgData name="Steve Johnson" userId="f03b10e8-15b9-47ae-947f-5efaf92a5892" providerId="ADAL" clId="{41A40D92-B6E0-4C4D-AA03-7A2F319173B9}" dt="2018-12-17T06:22:55.622" v="1866" actId="20577"/>
          <ac:spMkLst>
            <pc:docMk/>
            <pc:sldMk cId="4125951665" sldId="2193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7" creationId="{711528B0-293B-4D26-87E0-4436F151BA9F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8" creationId="{9FBB7366-298A-499A-A4FB-FDDAC6D946D6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9" creationId="{F0A359B8-34F5-4E41-AE92-B9E133267E68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10" creationId="{33F5B2A3-1F48-4F6A-B148-4404CF018445}"/>
          </ac:spMkLst>
        </pc:spChg>
        <pc:spChg chg="add mod">
          <ac:chgData name="Steve Johnson" userId="f03b10e8-15b9-47ae-947f-5efaf92a5892" providerId="ADAL" clId="{41A40D92-B6E0-4C4D-AA03-7A2F319173B9}" dt="2018-12-17T06:23:46.094" v="1900" actId="1036"/>
          <ac:spMkLst>
            <pc:docMk/>
            <pc:sldMk cId="4125951665" sldId="2193"/>
            <ac:spMk id="16" creationId="{8A38AD17-1FED-46C3-B1D4-0ED9C2D73FAF}"/>
          </ac:spMkLst>
        </pc:spChg>
        <pc:spChg chg="add mod">
          <ac:chgData name="Steve Johnson" userId="f03b10e8-15b9-47ae-947f-5efaf92a5892" providerId="ADAL" clId="{41A40D92-B6E0-4C4D-AA03-7A2F319173B9}" dt="2018-12-17T06:23:21.385" v="1870" actId="1076"/>
          <ac:spMkLst>
            <pc:docMk/>
            <pc:sldMk cId="4125951665" sldId="2193"/>
            <ac:spMk id="17" creationId="{AEA4213F-5FB8-481D-95D8-70227AB341BA}"/>
          </ac:spMkLst>
        </pc:spChg>
        <pc:spChg chg="add mod">
          <ac:chgData name="Steve Johnson" userId="f03b10e8-15b9-47ae-947f-5efaf92a5892" providerId="ADAL" clId="{41A40D92-B6E0-4C4D-AA03-7A2F319173B9}" dt="2018-12-17T06:23:50.115" v="1905" actId="1036"/>
          <ac:spMkLst>
            <pc:docMk/>
            <pc:sldMk cId="4125951665" sldId="2193"/>
            <ac:spMk id="18" creationId="{370C9FA0-2ED7-4171-9D74-749525D3D36E}"/>
          </ac:spMkLst>
        </pc:spChg>
        <pc:spChg chg="add mod">
          <ac:chgData name="Steve Johnson" userId="f03b10e8-15b9-47ae-947f-5efaf92a5892" providerId="ADAL" clId="{41A40D92-B6E0-4C4D-AA03-7A2F319173B9}" dt="2018-12-17T06:23:36.194" v="1890" actId="1036"/>
          <ac:spMkLst>
            <pc:docMk/>
            <pc:sldMk cId="4125951665" sldId="2193"/>
            <ac:spMk id="19" creationId="{897D254E-4487-4EEA-A59A-ED89753CCDED}"/>
          </ac:spMkLst>
        </pc:spChg>
        <pc:spChg chg="add del">
          <ac:chgData name="Steve Johnson" userId="f03b10e8-15b9-47ae-947f-5efaf92a5892" providerId="ADAL" clId="{41A40D92-B6E0-4C4D-AA03-7A2F319173B9}" dt="2018-12-17T06:24:01.888" v="1907"/>
          <ac:spMkLst>
            <pc:docMk/>
            <pc:sldMk cId="4125951665" sldId="2193"/>
            <ac:spMk id="21" creationId="{017E9482-13EB-4092-AB2B-3793960B86F5}"/>
          </ac:spMkLst>
        </pc:spChg>
        <pc:spChg chg="add del">
          <ac:chgData name="Steve Johnson" userId="f03b10e8-15b9-47ae-947f-5efaf92a5892" providerId="ADAL" clId="{41A40D92-B6E0-4C4D-AA03-7A2F319173B9}" dt="2018-12-17T06:24:07.097" v="1909"/>
          <ac:spMkLst>
            <pc:docMk/>
            <pc:sldMk cId="4125951665" sldId="2193"/>
            <ac:spMk id="23" creationId="{02271745-F5AA-4640-9ABE-8390088AD03E}"/>
          </ac:spMkLst>
        </pc:spChg>
        <pc:picChg chg="add mod">
          <ac:chgData name="Steve Johnson" userId="f03b10e8-15b9-47ae-947f-5efaf92a5892" providerId="ADAL" clId="{41A40D92-B6E0-4C4D-AA03-7A2F319173B9}" dt="2018-12-17T06:23:21.385" v="1870" actId="1076"/>
          <ac:picMkLst>
            <pc:docMk/>
            <pc:sldMk cId="4125951665" sldId="2193"/>
            <ac:picMk id="11" creationId="{0C11C43C-A775-40A3-AD16-A744ACA25548}"/>
          </ac:picMkLst>
        </pc:picChg>
        <pc:picChg chg="add mod">
          <ac:chgData name="Steve Johnson" userId="f03b10e8-15b9-47ae-947f-5efaf92a5892" providerId="ADAL" clId="{41A40D92-B6E0-4C4D-AA03-7A2F319173B9}" dt="2018-12-17T06:23:50.115" v="1905" actId="1036"/>
          <ac:picMkLst>
            <pc:docMk/>
            <pc:sldMk cId="4125951665" sldId="2193"/>
            <ac:picMk id="12" creationId="{3923EE88-3120-491F-970B-6E1D11941B70}"/>
          </ac:picMkLst>
        </pc:picChg>
        <pc:picChg chg="add mod">
          <ac:chgData name="Steve Johnson" userId="f03b10e8-15b9-47ae-947f-5efaf92a5892" providerId="ADAL" clId="{41A40D92-B6E0-4C4D-AA03-7A2F319173B9}" dt="2018-12-17T06:23:46.094" v="1900" actId="1036"/>
          <ac:picMkLst>
            <pc:docMk/>
            <pc:sldMk cId="4125951665" sldId="2193"/>
            <ac:picMk id="14" creationId="{6CE80DDF-664A-4FFF-A0D1-C58BE4500103}"/>
          </ac:picMkLst>
        </pc:picChg>
        <pc:picChg chg="add mod">
          <ac:chgData name="Steve Johnson" userId="f03b10e8-15b9-47ae-947f-5efaf92a5892" providerId="ADAL" clId="{41A40D92-B6E0-4C4D-AA03-7A2F319173B9}" dt="2018-12-17T06:23:36.194" v="1890" actId="1036"/>
          <ac:picMkLst>
            <pc:docMk/>
            <pc:sldMk cId="4125951665" sldId="2193"/>
            <ac:picMk id="15" creationId="{4325D423-F572-44FE-A054-111CEBF01B7B}"/>
          </ac:picMkLst>
        </pc:picChg>
        <pc:picChg chg="add del">
          <ac:chgData name="Steve Johnson" userId="f03b10e8-15b9-47ae-947f-5efaf92a5892" providerId="ADAL" clId="{41A40D92-B6E0-4C4D-AA03-7A2F319173B9}" dt="2018-12-17T06:24:01.888" v="1907"/>
          <ac:picMkLst>
            <pc:docMk/>
            <pc:sldMk cId="4125951665" sldId="2193"/>
            <ac:picMk id="20" creationId="{EE2184FF-B005-40AE-90A4-AA85BEB3A7B6}"/>
          </ac:picMkLst>
        </pc:picChg>
        <pc:picChg chg="add del">
          <ac:chgData name="Steve Johnson" userId="f03b10e8-15b9-47ae-947f-5efaf92a5892" providerId="ADAL" clId="{41A40D92-B6E0-4C4D-AA03-7A2F319173B9}" dt="2018-12-17T06:24:07.097" v="1909"/>
          <ac:picMkLst>
            <pc:docMk/>
            <pc:sldMk cId="4125951665" sldId="2193"/>
            <ac:picMk id="22" creationId="{64F823A4-3B4C-458E-923C-B42B34C992A1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5:35.118" v="1920" actId="1076"/>
        <pc:sldMkLst>
          <pc:docMk/>
          <pc:sldMk cId="1231218868" sldId="2194"/>
        </pc:sldMkLst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6" creationId="{8A38AD17-1FED-46C3-B1D4-0ED9C2D73FAF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7" creationId="{AEA4213F-5FB8-481D-95D8-70227AB341BA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8" creationId="{370C9FA0-2ED7-4171-9D74-749525D3D36E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9" creationId="{897D254E-4487-4EEA-A59A-ED89753CCDED}"/>
          </ac:spMkLst>
        </pc:sp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2" creationId="{9E8351B5-510A-4979-B307-04190F781A59}"/>
          </ac:picMkLst>
        </pc:pic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3" creationId="{20335A97-1CF3-4BDF-82C2-104D7D54E7F2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1" creationId="{0C11C43C-A775-40A3-AD16-A744ACA25548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2" creationId="{3923EE88-3120-491F-970B-6E1D11941B70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4" creationId="{6CE80DDF-664A-4FFF-A0D1-C58BE4500103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5" creationId="{4325D423-F572-44FE-A054-111CEBF01B7B}"/>
          </ac:picMkLst>
        </pc:picChg>
      </pc:sldChg>
      <pc:sldChg chg="addSp delSp modSp add delAnim">
        <pc:chgData name="Steve Johnson" userId="f03b10e8-15b9-47ae-947f-5efaf92a5892" providerId="ADAL" clId="{41A40D92-B6E0-4C4D-AA03-7A2F319173B9}" dt="2018-12-17T06:26:25.677" v="1928"/>
        <pc:sldMkLst>
          <pc:docMk/>
          <pc:sldMk cId="930387325" sldId="2195"/>
        </pc:sldMkLst>
        <pc:spChg chg="mod">
          <ac:chgData name="Steve Johnson" userId="f03b10e8-15b9-47ae-947f-5efaf92a5892" providerId="ADAL" clId="{41A40D92-B6E0-4C4D-AA03-7A2F319173B9}" dt="2018-12-17T06:25:57.862" v="1925" actId="20577"/>
          <ac:spMkLst>
            <pc:docMk/>
            <pc:sldMk cId="930387325" sldId="2195"/>
            <ac:spMk id="6" creationId="{00000000-0000-0000-0000-000000000000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9" creationId="{E108F1BF-1E69-484A-9E9D-560B57116AA2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10" creationId="{6E5EA707-17A1-462E-9B30-D6DEBC4B528D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5" creationId="{C860B20D-6014-4A66-8C3C-CDC765FEFE8B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6" creationId="{F131E854-EED8-4223-A5C4-4BF91F9EB518}"/>
          </ac:spMkLst>
        </pc:spChg>
        <pc:picChg chg="del">
          <ac:chgData name="Steve Johnson" userId="f03b10e8-15b9-47ae-947f-5efaf92a5892" providerId="ADAL" clId="{41A40D92-B6E0-4C4D-AA03-7A2F319173B9}" dt="2018-12-17T06:25:38.721" v="1922" actId="478"/>
          <ac:picMkLst>
            <pc:docMk/>
            <pc:sldMk cId="930387325" sldId="2195"/>
            <ac:picMk id="2" creationId="{9E8351B5-510A-4979-B307-04190F781A59}"/>
          </ac:picMkLst>
        </pc:picChg>
        <pc:picChg chg="del">
          <ac:chgData name="Steve Johnson" userId="f03b10e8-15b9-47ae-947f-5efaf92a5892" providerId="ADAL" clId="{41A40D92-B6E0-4C4D-AA03-7A2F319173B9}" dt="2018-12-17T06:25:38.049" v="1921" actId="478"/>
          <ac:picMkLst>
            <pc:docMk/>
            <pc:sldMk cId="930387325" sldId="2195"/>
            <ac:picMk id="3" creationId="{20335A97-1CF3-4BDF-82C2-104D7D54E7F2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7" creationId="{5D8BE76E-BE95-49E7-896C-FD9703A8A0AF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8" creationId="{657C31CC-20F7-40A0-AED2-0220F47BDB0C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2" creationId="{42F7C7C8-4C0F-43F1-B0BD-16A81DFC1E28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4" creationId="{083EB8B6-B8D3-4773-9D2F-75E9029D4F64}"/>
          </ac:picMkLst>
        </pc:picChg>
        <pc:cxnChg chg="add">
          <ac:chgData name="Steve Johnson" userId="f03b10e8-15b9-47ae-947f-5efaf92a5892" providerId="ADAL" clId="{41A40D92-B6E0-4C4D-AA03-7A2F319173B9}" dt="2018-12-17T06:26:08.137" v="1926"/>
          <ac:cxnSpMkLst>
            <pc:docMk/>
            <pc:sldMk cId="930387325" sldId="2195"/>
            <ac:cxnSpMk id="11" creationId="{0B1D2E57-C249-4300-9D48-A7E85E0E70E1}"/>
          </ac:cxnSpMkLst>
        </pc:cxnChg>
        <pc:cxnChg chg="add del">
          <ac:chgData name="Steve Johnson" userId="f03b10e8-15b9-47ae-947f-5efaf92a5892" providerId="ADAL" clId="{41A40D92-B6E0-4C4D-AA03-7A2F319173B9}" dt="2018-12-17T06:26:25.677" v="1928"/>
          <ac:cxnSpMkLst>
            <pc:docMk/>
            <pc:sldMk cId="930387325" sldId="2195"/>
            <ac:cxnSpMk id="17" creationId="{49FA3250-0C92-4324-9B58-B6DAF9DB883E}"/>
          </ac:cxnSpMkLst>
        </pc:cxnChg>
      </pc:sldChg>
      <pc:sldChg chg="addSp delSp modSp add">
        <pc:chgData name="Steve Johnson" userId="f03b10e8-15b9-47ae-947f-5efaf92a5892" providerId="ADAL" clId="{41A40D92-B6E0-4C4D-AA03-7A2F319173B9}" dt="2018-12-17T06:27:35.697" v="1985" actId="20577"/>
        <pc:sldMkLst>
          <pc:docMk/>
          <pc:sldMk cId="2905541362" sldId="2196"/>
        </pc:sldMkLst>
        <pc:spChg chg="mod">
          <ac:chgData name="Steve Johnson" userId="f03b10e8-15b9-47ae-947f-5efaf92a5892" providerId="ADAL" clId="{41A40D92-B6E0-4C4D-AA03-7A2F319173B9}" dt="2018-12-17T06:27:35.697" v="1985" actId="20577"/>
          <ac:spMkLst>
            <pc:docMk/>
            <pc:sldMk cId="2905541362" sldId="2196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9" creationId="{E108F1BF-1E69-484A-9E9D-560B57116AA2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10" creationId="{6E5EA707-17A1-462E-9B30-D6DEBC4B528D}"/>
          </ac:spMkLst>
        </pc:spChg>
        <pc:spChg chg="add mod">
          <ac:chgData name="Steve Johnson" userId="f03b10e8-15b9-47ae-947f-5efaf92a5892" providerId="ADAL" clId="{41A40D92-B6E0-4C4D-AA03-7A2F319173B9}" dt="2018-12-17T06:27:20.651" v="1934" actId="1076"/>
          <ac:spMkLst>
            <pc:docMk/>
            <pc:sldMk cId="2905541362" sldId="2196"/>
            <ac:spMk id="12" creationId="{B580B75D-521F-43BB-9D4B-1732CB094D92}"/>
          </ac:spMkLst>
        </pc:sp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7" creationId="{5D8BE76E-BE95-49E7-896C-FD9703A8A0AF}"/>
          </ac:picMkLst>
        </pc:pic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8" creationId="{657C31CC-20F7-40A0-AED2-0220F47BDB0C}"/>
          </ac:picMkLst>
        </pc:picChg>
        <pc:cxnChg chg="del">
          <ac:chgData name="Steve Johnson" userId="f03b10e8-15b9-47ae-947f-5efaf92a5892" providerId="ADAL" clId="{41A40D92-B6E0-4C4D-AA03-7A2F319173B9}" dt="2018-12-17T06:26:53.978" v="1930" actId="478"/>
          <ac:cxnSpMkLst>
            <pc:docMk/>
            <pc:sldMk cId="2905541362" sldId="2196"/>
            <ac:cxnSpMk id="11" creationId="{0B1D2E57-C249-4300-9D48-A7E85E0E70E1}"/>
          </ac:cxnSpMkLst>
        </pc:cxnChg>
      </pc:sldChg>
      <pc:sldChg chg="modSp add modAnim">
        <pc:chgData name="Steve Johnson" userId="f03b10e8-15b9-47ae-947f-5efaf92a5892" providerId="ADAL" clId="{41A40D92-B6E0-4C4D-AA03-7A2F319173B9}" dt="2018-12-17T06:30:05.053" v="2062"/>
        <pc:sldMkLst>
          <pc:docMk/>
          <pc:sldMk cId="150846951" sldId="2198"/>
        </pc:sldMkLst>
        <pc:spChg chg="mod">
          <ac:chgData name="Steve Johnson" userId="f03b10e8-15b9-47ae-947f-5efaf92a5892" providerId="ADAL" clId="{41A40D92-B6E0-4C4D-AA03-7A2F319173B9}" dt="2018-12-17T06:29:26.397" v="2054" actId="6549"/>
          <ac:spMkLst>
            <pc:docMk/>
            <pc:sldMk cId="150846951" sldId="2198"/>
            <ac:spMk id="6" creationId="{00000000-0000-0000-0000-000000000000}"/>
          </ac:spMkLst>
        </pc:spChg>
        <pc:picChg chg="mod">
          <ac:chgData name="Steve Johnson" userId="f03b10e8-15b9-47ae-947f-5efaf92a5892" providerId="ADAL" clId="{41A40D92-B6E0-4C4D-AA03-7A2F319173B9}" dt="2018-12-17T06:29:45.306" v="2058" actId="1076"/>
          <ac:picMkLst>
            <pc:docMk/>
            <pc:sldMk cId="150846951" sldId="2198"/>
            <ac:picMk id="2" creationId="{E32D93CC-6879-48F1-86A7-07ACB2A531A8}"/>
          </ac:picMkLst>
        </pc:picChg>
        <pc:picChg chg="mod">
          <ac:chgData name="Steve Johnson" userId="f03b10e8-15b9-47ae-947f-5efaf92a5892" providerId="ADAL" clId="{41A40D92-B6E0-4C4D-AA03-7A2F319173B9}" dt="2018-12-17T06:29:49.437" v="2059" actId="1076"/>
          <ac:picMkLst>
            <pc:docMk/>
            <pc:sldMk cId="150846951" sldId="2198"/>
            <ac:picMk id="3" creationId="{0C4651D0-5175-4B57-B5FC-540F23DF5ACB}"/>
          </ac:picMkLst>
        </pc:picChg>
      </pc:sldChg>
    </pc:docChg>
  </pc:docChgLst>
  <pc:docChgLst>
    <pc:chgData name="Steve Johnson" userId="f03b10e8-15b9-47ae-947f-5efaf92a5892" providerId="ADAL" clId="{C959F3CC-8AB8-4C5D-9B9B-2F2AC2D8F3DC}"/>
    <pc:docChg chg="undo custSel addSld delSld modSld sldOrd modSection">
      <pc:chgData name="Steve Johnson" userId="f03b10e8-15b9-47ae-947f-5efaf92a5892" providerId="ADAL" clId="{C959F3CC-8AB8-4C5D-9B9B-2F2AC2D8F3DC}" dt="2018-12-16T20:08:40.586" v="3216" actId="478"/>
      <pc:docMkLst>
        <pc:docMk/>
      </pc:docMkLst>
      <pc:sldChg chg="delSp modSp ord delAnim">
        <pc:chgData name="Steve Johnson" userId="f03b10e8-15b9-47ae-947f-5efaf92a5892" providerId="ADAL" clId="{C959F3CC-8AB8-4C5D-9B9B-2F2AC2D8F3DC}" dt="2018-12-16T18:52:23.129" v="1430"/>
        <pc:sldMkLst>
          <pc:docMk/>
          <pc:sldMk cId="2170769918" sldId="2176"/>
        </pc:sldMkLst>
        <pc:spChg chg="mod">
          <ac:chgData name="Steve Johnson" userId="f03b10e8-15b9-47ae-947f-5efaf92a5892" providerId="ADAL" clId="{C959F3CC-8AB8-4C5D-9B9B-2F2AC2D8F3DC}" dt="2018-12-16T18:20:33.435" v="195" actId="20577"/>
          <ac:spMkLst>
            <pc:docMk/>
            <pc:sldMk cId="2170769918" sldId="2176"/>
            <ac:spMk id="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8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9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0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1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2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4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5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7" creationId="{00000000-0000-0000-0000-000000000000}"/>
          </ac:spMkLst>
        </pc:spChg>
        <pc:spChg chg="mod">
          <ac:chgData name="Steve Johnson" userId="f03b10e8-15b9-47ae-947f-5efaf92a5892" providerId="ADAL" clId="{C959F3CC-8AB8-4C5D-9B9B-2F2AC2D8F3DC}" dt="2018-12-16T18:03:57.059" v="7" actId="20577"/>
          <ac:spMkLst>
            <pc:docMk/>
            <pc:sldMk cId="2170769918" sldId="2176"/>
            <ac:spMk id="27" creationId="{D4CBCD6F-9EE5-4275-896C-ED8B7EC22B23}"/>
          </ac:spMkLst>
        </pc:spChg>
        <pc:picChg chg="del">
          <ac:chgData name="Steve Johnson" userId="f03b10e8-15b9-47ae-947f-5efaf92a5892" providerId="ADAL" clId="{C959F3CC-8AB8-4C5D-9B9B-2F2AC2D8F3DC}" dt="2018-12-16T18:04:01.348" v="8" actId="478"/>
          <ac:picMkLst>
            <pc:docMk/>
            <pc:sldMk cId="2170769918" sldId="2176"/>
            <ac:picMk id="21" creationId="{00000000-0000-0000-0000-000000000000}"/>
          </ac:picMkLst>
        </pc:pic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8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9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0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3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4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5" creationId="{00000000-0000-0000-0000-000000000000}"/>
          </ac:cxnSpMkLst>
        </pc:cxnChg>
      </pc:sldChg>
      <pc:sldChg chg="addSp modSp add ord">
        <pc:chgData name="Steve Johnson" userId="f03b10e8-15b9-47ae-947f-5efaf92a5892" providerId="ADAL" clId="{C959F3CC-8AB8-4C5D-9B9B-2F2AC2D8F3DC}" dt="2018-12-16T19:58:14.997" v="2955" actId="1076"/>
        <pc:sldMkLst>
          <pc:docMk/>
          <pc:sldMk cId="1298400075" sldId="2181"/>
        </pc:sldMkLst>
        <pc:spChg chg="add mod">
          <ac:chgData name="Steve Johnson" userId="f03b10e8-15b9-47ae-947f-5efaf92a5892" providerId="ADAL" clId="{C959F3CC-8AB8-4C5D-9B9B-2F2AC2D8F3DC}" dt="2018-12-16T19:58:14.997" v="2955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C959F3CC-8AB8-4C5D-9B9B-2F2AC2D8F3DC}" dt="2018-12-16T19:58:07.435" v="2954" actId="20577"/>
          <ac:spMkLst>
            <pc:docMk/>
            <pc:sldMk cId="1298400075" sldId="2181"/>
            <ac:spMk id="6" creationId="{00000000-0000-0000-0000-000000000000}"/>
          </ac:spMkLst>
        </pc:spChg>
      </pc:sldChg>
    </pc:docChg>
  </pc:docChgLst>
  <pc:docChgLst>
    <pc:chgData name="Steve Johnson" userId="f03b10e8-15b9-47ae-947f-5efaf92a5892" providerId="ADAL" clId="{51C048F1-4AEB-46EE-A562-4E5060B073E9}"/>
    <pc:docChg chg="undo custSel modSld sldOrd">
      <pc:chgData name="Steve Johnson" userId="f03b10e8-15b9-47ae-947f-5efaf92a5892" providerId="ADAL" clId="{51C048F1-4AEB-46EE-A562-4E5060B073E9}" dt="2019-01-17T17:11:57.268" v="258" actId="962"/>
      <pc:docMkLst>
        <pc:docMk/>
      </pc:docMkLst>
      <pc:sldChg chg="modSp">
        <pc:chgData name="Steve Johnson" userId="f03b10e8-15b9-47ae-947f-5efaf92a5892" providerId="ADAL" clId="{51C048F1-4AEB-46EE-A562-4E5060B073E9}" dt="2019-01-17T16:08:20.531" v="16" actId="6549"/>
        <pc:sldMkLst>
          <pc:docMk/>
          <pc:sldMk cId="2170769918" sldId="2176"/>
        </pc:sldMkLst>
        <pc:spChg chg="mod">
          <ac:chgData name="Steve Johnson" userId="f03b10e8-15b9-47ae-947f-5efaf92a5892" providerId="ADAL" clId="{51C048F1-4AEB-46EE-A562-4E5060B073E9}" dt="2019-01-17T16:08:20.531" v="16" actId="6549"/>
          <ac:spMkLst>
            <pc:docMk/>
            <pc:sldMk cId="2170769918" sldId="2176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1C048F1-4AEB-46EE-A562-4E5060B073E9}" dt="2019-01-17T16:31:08.344" v="70" actId="1076"/>
        <pc:sldMkLst>
          <pc:docMk/>
          <pc:sldMk cId="750206435" sldId="2182"/>
        </pc:sldMkLst>
        <pc:spChg chg="mod">
          <ac:chgData name="Steve Johnson" userId="f03b10e8-15b9-47ae-947f-5efaf92a5892" providerId="ADAL" clId="{51C048F1-4AEB-46EE-A562-4E5060B073E9}" dt="2019-01-17T16:31:08.344" v="70" actId="1076"/>
          <ac:spMkLst>
            <pc:docMk/>
            <pc:sldMk cId="750206435" sldId="2182"/>
            <ac:spMk id="5" creationId="{92DFBA17-EC79-4995-BC3B-626F1DF036F3}"/>
          </ac:spMkLst>
        </pc:spChg>
      </pc:sldChg>
      <pc:sldChg chg="addSp modSp">
        <pc:chgData name="Steve Johnson" userId="f03b10e8-15b9-47ae-947f-5efaf92a5892" providerId="ADAL" clId="{51C048F1-4AEB-46EE-A562-4E5060B073E9}" dt="2019-01-17T17:11:57.268" v="258" actId="962"/>
        <pc:sldMkLst>
          <pc:docMk/>
          <pc:sldMk cId="3172103647" sldId="2183"/>
        </pc:sldMkLst>
        <pc:spChg chg="add mod">
          <ac:chgData name="Steve Johnson" userId="f03b10e8-15b9-47ae-947f-5efaf92a5892" providerId="ADAL" clId="{51C048F1-4AEB-46EE-A562-4E5060B073E9}" dt="2019-01-17T17:11:57.268" v="258" actId="962"/>
          <ac:spMkLst>
            <pc:docMk/>
            <pc:sldMk cId="3172103647" sldId="2183"/>
            <ac:spMk id="3" creationId="{0A9FFBCB-6C37-4DCC-A812-2C4B0BAC59B2}"/>
          </ac:spMkLst>
        </pc:spChg>
        <pc:spChg chg="mod">
          <ac:chgData name="Steve Johnson" userId="f03b10e8-15b9-47ae-947f-5efaf92a5892" providerId="ADAL" clId="{51C048F1-4AEB-46EE-A562-4E5060B073E9}" dt="2019-01-17T16:18:35.181" v="21" actId="1076"/>
          <ac:spMkLst>
            <pc:docMk/>
            <pc:sldMk cId="3172103647" sldId="2183"/>
            <ac:spMk id="5" creationId="{92DFBA17-EC79-4995-BC3B-626F1DF036F3}"/>
          </ac:spMkLst>
        </pc:spChg>
        <pc:picChg chg="add mod">
          <ac:chgData name="Steve Johnson" userId="f03b10e8-15b9-47ae-947f-5efaf92a5892" providerId="ADAL" clId="{51C048F1-4AEB-46EE-A562-4E5060B073E9}" dt="2019-01-17T17:11:34.899" v="156" actId="962"/>
          <ac:picMkLst>
            <pc:docMk/>
            <pc:sldMk cId="3172103647" sldId="2183"/>
            <ac:picMk id="2" creationId="{AEC4935C-50E1-43CE-B437-EDCEE11B7D37}"/>
          </ac:picMkLst>
        </pc:picChg>
      </pc:sldChg>
      <pc:sldChg chg="addSp delSp modSp ord modAnim">
        <pc:chgData name="Steve Johnson" userId="f03b10e8-15b9-47ae-947f-5efaf92a5892" providerId="ADAL" clId="{51C048F1-4AEB-46EE-A562-4E5060B073E9}" dt="2019-01-17T16:27:22.156" v="58" actId="1036"/>
        <pc:sldMkLst>
          <pc:docMk/>
          <pc:sldMk cId="707387840" sldId="2184"/>
        </pc:sldMkLst>
        <pc:spChg chg="mod">
          <ac:chgData name="Steve Johnson" userId="f03b10e8-15b9-47ae-947f-5efaf92a5892" providerId="ADAL" clId="{51C048F1-4AEB-46EE-A562-4E5060B073E9}" dt="2019-01-17T16:26:32.579" v="43" actId="20577"/>
          <ac:spMkLst>
            <pc:docMk/>
            <pc:sldMk cId="707387840" sldId="2184"/>
            <ac:spMk id="7" creationId="{AB779179-0DFF-4753-9F98-CE5A82FF05AE}"/>
          </ac:spMkLst>
        </pc:spChg>
        <pc:spChg chg="add mod">
          <ac:chgData name="Steve Johnson" userId="f03b10e8-15b9-47ae-947f-5efaf92a5892" providerId="ADAL" clId="{51C048F1-4AEB-46EE-A562-4E5060B073E9}" dt="2019-01-17T16:06:48.887" v="13" actId="1076"/>
          <ac:spMkLst>
            <pc:docMk/>
            <pc:sldMk cId="707387840" sldId="2184"/>
            <ac:spMk id="8" creationId="{E7D236B6-673B-4371-98E3-32853F1485A5}"/>
          </ac:spMkLst>
        </pc:spChg>
        <pc:spChg chg="add mod">
          <ac:chgData name="Steve Johnson" userId="f03b10e8-15b9-47ae-947f-5efaf92a5892" providerId="ADAL" clId="{51C048F1-4AEB-46EE-A562-4E5060B073E9}" dt="2019-01-17T16:27:22.156" v="58" actId="1036"/>
          <ac:spMkLst>
            <pc:docMk/>
            <pc:sldMk cId="707387840" sldId="2184"/>
            <ac:spMk id="9" creationId="{11AD01E8-0404-440D-8328-5B27666943AB}"/>
          </ac:spMkLst>
        </pc:spChg>
        <pc:cxnChg chg="add del mod">
          <ac:chgData name="Steve Johnson" userId="f03b10e8-15b9-47ae-947f-5efaf92a5892" providerId="ADAL" clId="{51C048F1-4AEB-46EE-A562-4E5060B073E9}" dt="2019-01-17T16:06:45.259" v="11" actId="478"/>
          <ac:cxnSpMkLst>
            <pc:docMk/>
            <pc:sldMk cId="707387840" sldId="2184"/>
            <ac:cxnSpMk id="3" creationId="{7AD0F866-59D6-406C-A3AC-D55FC6085A53}"/>
          </ac:cxnSpMkLst>
        </pc:cxnChg>
      </pc:sldChg>
      <pc:sldChg chg="modSp">
        <pc:chgData name="Steve Johnson" userId="f03b10e8-15b9-47ae-947f-5efaf92a5892" providerId="ADAL" clId="{51C048F1-4AEB-46EE-A562-4E5060B073E9}" dt="2019-01-17T16:52:57.942" v="71" actId="14100"/>
        <pc:sldMkLst>
          <pc:docMk/>
          <pc:sldMk cId="531065728" sldId="2189"/>
        </pc:sldMkLst>
        <pc:spChg chg="mod">
          <ac:chgData name="Steve Johnson" userId="f03b10e8-15b9-47ae-947f-5efaf92a5892" providerId="ADAL" clId="{51C048F1-4AEB-46EE-A562-4E5060B073E9}" dt="2019-01-17T16:52:57.942" v="71" actId="14100"/>
          <ac:spMkLst>
            <pc:docMk/>
            <pc:sldMk cId="531065728" sldId="2189"/>
            <ac:spMk id="8" creationId="{E288B4E6-E9D6-4841-A0B7-B9924F9BDB9B}"/>
          </ac:spMkLst>
        </pc:spChg>
      </pc:sldChg>
      <pc:sldChg chg="modSp">
        <pc:chgData name="Steve Johnson" userId="f03b10e8-15b9-47ae-947f-5efaf92a5892" providerId="ADAL" clId="{51C048F1-4AEB-46EE-A562-4E5060B073E9}" dt="2019-01-17T17:08:29.619" v="74" actId="1076"/>
        <pc:sldMkLst>
          <pc:docMk/>
          <pc:sldMk cId="2905541362" sldId="2196"/>
        </pc:sldMkLst>
        <pc:spChg chg="mod">
          <ac:chgData name="Steve Johnson" userId="f03b10e8-15b9-47ae-947f-5efaf92a5892" providerId="ADAL" clId="{51C048F1-4AEB-46EE-A562-4E5060B073E9}" dt="2019-01-17T17:08:29.619" v="74" actId="1076"/>
          <ac:spMkLst>
            <pc:docMk/>
            <pc:sldMk cId="2905541362" sldId="2196"/>
            <ac:spMk id="12" creationId="{B580B75D-521F-43BB-9D4B-1732CB094D92}"/>
          </ac:spMkLst>
        </pc:spChg>
      </pc:sldChg>
    </pc:docChg>
  </pc:docChgLst>
  <pc:docChgLst>
    <pc:chgData name="Steve Johnson" userId="f03b10e8-15b9-47ae-947f-5efaf92a5892" providerId="ADAL" clId="{2EA82C49-47A5-4289-A9AC-CA7979029853}"/>
    <pc:docChg chg="delSld modSection">
      <pc:chgData name="Steve Johnson" userId="f03b10e8-15b9-47ae-947f-5efaf92a5892" providerId="ADAL" clId="{2EA82C49-47A5-4289-A9AC-CA7979029853}" dt="2018-12-17T06:31:43.187" v="0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8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5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6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7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2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2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12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5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20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31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6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3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2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0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1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3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0402274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Purpose: work with images and text jointly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Download, extract ‘floatclear.zip’ from the ‘file’ link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6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297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‘linuxlogo.png’ to the beginning of the first paragraph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Make sure that the image comes </a:t>
            </a:r>
            <a:r>
              <a:rPr lang="en-US" sz="3200" i="1" dirty="0">
                <a:latin typeface="Sylfaen" pitchFamily="18" charset="0"/>
              </a:rPr>
              <a:t>after</a:t>
            </a:r>
            <a:r>
              <a:rPr lang="en-US" sz="3200" dirty="0">
                <a:latin typeface="Sylfaen" pitchFamily="18" charset="0"/>
              </a:rPr>
              <a:t> the &lt;p&gt; tag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width, height, alt required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title is for tooltip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8B4E6-E9D6-4841-A0B7-B9924F9BDB9B}"/>
              </a:ext>
            </a:extLst>
          </p:cNvPr>
          <p:cNvSpPr txBox="1"/>
          <p:nvPr/>
        </p:nvSpPr>
        <p:spPr>
          <a:xfrm>
            <a:off x="414087" y="5004723"/>
            <a:ext cx="11403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="images/linuxlogo.png" width="210" height="247" alt="Linux Logo" title="Linux Rocks"&gt;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Lorem ipsum … &lt;/p&gt;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81836E-0F37-7A1A-6331-DD18110F722D}"/>
              </a:ext>
            </a:extLst>
          </p:cNvPr>
          <p:cNvCxnSpPr>
            <a:cxnSpLocks/>
          </p:cNvCxnSpPr>
          <p:nvPr/>
        </p:nvCxnSpPr>
        <p:spPr>
          <a:xfrm>
            <a:off x="914400" y="5304689"/>
            <a:ext cx="107877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B81293-BE04-8985-1203-C4506AC26B45}"/>
              </a:ext>
            </a:extLst>
          </p:cNvPr>
          <p:cNvCxnSpPr>
            <a:cxnSpLocks/>
          </p:cNvCxnSpPr>
          <p:nvPr/>
        </p:nvCxnSpPr>
        <p:spPr>
          <a:xfrm>
            <a:off x="529046" y="5565947"/>
            <a:ext cx="72281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artoon penguin with yellow feet&#10;&#10;Description automatically generated">
            <a:extLst>
              <a:ext uri="{FF2B5EF4-FFF2-40B4-BE49-F238E27FC236}">
                <a16:creationId xmlns:a16="http://schemas.microsoft.com/office/drawing/2014/main" id="{D657B6A3-9066-5B14-F176-D2B0459BA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17" y="2550528"/>
            <a:ext cx="1422440" cy="16730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64CE98-2A57-F13B-21F3-56C648D70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73" y="3300412"/>
            <a:ext cx="171450" cy="2571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3AF30C-474B-EDEB-0C66-36C8B01793EC}"/>
              </a:ext>
            </a:extLst>
          </p:cNvPr>
          <p:cNvSpPr txBox="1"/>
          <p:nvPr/>
        </p:nvSpPr>
        <p:spPr>
          <a:xfrm>
            <a:off x="8717308" y="3553306"/>
            <a:ext cx="227017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Item type: PNG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Dimensions: 210 x 247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Size: 24.0 KB</a:t>
            </a:r>
          </a:p>
        </p:txBody>
      </p:sp>
    </p:spTree>
    <p:extLst>
      <p:ext uri="{BB962C8B-B14F-4D97-AF65-F5344CB8AC3E}">
        <p14:creationId xmlns:p14="http://schemas.microsoft.com/office/powerpoint/2010/main" val="452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-0.16394 0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‘maclogo.png’ to the beginning of the second paragraph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Make sure that the image comes </a:t>
            </a:r>
            <a:r>
              <a:rPr lang="en-US" sz="3200" i="1" dirty="0">
                <a:latin typeface="Sylfaen" pitchFamily="18" charset="0"/>
              </a:rPr>
              <a:t>after</a:t>
            </a:r>
            <a:r>
              <a:rPr lang="en-US" sz="3200" dirty="0">
                <a:latin typeface="Sylfaen" pitchFamily="18" charset="0"/>
              </a:rPr>
              <a:t> the &lt;p&gt; tag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8B4E6-E9D6-4841-A0B7-B9924F9BDB9B}"/>
              </a:ext>
            </a:extLst>
          </p:cNvPr>
          <p:cNvSpPr txBox="1"/>
          <p:nvPr/>
        </p:nvSpPr>
        <p:spPr>
          <a:xfrm>
            <a:off x="414087" y="5004723"/>
            <a:ext cx="11403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="images/maclogo.png" width="220" height="240" alt="Mac Logo" title="Mac Magic"&gt;Lorem ipsum … &lt;/p&gt;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D48854-E157-B671-93A4-B7F65F927634}"/>
              </a:ext>
            </a:extLst>
          </p:cNvPr>
          <p:cNvCxnSpPr>
            <a:cxnSpLocks/>
          </p:cNvCxnSpPr>
          <p:nvPr/>
        </p:nvCxnSpPr>
        <p:spPr>
          <a:xfrm>
            <a:off x="914400" y="5304689"/>
            <a:ext cx="100584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C9FE50-F6DC-B862-A02C-4168DED305AA}"/>
              </a:ext>
            </a:extLst>
          </p:cNvPr>
          <p:cNvCxnSpPr>
            <a:cxnSpLocks/>
          </p:cNvCxnSpPr>
          <p:nvPr/>
        </p:nvCxnSpPr>
        <p:spPr>
          <a:xfrm>
            <a:off x="529046" y="5565947"/>
            <a:ext cx="8534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68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‘windowslogo.png’ to the beginning of the third paragraph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Make sure that the image comes </a:t>
            </a:r>
            <a:r>
              <a:rPr lang="en-US" sz="3200" i="1" dirty="0">
                <a:latin typeface="Sylfaen" pitchFamily="18" charset="0"/>
              </a:rPr>
              <a:t>after</a:t>
            </a:r>
            <a:r>
              <a:rPr lang="en-US" sz="3200" dirty="0">
                <a:latin typeface="Sylfaen" pitchFamily="18" charset="0"/>
              </a:rPr>
              <a:t> the &lt;p&gt; tag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8B4E6-E9D6-4841-A0B7-B9924F9BDB9B}"/>
              </a:ext>
            </a:extLst>
          </p:cNvPr>
          <p:cNvSpPr txBox="1"/>
          <p:nvPr/>
        </p:nvSpPr>
        <p:spPr>
          <a:xfrm>
            <a:off x="414087" y="5004723"/>
            <a:ext cx="11403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="images/windowslogo.png" width="232" height="218" alt="Windows Logo" title="Windows Winners"&gt;Lorem ipsum … &lt;/p&gt;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75E70F-1845-8CC7-79B0-F71739C9CDF0}"/>
              </a:ext>
            </a:extLst>
          </p:cNvPr>
          <p:cNvCxnSpPr>
            <a:cxnSpLocks/>
          </p:cNvCxnSpPr>
          <p:nvPr/>
        </p:nvCxnSpPr>
        <p:spPr>
          <a:xfrm>
            <a:off x="892629" y="5304689"/>
            <a:ext cx="96447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12B3D96-AA78-D387-A4BA-B2C6F7F482CC}"/>
              </a:ext>
            </a:extLst>
          </p:cNvPr>
          <p:cNvCxnSpPr>
            <a:cxnSpLocks/>
          </p:cNvCxnSpPr>
          <p:nvPr/>
        </p:nvCxnSpPr>
        <p:spPr>
          <a:xfrm>
            <a:off x="529046" y="5565947"/>
            <a:ext cx="2987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39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‘androidlogo.png’ to the beginning of the fourth paragraph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Make sure that the image comes </a:t>
            </a:r>
            <a:r>
              <a:rPr lang="en-US" sz="3200" i="1" dirty="0">
                <a:latin typeface="Sylfaen" pitchFamily="18" charset="0"/>
              </a:rPr>
              <a:t>after</a:t>
            </a:r>
            <a:r>
              <a:rPr lang="en-US" sz="3200" dirty="0">
                <a:latin typeface="Sylfaen" pitchFamily="18" charset="0"/>
              </a:rPr>
              <a:t> the &lt;p&gt; tag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8B4E6-E9D6-4841-A0B7-B9924F9BDB9B}"/>
              </a:ext>
            </a:extLst>
          </p:cNvPr>
          <p:cNvSpPr txBox="1"/>
          <p:nvPr/>
        </p:nvSpPr>
        <p:spPr>
          <a:xfrm>
            <a:off x="414087" y="5004723"/>
            <a:ext cx="114034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="images/androidlogo.png" width="225" height="267" alt="Android Logo" title="Android Absolutely"&gt;Lorem ipsum … &lt;/p&gt;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0B9403-5E5F-013C-983E-A392377A1348}"/>
              </a:ext>
            </a:extLst>
          </p:cNvPr>
          <p:cNvCxnSpPr>
            <a:cxnSpLocks/>
          </p:cNvCxnSpPr>
          <p:nvPr/>
        </p:nvCxnSpPr>
        <p:spPr>
          <a:xfrm>
            <a:off x="914400" y="5304689"/>
            <a:ext cx="96338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49FE25-C0A6-69AD-91E4-40A4C7B6F2C8}"/>
              </a:ext>
            </a:extLst>
          </p:cNvPr>
          <p:cNvCxnSpPr>
            <a:cxnSpLocks/>
          </p:cNvCxnSpPr>
          <p:nvPr/>
        </p:nvCxnSpPr>
        <p:spPr>
          <a:xfrm>
            <a:off x="529046" y="5565947"/>
            <a:ext cx="332449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532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HTML and reload browser: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5776D1-C21F-9E3F-5E3D-1768376F4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87" y="1547894"/>
            <a:ext cx="4122541" cy="51720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20E988-C469-6A8E-2568-11C0AF1CF1D3}"/>
              </a:ext>
            </a:extLst>
          </p:cNvPr>
          <p:cNvCxnSpPr/>
          <p:nvPr/>
        </p:nvCxnSpPr>
        <p:spPr>
          <a:xfrm flipH="1">
            <a:off x="2199607" y="1660560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2C3105-58BA-1D2A-062D-49407ABA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86" y="1547894"/>
            <a:ext cx="4122541" cy="517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Resize all images to 20% of browser window width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181D1-4C29-43A7-591A-ADA36F9D89EA}"/>
              </a:ext>
            </a:extLst>
          </p:cNvPr>
          <p:cNvSpPr txBox="1"/>
          <p:nvPr/>
        </p:nvSpPr>
        <p:spPr>
          <a:xfrm>
            <a:off x="126575" y="1568104"/>
            <a:ext cx="11909215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background: #ccf;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font-family: "Gill Sans", "Gill Sans MT", Helvetica, Arial, sans-serif;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h2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color: #ffff00;     /* also #ff0 */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94234-1515-7B44-8A68-BEB6012FDE54}"/>
              </a:ext>
            </a:extLst>
          </p:cNvPr>
          <p:cNvSpPr txBox="1"/>
          <p:nvPr/>
        </p:nvSpPr>
        <p:spPr>
          <a:xfrm>
            <a:off x="126575" y="1568104"/>
            <a:ext cx="11909215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background: #ccf;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font-family: "Gill Sans", "Gill Sans MT", Helvetica, Arial, sans-serif;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h2 {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color: #ffff00;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width: 20%;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height: auto;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D26D99-5A97-5191-9D92-122FDE86B9DD}"/>
              </a:ext>
            </a:extLst>
          </p:cNvPr>
          <p:cNvCxnSpPr>
            <a:cxnSpLocks/>
          </p:cNvCxnSpPr>
          <p:nvPr/>
        </p:nvCxnSpPr>
        <p:spPr>
          <a:xfrm>
            <a:off x="1186544" y="4880146"/>
            <a:ext cx="6204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8F55BB-AA21-F317-9C77-75BBD37C4B92}"/>
              </a:ext>
            </a:extLst>
          </p:cNvPr>
          <p:cNvCxnSpPr>
            <a:cxnSpLocks/>
          </p:cNvCxnSpPr>
          <p:nvPr/>
        </p:nvCxnSpPr>
        <p:spPr>
          <a:xfrm>
            <a:off x="1719943" y="5152289"/>
            <a:ext cx="13280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1455AE-10C1-523F-0CCA-133AB20914AC}"/>
              </a:ext>
            </a:extLst>
          </p:cNvPr>
          <p:cNvCxnSpPr>
            <a:cxnSpLocks/>
          </p:cNvCxnSpPr>
          <p:nvPr/>
        </p:nvCxnSpPr>
        <p:spPr>
          <a:xfrm>
            <a:off x="1719943" y="5424432"/>
            <a:ext cx="15675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639EB7-05D0-AD3E-F411-640967442C5A}"/>
              </a:ext>
            </a:extLst>
          </p:cNvPr>
          <p:cNvCxnSpPr>
            <a:cxnSpLocks/>
          </p:cNvCxnSpPr>
          <p:nvPr/>
        </p:nvCxnSpPr>
        <p:spPr>
          <a:xfrm>
            <a:off x="1186544" y="5761890"/>
            <a:ext cx="19594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7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All images are inline and are responsive to browser width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F0632-9001-A466-11A4-77F73D62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86" y="1547894"/>
            <a:ext cx="4122541" cy="51720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189DA6-E033-AB86-2CA9-7FDD54A8F8C8}"/>
              </a:ext>
            </a:extLst>
          </p:cNvPr>
          <p:cNvCxnSpPr/>
          <p:nvPr/>
        </p:nvCxnSpPr>
        <p:spPr>
          <a:xfrm flipH="1">
            <a:off x="2199607" y="1660560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197CF16-5506-A1D1-543A-335AB31BA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86" y="1547894"/>
            <a:ext cx="4122541" cy="517209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3B4735-3161-7938-79CE-6D18D6EA10D6}"/>
              </a:ext>
            </a:extLst>
          </p:cNvPr>
          <p:cNvCxnSpPr/>
          <p:nvPr/>
        </p:nvCxnSpPr>
        <p:spPr>
          <a:xfrm>
            <a:off x="6096000" y="4071257"/>
            <a:ext cx="176348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37F3A-5DCA-421F-6EAE-EDE1D1291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86" y="1550086"/>
            <a:ext cx="7787644" cy="51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2024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Images are to be floated on alternate sides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create a class for left and right</a:t>
            </a:r>
          </a:p>
          <a:p>
            <a:pPr lvl="1">
              <a:lnSpc>
                <a:spcPct val="125000"/>
              </a:lnSpc>
            </a:pPr>
            <a:r>
              <a:rPr lang="en-US" sz="3200" dirty="0">
                <a:latin typeface="Sylfaen" pitchFamily="18" charset="0"/>
              </a:rPr>
              <a:t>apply the correct style to each image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528B0-293B-4D26-87E0-4436F151BA9F}"/>
              </a:ext>
            </a:extLst>
          </p:cNvPr>
          <p:cNvSpPr txBox="1"/>
          <p:nvPr/>
        </p:nvSpPr>
        <p:spPr>
          <a:xfrm>
            <a:off x="517653" y="3368368"/>
            <a:ext cx="325840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.left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float: left;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margin-right: .5em;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margin-bottom: .5em;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01655-A3E8-4467-9845-C0F96CA98663}"/>
              </a:ext>
            </a:extLst>
          </p:cNvPr>
          <p:cNvSpPr txBox="1"/>
          <p:nvPr/>
        </p:nvSpPr>
        <p:spPr>
          <a:xfrm>
            <a:off x="8415948" y="3368368"/>
            <a:ext cx="325840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.right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float: right;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margin-left: .5em;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margin-bottom: .5em;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9" name="Picture 8" descr="An image that is being styled">
            <a:extLst>
              <a:ext uri="{FF2B5EF4-FFF2-40B4-BE49-F238E27FC236}">
                <a16:creationId xmlns:a16="http://schemas.microsoft.com/office/drawing/2014/main" id="{EACCB588-19C6-4A47-AE50-60D561ABF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294" y="4028699"/>
            <a:ext cx="885825" cy="1200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9937B-004E-430A-9B3F-AA965BADC227}"/>
              </a:ext>
            </a:extLst>
          </p:cNvPr>
          <p:cNvSpPr txBox="1"/>
          <p:nvPr/>
        </p:nvSpPr>
        <p:spPr>
          <a:xfrm>
            <a:off x="5817007" y="3949504"/>
            <a:ext cx="15456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Lorem </a:t>
            </a:r>
            <a:r>
              <a:rPr lang="en-US" sz="1600" dirty="0" err="1">
                <a:latin typeface="Sylfaen" pitchFamily="18" charset="0"/>
              </a:rPr>
              <a:t>epsum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morgun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volorus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lexum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libra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gogum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septus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criminalis</a:t>
            </a:r>
            <a:r>
              <a:rPr lang="en-US" sz="1600" dirty="0">
                <a:latin typeface="Sylfaen" pitchFamily="18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383F3-49CA-4A20-A7F8-06E51F168DBB}"/>
              </a:ext>
            </a:extLst>
          </p:cNvPr>
          <p:cNvSpPr txBox="1"/>
          <p:nvPr/>
        </p:nvSpPr>
        <p:spPr>
          <a:xfrm>
            <a:off x="4829378" y="4995148"/>
            <a:ext cx="2450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                  Lorem </a:t>
            </a:r>
            <a:r>
              <a:rPr lang="en-US" sz="1600" dirty="0" err="1">
                <a:latin typeface="Sylfaen" pitchFamily="18" charset="0"/>
              </a:rPr>
              <a:t>epsum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morgun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volorus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Lexum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libra</a:t>
            </a:r>
            <a:endParaRPr lang="en-US" sz="1600" dirty="0">
              <a:latin typeface="Sylfaen" pitchFamily="18" charset="0"/>
            </a:endParaRPr>
          </a:p>
          <a:p>
            <a:r>
              <a:rPr lang="en-US" sz="1600" dirty="0" err="1">
                <a:latin typeface="Sylfaen" pitchFamily="18" charset="0"/>
              </a:rPr>
              <a:t>Gogum</a:t>
            </a:r>
            <a:r>
              <a:rPr lang="en-US" sz="1600" dirty="0">
                <a:latin typeface="Sylfaen" pitchFamily="18" charset="0"/>
              </a:rPr>
              <a:t> </a:t>
            </a:r>
            <a:r>
              <a:rPr lang="en-US" sz="1600" dirty="0" err="1">
                <a:latin typeface="Sylfaen" pitchFamily="18" charset="0"/>
              </a:rPr>
              <a:t>septus</a:t>
            </a:r>
            <a:endParaRPr lang="en-US" sz="1600" dirty="0">
              <a:latin typeface="Sylfaen" pitchFamily="18" charset="0"/>
            </a:endParaRPr>
          </a:p>
        </p:txBody>
      </p:sp>
      <p:cxnSp>
        <p:nvCxnSpPr>
          <p:cNvPr id="12" name="Straight Connector 11" descr="A line that shows margin being added to the image">
            <a:extLst>
              <a:ext uri="{FF2B5EF4-FFF2-40B4-BE49-F238E27FC236}">
                <a16:creationId xmlns:a16="http://schemas.microsoft.com/office/drawing/2014/main" id="{E063F316-178F-4BA9-91CF-A37A29CBE028}"/>
              </a:ext>
            </a:extLst>
          </p:cNvPr>
          <p:cNvCxnSpPr/>
          <p:nvPr/>
        </p:nvCxnSpPr>
        <p:spPr>
          <a:xfrm>
            <a:off x="5859211" y="4035218"/>
            <a:ext cx="0" cy="1262142"/>
          </a:xfrm>
          <a:prstGeom prst="line">
            <a:avLst/>
          </a:prstGeom>
          <a:ln w="1016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 descr="A line that shows margin being added to the image">
            <a:extLst>
              <a:ext uri="{FF2B5EF4-FFF2-40B4-BE49-F238E27FC236}">
                <a16:creationId xmlns:a16="http://schemas.microsoft.com/office/drawing/2014/main" id="{F1AD1540-53D7-4199-91DD-D51FCEE8424E}"/>
              </a:ext>
            </a:extLst>
          </p:cNvPr>
          <p:cNvCxnSpPr/>
          <p:nvPr/>
        </p:nvCxnSpPr>
        <p:spPr>
          <a:xfrm flipH="1">
            <a:off x="4936294" y="5269224"/>
            <a:ext cx="956165" cy="0"/>
          </a:xfrm>
          <a:prstGeom prst="line">
            <a:avLst/>
          </a:prstGeom>
          <a:ln w="1016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the class to each of the images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528B0-293B-4D26-87E0-4436F151BA9F}"/>
              </a:ext>
            </a:extLst>
          </p:cNvPr>
          <p:cNvSpPr txBox="1"/>
          <p:nvPr/>
        </p:nvSpPr>
        <p:spPr>
          <a:xfrm>
            <a:off x="654502" y="2106484"/>
            <a:ext cx="7737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="pix.png" width="xxx" height="xxx" class="left"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B7366-298A-499A-A4FB-FDDAC6D946D6}"/>
              </a:ext>
            </a:extLst>
          </p:cNvPr>
          <p:cNvSpPr txBox="1"/>
          <p:nvPr/>
        </p:nvSpPr>
        <p:spPr>
          <a:xfrm>
            <a:off x="654502" y="2665074"/>
            <a:ext cx="7737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="pix.png" width="xxx" height="xxx" class="right"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359B8-34F5-4E41-AE92-B9E133267E68}"/>
              </a:ext>
            </a:extLst>
          </p:cNvPr>
          <p:cNvSpPr txBox="1"/>
          <p:nvPr/>
        </p:nvSpPr>
        <p:spPr>
          <a:xfrm>
            <a:off x="654502" y="3223664"/>
            <a:ext cx="7737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="pix.png" width="xxx" height="xxx" class="left"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5B2A3-1F48-4F6A-B148-4404CF018445}"/>
              </a:ext>
            </a:extLst>
          </p:cNvPr>
          <p:cNvSpPr txBox="1"/>
          <p:nvPr/>
        </p:nvSpPr>
        <p:spPr>
          <a:xfrm>
            <a:off x="654502" y="3782254"/>
            <a:ext cx="77373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="pix.png" width="xxx" height="xxx" class="right"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1B829C-929E-4803-F55E-378AD69BD1A5}"/>
              </a:ext>
            </a:extLst>
          </p:cNvPr>
          <p:cNvCxnSpPr>
            <a:cxnSpLocks/>
          </p:cNvCxnSpPr>
          <p:nvPr/>
        </p:nvCxnSpPr>
        <p:spPr>
          <a:xfrm>
            <a:off x="6270171" y="2409090"/>
            <a:ext cx="14695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EE4075-0B05-D068-EAAB-1593F0496C1D}"/>
              </a:ext>
            </a:extLst>
          </p:cNvPr>
          <p:cNvCxnSpPr>
            <a:cxnSpLocks/>
          </p:cNvCxnSpPr>
          <p:nvPr/>
        </p:nvCxnSpPr>
        <p:spPr>
          <a:xfrm>
            <a:off x="6259285" y="3519435"/>
            <a:ext cx="14695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10414-9B5E-33C0-3A14-093A9922288D}"/>
              </a:ext>
            </a:extLst>
          </p:cNvPr>
          <p:cNvCxnSpPr>
            <a:cxnSpLocks/>
          </p:cNvCxnSpPr>
          <p:nvPr/>
        </p:nvCxnSpPr>
        <p:spPr>
          <a:xfrm>
            <a:off x="6270171" y="2964262"/>
            <a:ext cx="16437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C597BC-9CEE-8DD3-0E2C-EBD6E7D51BBB}"/>
              </a:ext>
            </a:extLst>
          </p:cNvPr>
          <p:cNvCxnSpPr>
            <a:cxnSpLocks/>
          </p:cNvCxnSpPr>
          <p:nvPr/>
        </p:nvCxnSpPr>
        <p:spPr>
          <a:xfrm>
            <a:off x="6259285" y="4085491"/>
            <a:ext cx="16437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02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The page appearance now: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19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11" name="Picture 10" descr="Linux logo">
            <a:extLst>
              <a:ext uri="{FF2B5EF4-FFF2-40B4-BE49-F238E27FC236}">
                <a16:creationId xmlns:a16="http://schemas.microsoft.com/office/drawing/2014/main" id="{0C11C43C-A775-40A3-AD16-A744ACA2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33" y="1837287"/>
            <a:ext cx="1033067" cy="1215083"/>
          </a:xfrm>
          <a:prstGeom prst="rect">
            <a:avLst/>
          </a:prstGeom>
        </p:spPr>
      </p:pic>
      <p:pic>
        <p:nvPicPr>
          <p:cNvPr id="12" name="Picture 11" descr="Android logo">
            <a:extLst>
              <a:ext uri="{FF2B5EF4-FFF2-40B4-BE49-F238E27FC236}">
                <a16:creationId xmlns:a16="http://schemas.microsoft.com/office/drawing/2014/main" id="{3923EE88-3120-491F-970B-6E1D11941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09" y="4134010"/>
            <a:ext cx="1106857" cy="1313470"/>
          </a:xfrm>
          <a:prstGeom prst="rect">
            <a:avLst/>
          </a:prstGeom>
        </p:spPr>
      </p:pic>
      <p:pic>
        <p:nvPicPr>
          <p:cNvPr id="14" name="Picture 13" descr="Apple logo">
            <a:extLst>
              <a:ext uri="{FF2B5EF4-FFF2-40B4-BE49-F238E27FC236}">
                <a16:creationId xmlns:a16="http://schemas.microsoft.com/office/drawing/2014/main" id="{6CE80DDF-664A-4FFF-A0D1-C58BE4500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108" y="2407366"/>
            <a:ext cx="1082260" cy="1180647"/>
          </a:xfrm>
          <a:prstGeom prst="rect">
            <a:avLst/>
          </a:prstGeom>
        </p:spPr>
      </p:pic>
      <p:pic>
        <p:nvPicPr>
          <p:cNvPr id="15" name="Picture 14" descr="Windows logo">
            <a:extLst>
              <a:ext uri="{FF2B5EF4-FFF2-40B4-BE49-F238E27FC236}">
                <a16:creationId xmlns:a16="http://schemas.microsoft.com/office/drawing/2014/main" id="{4325D423-F572-44FE-A054-111CEBF01B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2" y="3510131"/>
            <a:ext cx="1141292" cy="10724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38AD17-1FED-46C3-B1D4-0ED9C2D73FAF}"/>
              </a:ext>
            </a:extLst>
          </p:cNvPr>
          <p:cNvSpPr txBox="1"/>
          <p:nvPr/>
        </p:nvSpPr>
        <p:spPr>
          <a:xfrm>
            <a:off x="1878551" y="3877065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class=“left”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A4213F-5FB8-481D-95D8-70227AB341BA}"/>
              </a:ext>
            </a:extLst>
          </p:cNvPr>
          <p:cNvSpPr txBox="1"/>
          <p:nvPr/>
        </p:nvSpPr>
        <p:spPr>
          <a:xfrm>
            <a:off x="1878551" y="2275551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class=“left”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C9FA0-2ED7-4171-9D74-749525D3D36E}"/>
              </a:ext>
            </a:extLst>
          </p:cNvPr>
          <p:cNvSpPr txBox="1"/>
          <p:nvPr/>
        </p:nvSpPr>
        <p:spPr>
          <a:xfrm>
            <a:off x="10305154" y="2828413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class=“right”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7D254E-4487-4EEA-A59A-ED89753CCDED}"/>
              </a:ext>
            </a:extLst>
          </p:cNvPr>
          <p:cNvSpPr txBox="1"/>
          <p:nvPr/>
        </p:nvSpPr>
        <p:spPr>
          <a:xfrm>
            <a:off x="10305154" y="4621468"/>
            <a:ext cx="125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ylfaen" pitchFamily="18" charset="0"/>
              </a:rPr>
              <a:t>class=“right”</a:t>
            </a:r>
          </a:p>
        </p:txBody>
      </p:sp>
    </p:spTree>
    <p:extLst>
      <p:ext uri="{BB962C8B-B14F-4D97-AF65-F5344CB8AC3E}">
        <p14:creationId xmlns:p14="http://schemas.microsoft.com/office/powerpoint/2010/main" val="41259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D1B55E-5334-85A1-3F47-077A63CBA911}"/>
              </a:ext>
            </a:extLst>
          </p:cNvPr>
          <p:cNvSpPr/>
          <p:nvPr/>
        </p:nvSpPr>
        <p:spPr>
          <a:xfrm>
            <a:off x="5394960" y="473566"/>
            <a:ext cx="4816928" cy="6247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E2CD7-AE0E-50B6-4B7A-214A347EA22C}"/>
              </a:ext>
            </a:extLst>
          </p:cNvPr>
          <p:cNvSpPr txBox="1"/>
          <p:nvPr/>
        </p:nvSpPr>
        <p:spPr>
          <a:xfrm>
            <a:off x="7292794" y="341992"/>
            <a:ext cx="788999" cy="5947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ylfaen" pitchFamily="18" charset="0"/>
              </a:rPr>
              <a:t>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D762D-ADF8-071E-EAFA-68F10964FAA2}"/>
              </a:ext>
            </a:extLst>
          </p:cNvPr>
          <p:cNvSpPr txBox="1"/>
          <p:nvPr/>
        </p:nvSpPr>
        <p:spPr>
          <a:xfrm>
            <a:off x="5546380" y="1000674"/>
            <a:ext cx="97013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Section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9CCD3-CF3D-5CFA-18C3-4EBEFB792E24}"/>
              </a:ext>
            </a:extLst>
          </p:cNvPr>
          <p:cNvSpPr txBox="1"/>
          <p:nvPr/>
        </p:nvSpPr>
        <p:spPr>
          <a:xfrm>
            <a:off x="5546380" y="2373872"/>
            <a:ext cx="97013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Section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D6910-B573-A4C4-8227-B20A48CB9702}"/>
              </a:ext>
            </a:extLst>
          </p:cNvPr>
          <p:cNvSpPr txBox="1"/>
          <p:nvPr/>
        </p:nvSpPr>
        <p:spPr>
          <a:xfrm>
            <a:off x="5546379" y="3715953"/>
            <a:ext cx="97013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Section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DE905-6105-5236-F322-9B2674CAF65C}"/>
              </a:ext>
            </a:extLst>
          </p:cNvPr>
          <p:cNvSpPr txBox="1"/>
          <p:nvPr/>
        </p:nvSpPr>
        <p:spPr>
          <a:xfrm>
            <a:off x="5546379" y="5096770"/>
            <a:ext cx="97013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Section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3A037-9AD6-36DD-2C46-0AFDA96AFE9A}"/>
              </a:ext>
            </a:extLst>
          </p:cNvPr>
          <p:cNvSpPr/>
          <p:nvPr/>
        </p:nvSpPr>
        <p:spPr>
          <a:xfrm>
            <a:off x="5501983" y="5149107"/>
            <a:ext cx="4595460" cy="12963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EE52CB-92B8-ED6E-D547-C2D93015150C}"/>
              </a:ext>
            </a:extLst>
          </p:cNvPr>
          <p:cNvGrpSpPr/>
          <p:nvPr/>
        </p:nvGrpSpPr>
        <p:grpSpPr>
          <a:xfrm>
            <a:off x="5614891" y="1457327"/>
            <a:ext cx="4346785" cy="768484"/>
            <a:chOff x="5614891" y="1604245"/>
            <a:chExt cx="4346785" cy="76848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B7941B-DB46-6F78-6884-2FB78FEDE5DB}"/>
                </a:ext>
              </a:extLst>
            </p:cNvPr>
            <p:cNvSpPr/>
            <p:nvPr/>
          </p:nvSpPr>
          <p:spPr>
            <a:xfrm>
              <a:off x="5614891" y="1604245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B40A121-266E-E038-29BE-11E8F9E2B7D5}"/>
                </a:ext>
              </a:extLst>
            </p:cNvPr>
            <p:cNvSpPr/>
            <p:nvPr/>
          </p:nvSpPr>
          <p:spPr>
            <a:xfrm>
              <a:off x="5614891" y="1768075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18DC98-12EC-3CC1-B8A6-09D26AC82E39}"/>
                </a:ext>
              </a:extLst>
            </p:cNvPr>
            <p:cNvSpPr/>
            <p:nvPr/>
          </p:nvSpPr>
          <p:spPr>
            <a:xfrm>
              <a:off x="5614891" y="1931905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E429E4-4A1C-FB0E-02B6-32115DCF70B6}"/>
                </a:ext>
              </a:extLst>
            </p:cNvPr>
            <p:cNvSpPr/>
            <p:nvPr/>
          </p:nvSpPr>
          <p:spPr>
            <a:xfrm>
              <a:off x="5614891" y="2095735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8D5D58-2D02-BFD0-3FF7-0A098769561E}"/>
                </a:ext>
              </a:extLst>
            </p:cNvPr>
            <p:cNvSpPr/>
            <p:nvPr/>
          </p:nvSpPr>
          <p:spPr>
            <a:xfrm>
              <a:off x="5614891" y="2259565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044485-9792-C156-25DD-1FD91C807FB5}"/>
              </a:ext>
            </a:extLst>
          </p:cNvPr>
          <p:cNvGrpSpPr/>
          <p:nvPr/>
        </p:nvGrpSpPr>
        <p:grpSpPr>
          <a:xfrm>
            <a:off x="5614891" y="2838058"/>
            <a:ext cx="4346785" cy="768484"/>
            <a:chOff x="5614891" y="2762818"/>
            <a:chExt cx="4346785" cy="7684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2A2DD2-DC61-04E9-8E43-836418EAF73A}"/>
                </a:ext>
              </a:extLst>
            </p:cNvPr>
            <p:cNvSpPr/>
            <p:nvPr/>
          </p:nvSpPr>
          <p:spPr>
            <a:xfrm>
              <a:off x="5614891" y="276281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02F19B-5C57-2624-4503-B98B947C3949}"/>
                </a:ext>
              </a:extLst>
            </p:cNvPr>
            <p:cNvSpPr/>
            <p:nvPr/>
          </p:nvSpPr>
          <p:spPr>
            <a:xfrm>
              <a:off x="5614891" y="292664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CCE8D5-D643-BC05-6A32-97D8A9D2C642}"/>
                </a:ext>
              </a:extLst>
            </p:cNvPr>
            <p:cNvSpPr/>
            <p:nvPr/>
          </p:nvSpPr>
          <p:spPr>
            <a:xfrm>
              <a:off x="5614891" y="309047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A359A4-9CFC-4059-86B1-8A61B4385572}"/>
                </a:ext>
              </a:extLst>
            </p:cNvPr>
            <p:cNvSpPr/>
            <p:nvPr/>
          </p:nvSpPr>
          <p:spPr>
            <a:xfrm>
              <a:off x="5614891" y="325430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026264-7ECD-B734-9DA4-AC449F481AB2}"/>
                </a:ext>
              </a:extLst>
            </p:cNvPr>
            <p:cNvSpPr/>
            <p:nvPr/>
          </p:nvSpPr>
          <p:spPr>
            <a:xfrm>
              <a:off x="5614891" y="341813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F624D27-9B77-0EFF-8FBF-E4B268858B35}"/>
              </a:ext>
            </a:extLst>
          </p:cNvPr>
          <p:cNvGrpSpPr/>
          <p:nvPr/>
        </p:nvGrpSpPr>
        <p:grpSpPr>
          <a:xfrm>
            <a:off x="5614891" y="4164589"/>
            <a:ext cx="4346785" cy="768484"/>
            <a:chOff x="5614891" y="3931778"/>
            <a:chExt cx="4346785" cy="76848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A61DFD-607A-790A-A05C-E6ED8BD51E4F}"/>
                </a:ext>
              </a:extLst>
            </p:cNvPr>
            <p:cNvSpPr/>
            <p:nvPr/>
          </p:nvSpPr>
          <p:spPr>
            <a:xfrm>
              <a:off x="5614891" y="393177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4AD542-F372-6038-D395-0F4C16AEDF79}"/>
                </a:ext>
              </a:extLst>
            </p:cNvPr>
            <p:cNvSpPr/>
            <p:nvPr/>
          </p:nvSpPr>
          <p:spPr>
            <a:xfrm>
              <a:off x="5614891" y="409560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E576D8-1320-50F4-6DB3-5A52AD57AA0D}"/>
                </a:ext>
              </a:extLst>
            </p:cNvPr>
            <p:cNvSpPr/>
            <p:nvPr/>
          </p:nvSpPr>
          <p:spPr>
            <a:xfrm>
              <a:off x="5614891" y="425943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DA1FD8-C9A2-8D46-B131-FE523D3621E4}"/>
                </a:ext>
              </a:extLst>
            </p:cNvPr>
            <p:cNvSpPr/>
            <p:nvPr/>
          </p:nvSpPr>
          <p:spPr>
            <a:xfrm>
              <a:off x="5614891" y="442326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3A3F7B-C6F5-A217-D705-F2A927D6748A}"/>
                </a:ext>
              </a:extLst>
            </p:cNvPr>
            <p:cNvSpPr/>
            <p:nvPr/>
          </p:nvSpPr>
          <p:spPr>
            <a:xfrm>
              <a:off x="5614891" y="4587098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171E430-631A-E79B-1FC0-EC272A02115F}"/>
              </a:ext>
            </a:extLst>
          </p:cNvPr>
          <p:cNvGrpSpPr/>
          <p:nvPr/>
        </p:nvGrpSpPr>
        <p:grpSpPr>
          <a:xfrm>
            <a:off x="5621319" y="5530800"/>
            <a:ext cx="4346785" cy="768484"/>
            <a:chOff x="5621319" y="5100659"/>
            <a:chExt cx="4346785" cy="76848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E79E648-A8BA-0C4E-F8B8-71436684C0F8}"/>
                </a:ext>
              </a:extLst>
            </p:cNvPr>
            <p:cNvSpPr/>
            <p:nvPr/>
          </p:nvSpPr>
          <p:spPr>
            <a:xfrm>
              <a:off x="5621319" y="5100659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57281E-A0D5-FDB6-3160-D5437AADDDA4}"/>
                </a:ext>
              </a:extLst>
            </p:cNvPr>
            <p:cNvSpPr/>
            <p:nvPr/>
          </p:nvSpPr>
          <p:spPr>
            <a:xfrm>
              <a:off x="5621319" y="5264489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2F6845-1C5E-376A-5B3C-80CB8100628C}"/>
                </a:ext>
              </a:extLst>
            </p:cNvPr>
            <p:cNvSpPr/>
            <p:nvPr/>
          </p:nvSpPr>
          <p:spPr>
            <a:xfrm>
              <a:off x="5621319" y="5428319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1BE9015-A8D0-3E09-B322-F26E242BF491}"/>
                </a:ext>
              </a:extLst>
            </p:cNvPr>
            <p:cNvSpPr/>
            <p:nvPr/>
          </p:nvSpPr>
          <p:spPr>
            <a:xfrm>
              <a:off x="5621319" y="5592149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05C8C6-DD4B-FBA9-288C-3A7AE8E95FD0}"/>
                </a:ext>
              </a:extLst>
            </p:cNvPr>
            <p:cNvSpPr/>
            <p:nvPr/>
          </p:nvSpPr>
          <p:spPr>
            <a:xfrm>
              <a:off x="5621319" y="5755979"/>
              <a:ext cx="4346785" cy="1131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50EAA4-8E4B-025A-64CD-6EAEFDB1DC28}"/>
              </a:ext>
            </a:extLst>
          </p:cNvPr>
          <p:cNvGrpSpPr/>
          <p:nvPr/>
        </p:nvGrpSpPr>
        <p:grpSpPr>
          <a:xfrm>
            <a:off x="9349057" y="2823912"/>
            <a:ext cx="624844" cy="630936"/>
            <a:chOff x="3863340" y="4027824"/>
            <a:chExt cx="809329" cy="79133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7E45A9-0A43-4BCD-58FC-478A551551DA}"/>
                </a:ext>
              </a:extLst>
            </p:cNvPr>
            <p:cNvSpPr/>
            <p:nvPr/>
          </p:nvSpPr>
          <p:spPr>
            <a:xfrm>
              <a:off x="3863340" y="4027824"/>
              <a:ext cx="809329" cy="791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paint palette with a paint brush&#10;&#10;Description automatically generated">
              <a:extLst>
                <a:ext uri="{FF2B5EF4-FFF2-40B4-BE49-F238E27FC236}">
                  <a16:creationId xmlns:a16="http://schemas.microsoft.com/office/drawing/2014/main" id="{2C4F34B6-1AB2-6318-11B1-C17AEC0F8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467" y="4027824"/>
              <a:ext cx="690202" cy="69020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CDF936-C0D3-F39F-3AC3-9CEAF7727141}"/>
              </a:ext>
            </a:extLst>
          </p:cNvPr>
          <p:cNvGrpSpPr/>
          <p:nvPr/>
        </p:nvGrpSpPr>
        <p:grpSpPr>
          <a:xfrm>
            <a:off x="5604766" y="1448937"/>
            <a:ext cx="624844" cy="630936"/>
            <a:chOff x="3950378" y="2793056"/>
            <a:chExt cx="809329" cy="79133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A89E5A-A016-EE50-4CC0-875EF335C96C}"/>
                </a:ext>
              </a:extLst>
            </p:cNvPr>
            <p:cNvSpPr/>
            <p:nvPr/>
          </p:nvSpPr>
          <p:spPr>
            <a:xfrm>
              <a:off x="3950378" y="2793056"/>
              <a:ext cx="809329" cy="791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A paint palette with a paint brush&#10;&#10;Description automatically generated">
              <a:extLst>
                <a:ext uri="{FF2B5EF4-FFF2-40B4-BE49-F238E27FC236}">
                  <a16:creationId xmlns:a16="http://schemas.microsoft.com/office/drawing/2014/main" id="{818ED943-0594-B9DB-6785-AB9FE9B39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378" y="2793056"/>
              <a:ext cx="690202" cy="69020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70C91C-FF1E-E4E2-7CCD-9A15DFAA0D4C}"/>
              </a:ext>
            </a:extLst>
          </p:cNvPr>
          <p:cNvGrpSpPr/>
          <p:nvPr/>
        </p:nvGrpSpPr>
        <p:grpSpPr>
          <a:xfrm>
            <a:off x="5604766" y="4146371"/>
            <a:ext cx="624844" cy="630936"/>
            <a:chOff x="3950378" y="2793056"/>
            <a:chExt cx="809329" cy="79133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F365EE-10B2-C79E-267E-1C9954E355FA}"/>
                </a:ext>
              </a:extLst>
            </p:cNvPr>
            <p:cNvSpPr/>
            <p:nvPr/>
          </p:nvSpPr>
          <p:spPr>
            <a:xfrm>
              <a:off x="3950378" y="2793056"/>
              <a:ext cx="809329" cy="791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 descr="A paint palette with a paint brush&#10;&#10;Description automatically generated">
              <a:extLst>
                <a:ext uri="{FF2B5EF4-FFF2-40B4-BE49-F238E27FC236}">
                  <a16:creationId xmlns:a16="http://schemas.microsoft.com/office/drawing/2014/main" id="{C6C65774-2576-8A1E-7C05-F43A1102B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0378" y="2793056"/>
              <a:ext cx="690202" cy="69020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409A2F-5A14-32FD-3169-4E15B091A2D2}"/>
              </a:ext>
            </a:extLst>
          </p:cNvPr>
          <p:cNvGrpSpPr/>
          <p:nvPr/>
        </p:nvGrpSpPr>
        <p:grpSpPr>
          <a:xfrm>
            <a:off x="9360487" y="5521281"/>
            <a:ext cx="624844" cy="630936"/>
            <a:chOff x="3863340" y="4027824"/>
            <a:chExt cx="809329" cy="7913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6A80B0E-E95E-55F9-5DF0-0A1807796BD4}"/>
                </a:ext>
              </a:extLst>
            </p:cNvPr>
            <p:cNvSpPr/>
            <p:nvPr/>
          </p:nvSpPr>
          <p:spPr>
            <a:xfrm>
              <a:off x="3863340" y="4027824"/>
              <a:ext cx="809329" cy="791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A paint palette with a paint brush&#10;&#10;Description automatically generated">
              <a:extLst>
                <a:ext uri="{FF2B5EF4-FFF2-40B4-BE49-F238E27FC236}">
                  <a16:creationId xmlns:a16="http://schemas.microsoft.com/office/drawing/2014/main" id="{D467876C-B60C-D783-515F-1EF1A807D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2467" y="4027824"/>
              <a:ext cx="690202" cy="690202"/>
            </a:xfrm>
            <a:prstGeom prst="rect">
              <a:avLst/>
            </a:prstGeom>
          </p:spPr>
        </p:pic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8AC467D-AEE7-2F65-83A3-83C5D133B4F7}"/>
              </a:ext>
            </a:extLst>
          </p:cNvPr>
          <p:cNvSpPr/>
          <p:nvPr/>
        </p:nvSpPr>
        <p:spPr>
          <a:xfrm>
            <a:off x="5501983" y="3778953"/>
            <a:ext cx="4595460" cy="12963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46A590-3A01-DBCB-5F3C-13FCD5E5F675}"/>
              </a:ext>
            </a:extLst>
          </p:cNvPr>
          <p:cNvSpPr/>
          <p:nvPr/>
        </p:nvSpPr>
        <p:spPr>
          <a:xfrm>
            <a:off x="5501983" y="2415114"/>
            <a:ext cx="4595460" cy="12963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85C5E3-7E0D-2D04-FB35-FC629614A018}"/>
              </a:ext>
            </a:extLst>
          </p:cNvPr>
          <p:cNvSpPr/>
          <p:nvPr/>
        </p:nvSpPr>
        <p:spPr>
          <a:xfrm>
            <a:off x="5501983" y="1034838"/>
            <a:ext cx="4595460" cy="12963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E8E87-49B5-0AAF-4EFB-F63CE362FAD2}"/>
              </a:ext>
            </a:extLst>
          </p:cNvPr>
          <p:cNvSpPr txBox="1"/>
          <p:nvPr/>
        </p:nvSpPr>
        <p:spPr>
          <a:xfrm>
            <a:off x="4706605" y="496426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&lt;h1&gt;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8A6EAD-8255-915E-08C1-35A4BF5A3783}"/>
              </a:ext>
            </a:extLst>
          </p:cNvPr>
          <p:cNvSpPr txBox="1"/>
          <p:nvPr/>
        </p:nvSpPr>
        <p:spPr>
          <a:xfrm>
            <a:off x="7065296" y="1668559"/>
            <a:ext cx="1555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&lt;p&gt;&lt;</a:t>
            </a:r>
            <a:r>
              <a:rPr lang="en-US" dirty="0" err="1">
                <a:latin typeface="Sylfaen" pitchFamily="18" charset="0"/>
              </a:rPr>
              <a:t>img</a:t>
            </a:r>
            <a:r>
              <a:rPr lang="en-US" dirty="0">
                <a:latin typeface="Sylfaen" pitchFamily="18" charset="0"/>
              </a:rPr>
              <a:t>&gt;&lt;/p&gt;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F0970C-3971-5730-87E8-59519D64900C}"/>
              </a:ext>
            </a:extLst>
          </p:cNvPr>
          <p:cNvSpPr txBox="1"/>
          <p:nvPr/>
        </p:nvSpPr>
        <p:spPr>
          <a:xfrm>
            <a:off x="7048643" y="3035125"/>
            <a:ext cx="1555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&lt;p&gt;&lt;</a:t>
            </a:r>
            <a:r>
              <a:rPr lang="en-US" dirty="0" err="1">
                <a:latin typeface="Sylfaen" pitchFamily="18" charset="0"/>
              </a:rPr>
              <a:t>img</a:t>
            </a:r>
            <a:r>
              <a:rPr lang="en-US" dirty="0">
                <a:latin typeface="Sylfaen" pitchFamily="18" charset="0"/>
              </a:rPr>
              <a:t>&gt;&lt;/p&gt;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C4BB70-DC68-06D4-7668-D4DFA18201E0}"/>
              </a:ext>
            </a:extLst>
          </p:cNvPr>
          <p:cNvSpPr txBox="1"/>
          <p:nvPr/>
        </p:nvSpPr>
        <p:spPr>
          <a:xfrm>
            <a:off x="7048643" y="4276005"/>
            <a:ext cx="1555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&lt;p&gt;&lt;</a:t>
            </a:r>
            <a:r>
              <a:rPr lang="en-US" dirty="0" err="1">
                <a:latin typeface="Sylfaen" pitchFamily="18" charset="0"/>
              </a:rPr>
              <a:t>img</a:t>
            </a:r>
            <a:r>
              <a:rPr lang="en-US" dirty="0">
                <a:latin typeface="Sylfaen" pitchFamily="18" charset="0"/>
              </a:rPr>
              <a:t>&gt;&lt;/p&gt;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0678D2-6413-AD1B-B86F-2A5C3A294465}"/>
              </a:ext>
            </a:extLst>
          </p:cNvPr>
          <p:cNvSpPr txBox="1"/>
          <p:nvPr/>
        </p:nvSpPr>
        <p:spPr>
          <a:xfrm>
            <a:off x="7048643" y="5634931"/>
            <a:ext cx="15552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&lt;p&gt;&lt;</a:t>
            </a:r>
            <a:r>
              <a:rPr lang="en-US" dirty="0" err="1">
                <a:latin typeface="Sylfaen" pitchFamily="18" charset="0"/>
              </a:rPr>
              <a:t>img</a:t>
            </a:r>
            <a:r>
              <a:rPr lang="en-US" dirty="0">
                <a:latin typeface="Sylfaen" pitchFamily="18" charset="0"/>
              </a:rPr>
              <a:t>&gt;&lt;/p&gt;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3CCBF5-981A-67AF-E32B-7A91BCBE37A0}"/>
              </a:ext>
            </a:extLst>
          </p:cNvPr>
          <p:cNvSpPr txBox="1"/>
          <p:nvPr/>
        </p:nvSpPr>
        <p:spPr>
          <a:xfrm>
            <a:off x="4732599" y="102610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&lt;h2&gt;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EF2C70-0A74-BE90-86C7-D2CAF407F035}"/>
              </a:ext>
            </a:extLst>
          </p:cNvPr>
          <p:cNvSpPr txBox="1"/>
          <p:nvPr/>
        </p:nvSpPr>
        <p:spPr>
          <a:xfrm>
            <a:off x="4716080" y="245458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&lt;h2&gt;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117FDBB-936C-10A6-B409-A4DDC9F946EF}"/>
              </a:ext>
            </a:extLst>
          </p:cNvPr>
          <p:cNvSpPr txBox="1"/>
          <p:nvPr/>
        </p:nvSpPr>
        <p:spPr>
          <a:xfrm>
            <a:off x="4729622" y="374493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&lt;h2&gt;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C26769-6A64-15AD-F4DC-9E5CFB70B01C}"/>
              </a:ext>
            </a:extLst>
          </p:cNvPr>
          <p:cNvSpPr txBox="1"/>
          <p:nvPr/>
        </p:nvSpPr>
        <p:spPr>
          <a:xfrm>
            <a:off x="4711890" y="518200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lfaen" pitchFamily="18" charset="0"/>
              </a:rPr>
              <a:t>&lt;h2&gt;</a:t>
            </a:r>
          </a:p>
        </p:txBody>
      </p:sp>
    </p:spTree>
    <p:extLst>
      <p:ext uri="{BB962C8B-B14F-4D97-AF65-F5344CB8AC3E}">
        <p14:creationId xmlns:p14="http://schemas.microsoft.com/office/powerpoint/2010/main" val="106408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12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The page appearance now: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20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77626-F135-4CF8-3F86-1710315C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86" y="1550086"/>
            <a:ext cx="7787644" cy="51699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6896F4-53D5-F8E4-9B2C-AA06990EAA17}"/>
              </a:ext>
            </a:extLst>
          </p:cNvPr>
          <p:cNvCxnSpPr/>
          <p:nvPr/>
        </p:nvCxnSpPr>
        <p:spPr>
          <a:xfrm flipH="1">
            <a:off x="2199607" y="1660560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F08F12D-0521-EC0D-C7D8-5797CB888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86" y="1550086"/>
            <a:ext cx="7787644" cy="516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1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223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Force each section to start on left margin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‘Turn off’ the old float before we ‘turn on’ the new float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Use ‘clear’ on &lt;h2&gt; to fix it.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21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7" name="Picture 6" descr="An image being floated may cause trouble for page rendering. 'Clear' can help with this problem">
            <a:extLst>
              <a:ext uri="{FF2B5EF4-FFF2-40B4-BE49-F238E27FC236}">
                <a16:creationId xmlns:a16="http://schemas.microsoft.com/office/drawing/2014/main" id="{5D8BE76E-BE95-49E7-896C-FD9703A8A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25" y="3583811"/>
            <a:ext cx="1143803" cy="1357313"/>
          </a:xfrm>
          <a:prstGeom prst="rect">
            <a:avLst/>
          </a:prstGeom>
        </p:spPr>
      </p:pic>
      <p:pic>
        <p:nvPicPr>
          <p:cNvPr id="8" name="Picture 7" descr="An image being floated may cause trouble for page rendering. 'Clear' can help with this problem">
            <a:extLst>
              <a:ext uri="{FF2B5EF4-FFF2-40B4-BE49-F238E27FC236}">
                <a16:creationId xmlns:a16="http://schemas.microsoft.com/office/drawing/2014/main" id="{657C31CC-20F7-40A0-AED2-0220F47BD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535" y="5473691"/>
            <a:ext cx="1143803" cy="1247785"/>
          </a:xfrm>
          <a:prstGeom prst="rect">
            <a:avLst/>
          </a:prstGeom>
        </p:spPr>
      </p:pic>
      <p:sp>
        <p:nvSpPr>
          <p:cNvPr id="9" name="Rectangle 8" descr="Greeked text">
            <a:extLst>
              <a:ext uri="{FF2B5EF4-FFF2-40B4-BE49-F238E27FC236}">
                <a16:creationId xmlns:a16="http://schemas.microsoft.com/office/drawing/2014/main" id="{E108F1BF-1E69-484A-9E9D-560B57116AA2}"/>
              </a:ext>
            </a:extLst>
          </p:cNvPr>
          <p:cNvSpPr/>
          <p:nvPr/>
        </p:nvSpPr>
        <p:spPr>
          <a:xfrm>
            <a:off x="3198788" y="3583811"/>
            <a:ext cx="6686550" cy="87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 descr="Greeked text">
            <a:extLst>
              <a:ext uri="{FF2B5EF4-FFF2-40B4-BE49-F238E27FC236}">
                <a16:creationId xmlns:a16="http://schemas.microsoft.com/office/drawing/2014/main" id="{6E5EA707-17A1-462E-9B30-D6DEBC4B528D}"/>
              </a:ext>
            </a:extLst>
          </p:cNvPr>
          <p:cNvSpPr/>
          <p:nvPr/>
        </p:nvSpPr>
        <p:spPr>
          <a:xfrm>
            <a:off x="1746224" y="5473691"/>
            <a:ext cx="6874405" cy="872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1B965-2167-809E-9C40-E13D9E7D23BD}"/>
              </a:ext>
            </a:extLst>
          </p:cNvPr>
          <p:cNvSpPr txBox="1"/>
          <p:nvPr/>
        </p:nvSpPr>
        <p:spPr>
          <a:xfrm>
            <a:off x="1746225" y="3060206"/>
            <a:ext cx="90601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Android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E609C-8841-6EBB-3D05-1ACCA5A4B276}"/>
              </a:ext>
            </a:extLst>
          </p:cNvPr>
          <p:cNvSpPr txBox="1"/>
          <p:nvPr/>
        </p:nvSpPr>
        <p:spPr>
          <a:xfrm>
            <a:off x="1746225" y="5041419"/>
            <a:ext cx="553357" cy="427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Sylfaen" pitchFamily="18" charset="0"/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93038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1500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Update the h2 style rule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This is why you put semi-colons on code!!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22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0B75D-521F-43BB-9D4B-1732CB094D92}"/>
              </a:ext>
            </a:extLst>
          </p:cNvPr>
          <p:cNvSpPr txBox="1"/>
          <p:nvPr/>
        </p:nvSpPr>
        <p:spPr>
          <a:xfrm>
            <a:off x="130629" y="4720081"/>
            <a:ext cx="1185454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h2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color: #ffff00;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clear: both;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AF2F65D-E374-DAA0-ABFB-2A925D0A7EF6}"/>
              </a:ext>
            </a:extLst>
          </p:cNvPr>
          <p:cNvCxnSpPr>
            <a:cxnSpLocks/>
          </p:cNvCxnSpPr>
          <p:nvPr/>
        </p:nvCxnSpPr>
        <p:spPr>
          <a:xfrm>
            <a:off x="698046" y="5555063"/>
            <a:ext cx="147909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541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Finished site: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C230D-9AFC-7E66-230A-EDEE3CB2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86" y="1550086"/>
            <a:ext cx="7787644" cy="51699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07A21C-70AB-CBCB-A02D-1C4CCD98D5B8}"/>
              </a:ext>
            </a:extLst>
          </p:cNvPr>
          <p:cNvCxnSpPr/>
          <p:nvPr/>
        </p:nvCxnSpPr>
        <p:spPr>
          <a:xfrm flipH="1">
            <a:off x="2199607" y="1660560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00FC90D-7F69-B9A8-4C51-D5D9BE3D8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48" y="1547894"/>
            <a:ext cx="7782982" cy="51668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EE08AF-5355-9166-B8A9-EB53E3C3F6CD}"/>
              </a:ext>
            </a:extLst>
          </p:cNvPr>
          <p:cNvCxnSpPr>
            <a:cxnSpLocks/>
          </p:cNvCxnSpPr>
          <p:nvPr/>
        </p:nvCxnSpPr>
        <p:spPr>
          <a:xfrm flipH="1">
            <a:off x="6705964" y="4137102"/>
            <a:ext cx="282806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0086B-EA6D-0103-603F-2D9B44BD0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386" y="1550085"/>
            <a:ext cx="4959578" cy="51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Test </a:t>
            </a:r>
            <a:r>
              <a:rPr lang="en-US" sz="3200">
                <a:latin typeface="Sylfaen" pitchFamily="18" charset="0"/>
              </a:rPr>
              <a:t>the tooltips:</a:t>
            </a:r>
            <a:endParaRPr lang="en-US" sz="3200" dirty="0">
              <a:latin typeface="Sylfaen" pitchFamily="18" charset="0"/>
            </a:endParaRP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24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10086B-EA6D-0103-603F-2D9B44BD0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386" y="1550085"/>
            <a:ext cx="4959578" cy="5176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20540-3B52-DB70-6F29-69B1E4421CB1}"/>
              </a:ext>
            </a:extLst>
          </p:cNvPr>
          <p:cNvSpPr txBox="1"/>
          <p:nvPr/>
        </p:nvSpPr>
        <p:spPr>
          <a:xfrm>
            <a:off x="2359627" y="3313584"/>
            <a:ext cx="671979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Linux Rocks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48450-CD0C-82CB-52A2-9D7194683EBA}"/>
              </a:ext>
            </a:extLst>
          </p:cNvPr>
          <p:cNvSpPr txBox="1"/>
          <p:nvPr/>
        </p:nvSpPr>
        <p:spPr>
          <a:xfrm>
            <a:off x="5353489" y="4674298"/>
            <a:ext cx="619080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Mac Magic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FE601-B438-1923-0578-44E9DFEE741F}"/>
              </a:ext>
            </a:extLst>
          </p:cNvPr>
          <p:cNvSpPr txBox="1"/>
          <p:nvPr/>
        </p:nvSpPr>
        <p:spPr>
          <a:xfrm>
            <a:off x="2212150" y="5956950"/>
            <a:ext cx="901209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Windows Winners</a:t>
            </a:r>
          </a:p>
        </p:txBody>
      </p:sp>
    </p:spTree>
    <p:extLst>
      <p:ext uri="{BB962C8B-B14F-4D97-AF65-F5344CB8AC3E}">
        <p14:creationId xmlns:p14="http://schemas.microsoft.com/office/powerpoint/2010/main" val="424161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8FDCDEB-D560-9448-AB84-E261726C95DF}"/>
              </a:ext>
            </a:extLst>
          </p:cNvPr>
          <p:cNvSpPr txBox="1"/>
          <p:nvPr/>
        </p:nvSpPr>
        <p:spPr>
          <a:xfrm>
            <a:off x="126573" y="3204218"/>
            <a:ext cx="1190921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&lt;style&gt; to hold embedded styles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3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FBA17-EC79-4995-BC3B-626F1DF036F3}"/>
              </a:ext>
            </a:extLst>
          </p:cNvPr>
          <p:cNvSpPr txBox="1"/>
          <p:nvPr/>
        </p:nvSpPr>
        <p:spPr>
          <a:xfrm>
            <a:off x="126574" y="3204218"/>
            <a:ext cx="1190921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B260D8-55DF-D1E7-0E53-1DB84C9CD869}"/>
              </a:ext>
            </a:extLst>
          </p:cNvPr>
          <p:cNvCxnSpPr>
            <a:cxnSpLocks/>
          </p:cNvCxnSpPr>
          <p:nvPr/>
        </p:nvCxnSpPr>
        <p:spPr>
          <a:xfrm>
            <a:off x="765810" y="4332595"/>
            <a:ext cx="8229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767384-4238-7450-9D14-341F79A6A162}"/>
              </a:ext>
            </a:extLst>
          </p:cNvPr>
          <p:cNvCxnSpPr>
            <a:cxnSpLocks/>
          </p:cNvCxnSpPr>
          <p:nvPr/>
        </p:nvCxnSpPr>
        <p:spPr>
          <a:xfrm>
            <a:off x="765810" y="4885045"/>
            <a:ext cx="90297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0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Open browser and view page </a:t>
            </a:r>
            <a:r>
              <a:rPr lang="en-US" sz="2600" dirty="0">
                <a:latin typeface="Sylfaen" pitchFamily="18" charset="0"/>
              </a:rPr>
              <a:t>(don’t close!!!)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4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1AA0EA-9D2A-C77B-4DD0-8FF1F8EF3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48637"/>
            <a:ext cx="4123724" cy="5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5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223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this style rule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Body: everything that’s page-oriented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Save your page and view in browser </a:t>
            </a:r>
            <a:r>
              <a:rPr lang="en-US" sz="2600" dirty="0">
                <a:latin typeface="Sylfaen" pitchFamily="18" charset="0"/>
              </a:rPr>
              <a:t>(don’t close!!!)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5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7A8B3-E91C-9700-B6FC-64BAB2F6AFED}"/>
              </a:ext>
            </a:extLst>
          </p:cNvPr>
          <p:cNvSpPr txBox="1"/>
          <p:nvPr/>
        </p:nvSpPr>
        <p:spPr>
          <a:xfrm>
            <a:off x="126575" y="3210044"/>
            <a:ext cx="1190921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CDF1A-721A-2568-2968-05A1C3013F5C}"/>
              </a:ext>
            </a:extLst>
          </p:cNvPr>
          <p:cNvSpPr txBox="1"/>
          <p:nvPr/>
        </p:nvSpPr>
        <p:spPr>
          <a:xfrm>
            <a:off x="126575" y="3210044"/>
            <a:ext cx="1190921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body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background: #ccccff;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font-family: "Gill Sans", "Gill Sans MT", Helvetica, Arial, sans-serif;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D75C4C-41D5-92B1-537B-FAFE9EF4CC99}"/>
              </a:ext>
            </a:extLst>
          </p:cNvPr>
          <p:cNvCxnSpPr>
            <a:cxnSpLocks/>
          </p:cNvCxnSpPr>
          <p:nvPr/>
        </p:nvCxnSpPr>
        <p:spPr>
          <a:xfrm>
            <a:off x="1245870" y="4606915"/>
            <a:ext cx="72009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0FCCA7-4646-B668-E47F-2423078CCB08}"/>
              </a:ext>
            </a:extLst>
          </p:cNvPr>
          <p:cNvCxnSpPr>
            <a:cxnSpLocks/>
          </p:cNvCxnSpPr>
          <p:nvPr/>
        </p:nvCxnSpPr>
        <p:spPr>
          <a:xfrm>
            <a:off x="1737360" y="4885045"/>
            <a:ext cx="24460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7BC325-4DF5-080C-047A-CFA9DE8D44E8}"/>
              </a:ext>
            </a:extLst>
          </p:cNvPr>
          <p:cNvCxnSpPr>
            <a:cxnSpLocks/>
          </p:cNvCxnSpPr>
          <p:nvPr/>
        </p:nvCxnSpPr>
        <p:spPr>
          <a:xfrm>
            <a:off x="1737360" y="5163175"/>
            <a:ext cx="88468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A3207-EED9-3BF1-8354-9E85E22A38D5}"/>
              </a:ext>
            </a:extLst>
          </p:cNvPr>
          <p:cNvCxnSpPr>
            <a:cxnSpLocks/>
          </p:cNvCxnSpPr>
          <p:nvPr/>
        </p:nvCxnSpPr>
        <p:spPr>
          <a:xfrm>
            <a:off x="1167765" y="5475595"/>
            <a:ext cx="20764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8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77F2A-4A27-0C26-796A-5594E78CF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48637"/>
            <a:ext cx="4123724" cy="5173582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getting set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Reload browser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6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7887BC-C901-4FB2-FD0C-3EF8F9DA9132}"/>
              </a:ext>
            </a:extLst>
          </p:cNvPr>
          <p:cNvCxnSpPr/>
          <p:nvPr/>
        </p:nvCxnSpPr>
        <p:spPr>
          <a:xfrm flipH="1">
            <a:off x="1851660" y="1657350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96DCAF-974C-0D35-8C25-0ADA2745E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548637"/>
            <a:ext cx="4123724" cy="51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0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69EBA15-6B2B-33D8-FF29-4891364B3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3" y="2401087"/>
            <a:ext cx="3443666" cy="4320388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getting set 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Create an inline style rule on &lt;h1&gt; to color the text red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7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FBA17-EC79-4995-BC3B-626F1DF036F3}"/>
              </a:ext>
            </a:extLst>
          </p:cNvPr>
          <p:cNvSpPr txBox="1"/>
          <p:nvPr/>
        </p:nvSpPr>
        <p:spPr>
          <a:xfrm>
            <a:off x="2050473" y="1802380"/>
            <a:ext cx="47436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&lt;h1&gt;Popular Computer Platforms&lt;/h1&gt;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Arc 2" descr="Arrow showing where the h1 style rule is applied">
            <a:extLst>
              <a:ext uri="{FF2B5EF4-FFF2-40B4-BE49-F238E27FC236}">
                <a16:creationId xmlns:a16="http://schemas.microsoft.com/office/drawing/2014/main" id="{0A9FFBCB-6C37-4DCC-A812-2C4B0BAC59B2}"/>
              </a:ext>
            </a:extLst>
          </p:cNvPr>
          <p:cNvSpPr/>
          <p:nvPr/>
        </p:nvSpPr>
        <p:spPr>
          <a:xfrm>
            <a:off x="1737360" y="1987046"/>
            <a:ext cx="537210" cy="973324"/>
          </a:xfrm>
          <a:prstGeom prst="arc">
            <a:avLst>
              <a:gd name="adj1" fmla="val 5369300"/>
              <a:gd name="adj2" fmla="val 16251386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0993A3-5E73-DE65-E400-48A04133C7C3}"/>
              </a:ext>
            </a:extLst>
          </p:cNvPr>
          <p:cNvCxnSpPr/>
          <p:nvPr/>
        </p:nvCxnSpPr>
        <p:spPr>
          <a:xfrm flipH="1">
            <a:off x="2439093" y="2466104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422E67F-EC52-AAE9-4050-46A56F7E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473" y="2401085"/>
            <a:ext cx="3443666" cy="4320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C8332-E275-50C3-58BE-C9C589D24841}"/>
              </a:ext>
            </a:extLst>
          </p:cNvPr>
          <p:cNvSpPr txBox="1"/>
          <p:nvPr/>
        </p:nvSpPr>
        <p:spPr>
          <a:xfrm>
            <a:off x="2050473" y="1802380"/>
            <a:ext cx="70230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&lt;h1 style="color: red"&gt;Popular Computer Platforms&lt;/h1&gt;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72CBBA-CCC3-932B-C838-2C484A3C597A}"/>
              </a:ext>
            </a:extLst>
          </p:cNvPr>
          <p:cNvCxnSpPr>
            <a:cxnSpLocks/>
          </p:cNvCxnSpPr>
          <p:nvPr/>
        </p:nvCxnSpPr>
        <p:spPr>
          <a:xfrm>
            <a:off x="2674620" y="2103132"/>
            <a:ext cx="220599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10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float &amp; clear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502" y="785634"/>
            <a:ext cx="11427036" cy="762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Sylfaen" pitchFamily="18" charset="0"/>
              </a:rPr>
              <a:t>Add a style rule in the &lt;head&gt; to make &lt;h2&gt; text yellow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8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D3F9E-A7CF-EFE1-E547-9C4D6E172B8F}"/>
              </a:ext>
            </a:extLst>
          </p:cNvPr>
          <p:cNvSpPr txBox="1"/>
          <p:nvPr/>
        </p:nvSpPr>
        <p:spPr>
          <a:xfrm>
            <a:off x="126575" y="1911033"/>
            <a:ext cx="11909215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&lt;title&gt;Float &amp; Clear: Steve Johnson&lt;/title&gt;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&lt;style&gt;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background: #ccf;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font-family: "Gill Sans", "Gill Sans MT", Helvetica, Arial, sans-serif;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h2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color: #ffff00;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&lt;/head&gt;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062673-C56E-7A24-0809-44C801CFC78C}"/>
              </a:ext>
            </a:extLst>
          </p:cNvPr>
          <p:cNvCxnSpPr>
            <a:cxnSpLocks/>
          </p:cNvCxnSpPr>
          <p:nvPr/>
        </p:nvCxnSpPr>
        <p:spPr>
          <a:xfrm>
            <a:off x="1183277" y="4400017"/>
            <a:ext cx="55517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B4EFED-32A7-C119-3C77-417EE354A6F1}"/>
              </a:ext>
            </a:extLst>
          </p:cNvPr>
          <p:cNvCxnSpPr>
            <a:cxnSpLocks/>
          </p:cNvCxnSpPr>
          <p:nvPr/>
        </p:nvCxnSpPr>
        <p:spPr>
          <a:xfrm>
            <a:off x="1738449" y="4683046"/>
            <a:ext cx="184295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5F05EA-C58F-EDF4-E25E-0ED3084B9842}"/>
              </a:ext>
            </a:extLst>
          </p:cNvPr>
          <p:cNvCxnSpPr>
            <a:cxnSpLocks/>
          </p:cNvCxnSpPr>
          <p:nvPr/>
        </p:nvCxnSpPr>
        <p:spPr>
          <a:xfrm>
            <a:off x="1183277" y="4998732"/>
            <a:ext cx="15566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0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0EB8A8-371C-8478-5DFF-C4AE6C1A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1079167"/>
            <a:ext cx="4497331" cy="564230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A78986B-AE5E-B33B-FA19-FDE79CF162DC}"/>
              </a:ext>
            </a:extLst>
          </p:cNvPr>
          <p:cNvCxnSpPr/>
          <p:nvPr/>
        </p:nvCxnSpPr>
        <p:spPr>
          <a:xfrm flipH="1">
            <a:off x="1887580" y="1214246"/>
            <a:ext cx="320040" cy="2171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E344A8-F8C4-288D-1E7D-3FDF1FC80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7" y="1077686"/>
            <a:ext cx="4497331" cy="5642306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4CBCD6F-9EE5-4275-896C-ED8B7EC22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745" y="227044"/>
            <a:ext cx="9388083" cy="707886"/>
          </a:xfr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getting set up</a:t>
            </a:r>
          </a:p>
        </p:txBody>
      </p:sp>
      <p:sp>
        <p:nvSpPr>
          <p:cNvPr id="13" name="Slide Number Placeholder 1"/>
          <p:cNvSpPr txBox="1">
            <a:spLocks/>
          </p:cNvSpPr>
          <p:nvPr/>
        </p:nvSpPr>
        <p:spPr>
          <a:xfrm>
            <a:off x="11559023" y="6356351"/>
            <a:ext cx="5225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314F9F-4552-4419-9211-E5411F29E26F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t>9</a:t>
            </a:fld>
            <a:endParaRPr lang="en-US" dirty="0">
              <a:solidFill>
                <a:schemeClr val="tx1"/>
              </a:solidFill>
              <a:latin typeface="Sylfae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31311</TotalTime>
  <Words>1301</Words>
  <Application>Microsoft Office PowerPoint</Application>
  <PresentationFormat>Widescreen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Sylfaen</vt:lpstr>
      <vt:lpstr>Office Theme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getting set up</vt:lpstr>
      <vt:lpstr>Lab: getting set up</vt:lpstr>
      <vt:lpstr>Lab: float &amp; clear</vt:lpstr>
      <vt:lpstr>Lab: getting set up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  <vt:lpstr>Lab: float &amp; clear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829</cp:revision>
  <cp:lastPrinted>2018-12-16T02:49:08Z</cp:lastPrinted>
  <dcterms:created xsi:type="dcterms:W3CDTF">2012-12-25T05:23:22Z</dcterms:created>
  <dcterms:modified xsi:type="dcterms:W3CDTF">2024-09-03T21:28:16Z</dcterms:modified>
</cp:coreProperties>
</file>