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158" r:id="rId2"/>
    <p:sldId id="2185" r:id="rId3"/>
    <p:sldId id="2187" r:id="rId4"/>
    <p:sldId id="2184" r:id="rId5"/>
    <p:sldId id="2188" r:id="rId6"/>
    <p:sldId id="2189" r:id="rId7"/>
    <p:sldId id="2190" r:id="rId8"/>
    <p:sldId id="2191" r:id="rId9"/>
    <p:sldId id="2192" r:id="rId10"/>
    <p:sldId id="2193" r:id="rId11"/>
    <p:sldId id="2194" r:id="rId12"/>
    <p:sldId id="2195" r:id="rId13"/>
    <p:sldId id="2196" r:id="rId14"/>
    <p:sldId id="2197" r:id="rId15"/>
    <p:sldId id="2198" r:id="rId16"/>
    <p:sldId id="2199" r:id="rId17"/>
    <p:sldId id="2200" r:id="rId18"/>
    <p:sldId id="2160" r:id="rId19"/>
    <p:sldId id="2201" r:id="rId20"/>
    <p:sldId id="2202" r:id="rId21"/>
    <p:sldId id="2203" r:id="rId22"/>
    <p:sldId id="2204" r:id="rId23"/>
    <p:sldId id="2186" r:id="rId24"/>
  </p:sldIdLst>
  <p:sldSz cx="12192000" cy="6858000"/>
  <p:notesSz cx="7010400" cy="92964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Sylfaen" panose="010A0502050306030303" pitchFamily="18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5"/>
    <a:srgbClr val="993399"/>
    <a:srgbClr val="339999"/>
    <a:srgbClr val="993333"/>
    <a:srgbClr val="333399"/>
    <a:srgbClr val="339933"/>
    <a:srgbClr val="ED1E24"/>
    <a:srgbClr val="C3642F"/>
    <a:srgbClr val="8B8A3D"/>
    <a:srgbClr val="83A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5FE9C-F4F6-4469-AF94-470C448A86E0}" v="14" dt="2020-12-06T04:00:31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3" autoAdjust="0"/>
    <p:restoredTop sz="95282" autoAdjust="0"/>
  </p:normalViewPr>
  <p:slideViewPr>
    <p:cSldViewPr snapToGrid="0">
      <p:cViewPr varScale="1">
        <p:scale>
          <a:sx n="102" d="100"/>
          <a:sy n="102" d="100"/>
        </p:scale>
        <p:origin x="13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7545FE9C-F4F6-4469-AF94-470C448A86E0}"/>
    <pc:docChg chg="undo custSel modSld">
      <pc:chgData name="Steve Johnson" userId="f03b10e8-15b9-47ae-947f-5efaf92a5892" providerId="ADAL" clId="{7545FE9C-F4F6-4469-AF94-470C448A86E0}" dt="2020-12-06T04:17:53.960" v="207" actId="33553"/>
      <pc:docMkLst>
        <pc:docMk/>
      </pc:docMkLst>
      <pc:sldChg chg="modSp mod">
        <pc:chgData name="Steve Johnson" userId="f03b10e8-15b9-47ae-947f-5efaf92a5892" providerId="ADAL" clId="{7545FE9C-F4F6-4469-AF94-470C448A86E0}" dt="2020-12-06T04:17:43.878" v="203" actId="33553"/>
        <pc:sldMkLst>
          <pc:docMk/>
          <pc:sldMk cId="1401609800" sldId="1640"/>
        </pc:sldMkLst>
        <pc:spChg chg="mod">
          <ac:chgData name="Steve Johnson" userId="f03b10e8-15b9-47ae-947f-5efaf92a5892" providerId="ADAL" clId="{7545FE9C-F4F6-4469-AF94-470C448A86E0}" dt="2020-12-06T04:17:43.878" v="203" actId="33553"/>
          <ac:spMkLst>
            <pc:docMk/>
            <pc:sldMk cId="1401609800" sldId="1640"/>
            <ac:spMk id="7" creationId="{00000000-0000-0000-0000-000000000000}"/>
          </ac:spMkLst>
        </pc:spChg>
      </pc:sldChg>
      <pc:sldChg chg="modSp mod">
        <pc:chgData name="Steve Johnson" userId="f03b10e8-15b9-47ae-947f-5efaf92a5892" providerId="ADAL" clId="{7545FE9C-F4F6-4469-AF94-470C448A86E0}" dt="2020-12-06T04:17:46.631" v="204" actId="33553"/>
        <pc:sldMkLst>
          <pc:docMk/>
          <pc:sldMk cId="2202220837" sldId="1641"/>
        </pc:sldMkLst>
        <pc:spChg chg="mod">
          <ac:chgData name="Steve Johnson" userId="f03b10e8-15b9-47ae-947f-5efaf92a5892" providerId="ADAL" clId="{7545FE9C-F4F6-4469-AF94-470C448A86E0}" dt="2020-12-06T02:51:01.982" v="54" actId="255"/>
          <ac:spMkLst>
            <pc:docMk/>
            <pc:sldMk cId="2202220837" sldId="1641"/>
            <ac:spMk id="6" creationId="{00000000-0000-0000-0000-000000000000}"/>
          </ac:spMkLst>
        </pc:spChg>
        <pc:spChg chg="mod">
          <ac:chgData name="Steve Johnson" userId="f03b10e8-15b9-47ae-947f-5efaf92a5892" providerId="ADAL" clId="{7545FE9C-F4F6-4469-AF94-470C448A86E0}" dt="2020-12-06T04:17:46.631" v="204" actId="33553"/>
          <ac:spMkLst>
            <pc:docMk/>
            <pc:sldMk cId="2202220837" sldId="1641"/>
            <ac:spMk id="7" creationId="{00000000-0000-0000-0000-000000000000}"/>
          </ac:spMkLst>
        </pc:spChg>
      </pc:sldChg>
      <pc:sldChg chg="addSp delSp modSp mod">
        <pc:chgData name="Steve Johnson" userId="f03b10e8-15b9-47ae-947f-5efaf92a5892" providerId="ADAL" clId="{7545FE9C-F4F6-4469-AF94-470C448A86E0}" dt="2020-12-06T04:17:49.295" v="205" actId="33553"/>
        <pc:sldMkLst>
          <pc:docMk/>
          <pc:sldMk cId="2229797315" sldId="1642"/>
        </pc:sldMkLst>
        <pc:spChg chg="del">
          <ac:chgData name="Steve Johnson" userId="f03b10e8-15b9-47ae-947f-5efaf92a5892" providerId="ADAL" clId="{7545FE9C-F4F6-4469-AF94-470C448A86E0}" dt="2020-12-06T02:49:35.935" v="1" actId="478"/>
          <ac:spMkLst>
            <pc:docMk/>
            <pc:sldMk cId="2229797315" sldId="1642"/>
            <ac:spMk id="2" creationId="{00000000-0000-0000-0000-000000000000}"/>
          </ac:spMkLst>
        </pc:spChg>
        <pc:spChg chg="mod">
          <ac:chgData name="Steve Johnson" userId="f03b10e8-15b9-47ae-947f-5efaf92a5892" providerId="ADAL" clId="{7545FE9C-F4F6-4469-AF94-470C448A86E0}" dt="2020-12-06T04:17:49.295" v="205" actId="33553"/>
          <ac:spMkLst>
            <pc:docMk/>
            <pc:sldMk cId="2229797315" sldId="1642"/>
            <ac:spMk id="7" creationId="{00000000-0000-0000-0000-000000000000}"/>
          </ac:spMkLst>
        </pc:spChg>
        <pc:spChg chg="add mod">
          <ac:chgData name="Steve Johnson" userId="f03b10e8-15b9-47ae-947f-5efaf92a5892" providerId="ADAL" clId="{7545FE9C-F4F6-4469-AF94-470C448A86E0}" dt="2020-12-06T02:49:32.916" v="0"/>
          <ac:spMkLst>
            <pc:docMk/>
            <pc:sldMk cId="2229797315" sldId="1642"/>
            <ac:spMk id="9" creationId="{888EB037-908D-4547-A597-EB892B4809D9}"/>
          </ac:spMkLst>
        </pc:spChg>
      </pc:sldChg>
      <pc:sldChg chg="addSp delSp modSp mod delAnim modAnim">
        <pc:chgData name="Steve Johnson" userId="f03b10e8-15b9-47ae-947f-5efaf92a5892" providerId="ADAL" clId="{7545FE9C-F4F6-4469-AF94-470C448A86E0}" dt="2020-12-06T04:17:53.960" v="207" actId="33553"/>
        <pc:sldMkLst>
          <pc:docMk/>
          <pc:sldMk cId="1321504988" sldId="1643"/>
        </pc:sldMkLst>
        <pc:spChg chg="mod">
          <ac:chgData name="Steve Johnson" userId="f03b10e8-15b9-47ae-947f-5efaf92a5892" providerId="ADAL" clId="{7545FE9C-F4F6-4469-AF94-470C448A86E0}" dt="2020-12-06T04:17:53.960" v="207" actId="33553"/>
          <ac:spMkLst>
            <pc:docMk/>
            <pc:sldMk cId="1321504988" sldId="1643"/>
            <ac:spMk id="7" creationId="{00000000-0000-0000-0000-000000000000}"/>
          </ac:spMkLst>
        </pc:spChg>
        <pc:spChg chg="add mod">
          <ac:chgData name="Steve Johnson" userId="f03b10e8-15b9-47ae-947f-5efaf92a5892" providerId="ADAL" clId="{7545FE9C-F4F6-4469-AF94-470C448A86E0}" dt="2020-12-06T04:00:02.091" v="199" actId="1036"/>
          <ac:spMkLst>
            <pc:docMk/>
            <pc:sldMk cId="1321504988" sldId="1643"/>
            <ac:spMk id="10" creationId="{EE86A464-B79A-486A-9850-E0B50B9C6956}"/>
          </ac:spMkLst>
        </pc:spChg>
        <pc:spChg chg="add mod">
          <ac:chgData name="Steve Johnson" userId="f03b10e8-15b9-47ae-947f-5efaf92a5892" providerId="ADAL" clId="{7545FE9C-F4F6-4469-AF94-470C448A86E0}" dt="2020-12-06T04:00:02.091" v="199" actId="1036"/>
          <ac:spMkLst>
            <pc:docMk/>
            <pc:sldMk cId="1321504988" sldId="1643"/>
            <ac:spMk id="11" creationId="{01A56285-58AD-4D1D-89FB-CF97FE2672DD}"/>
          </ac:spMkLst>
        </pc:spChg>
        <pc:picChg chg="add mod">
          <ac:chgData name="Steve Johnson" userId="f03b10e8-15b9-47ae-947f-5efaf92a5892" providerId="ADAL" clId="{7545FE9C-F4F6-4469-AF94-470C448A86E0}" dt="2020-12-06T04:00:02.091" v="199" actId="1036"/>
          <ac:picMkLst>
            <pc:docMk/>
            <pc:sldMk cId="1321504988" sldId="1643"/>
            <ac:picMk id="2" creationId="{4C576F6A-7FE9-425A-9C52-7770DF41330E}"/>
          </ac:picMkLst>
        </pc:picChg>
        <pc:picChg chg="add mod">
          <ac:chgData name="Steve Johnson" userId="f03b10e8-15b9-47ae-947f-5efaf92a5892" providerId="ADAL" clId="{7545FE9C-F4F6-4469-AF94-470C448A86E0}" dt="2020-12-06T04:00:02.091" v="199" actId="1036"/>
          <ac:picMkLst>
            <pc:docMk/>
            <pc:sldMk cId="1321504988" sldId="1643"/>
            <ac:picMk id="3" creationId="{16D82454-2A80-4F93-BD93-004509289BE5}"/>
          </ac:picMkLst>
        </pc:picChg>
        <pc:picChg chg="del">
          <ac:chgData name="Steve Johnson" userId="f03b10e8-15b9-47ae-947f-5efaf92a5892" providerId="ADAL" clId="{7545FE9C-F4F6-4469-AF94-470C448A86E0}" dt="2020-12-06T03:53:25.406" v="165" actId="478"/>
          <ac:picMkLst>
            <pc:docMk/>
            <pc:sldMk cId="1321504988" sldId="1643"/>
            <ac:picMk id="4" creationId="{00000000-0000-0000-0000-000000000000}"/>
          </ac:picMkLst>
        </pc:picChg>
        <pc:picChg chg="del">
          <ac:chgData name="Steve Johnson" userId="f03b10e8-15b9-47ae-947f-5efaf92a5892" providerId="ADAL" clId="{7545FE9C-F4F6-4469-AF94-470C448A86E0}" dt="2020-12-06T03:53:27.636" v="166" actId="478"/>
          <ac:picMkLst>
            <pc:docMk/>
            <pc:sldMk cId="1321504988" sldId="1643"/>
            <ac:picMk id="5" creationId="{00000000-0000-0000-0000-000000000000}"/>
          </ac:picMkLst>
        </pc:picChg>
        <pc:picChg chg="add mod">
          <ac:chgData name="Steve Johnson" userId="f03b10e8-15b9-47ae-947f-5efaf92a5892" providerId="ADAL" clId="{7545FE9C-F4F6-4469-AF94-470C448A86E0}" dt="2020-12-06T04:00:02.091" v="199" actId="1036"/>
          <ac:picMkLst>
            <pc:docMk/>
            <pc:sldMk cId="1321504988" sldId="1643"/>
            <ac:picMk id="9" creationId="{84831347-86DD-4C15-BF9E-88E9634C3218}"/>
          </ac:picMkLst>
        </pc:picChg>
      </pc:sldChg>
      <pc:sldChg chg="modSp mod">
        <pc:chgData name="Steve Johnson" userId="f03b10e8-15b9-47ae-947f-5efaf92a5892" providerId="ADAL" clId="{7545FE9C-F4F6-4469-AF94-470C448A86E0}" dt="2020-12-06T04:17:51.780" v="206" actId="33553"/>
        <pc:sldMkLst>
          <pc:docMk/>
          <pc:sldMk cId="2748994656" sldId="1644"/>
        </pc:sldMkLst>
        <pc:spChg chg="mod">
          <ac:chgData name="Steve Johnson" userId="f03b10e8-15b9-47ae-947f-5efaf92a5892" providerId="ADAL" clId="{7545FE9C-F4F6-4469-AF94-470C448A86E0}" dt="2020-12-06T03:50:27.039" v="164" actId="313"/>
          <ac:spMkLst>
            <pc:docMk/>
            <pc:sldMk cId="2748994656" sldId="1644"/>
            <ac:spMk id="2" creationId="{00000000-0000-0000-0000-000000000000}"/>
          </ac:spMkLst>
        </pc:spChg>
        <pc:spChg chg="mod">
          <ac:chgData name="Steve Johnson" userId="f03b10e8-15b9-47ae-947f-5efaf92a5892" providerId="ADAL" clId="{7545FE9C-F4F6-4469-AF94-470C448A86E0}" dt="2020-12-06T04:17:51.780" v="206" actId="33553"/>
          <ac:spMkLst>
            <pc:docMk/>
            <pc:sldMk cId="2748994656" sldId="1644"/>
            <ac:spMk id="7" creationId="{00000000-0000-0000-0000-000000000000}"/>
          </ac:spMkLst>
        </pc:spChg>
      </pc:sldChg>
    </pc:docChg>
  </pc:docChgLst>
  <pc:docChgLst>
    <pc:chgData name="Steve Johnson" userId="f03b10e8-15b9-47ae-947f-5efaf92a5892" providerId="ADAL" clId="{F7F5A4F2-0121-4C84-8F46-B3B4203A93DA}"/>
    <pc:docChg chg="custSel modSld sldOrd">
      <pc:chgData name="Steve Johnson" userId="f03b10e8-15b9-47ae-947f-5efaf92a5892" providerId="ADAL" clId="{F7F5A4F2-0121-4C84-8F46-B3B4203A93DA}" dt="2018-01-21T08:10:10.636" v="383" actId="255"/>
      <pc:docMkLst>
        <pc:docMk/>
      </pc:docMkLst>
      <pc:sldChg chg="modSp">
        <pc:chgData name="Steve Johnson" userId="f03b10e8-15b9-47ae-947f-5efaf92a5892" providerId="ADAL" clId="{F7F5A4F2-0121-4C84-8F46-B3B4203A93DA}" dt="2018-01-21T08:04:03.770" v="278" actId="20577"/>
        <pc:sldMkLst>
          <pc:docMk/>
          <pc:sldMk cId="1471405927" sldId="1650"/>
        </pc:sldMkLst>
        <pc:spChg chg="mod">
          <ac:chgData name="Steve Johnson" userId="f03b10e8-15b9-47ae-947f-5efaf92a5892" providerId="ADAL" clId="{F7F5A4F2-0121-4C84-8F46-B3B4203A93DA}" dt="2018-01-21T08:04:03.770" v="278" actId="20577"/>
          <ac:spMkLst>
            <pc:docMk/>
            <pc:sldMk cId="1471405927" sldId="1650"/>
            <ac:spMk id="6" creationId="{00000000-0000-0000-0000-000000000000}"/>
          </ac:spMkLst>
        </pc:spChg>
      </pc:sldChg>
      <pc:sldChg chg="modSp ord">
        <pc:chgData name="Steve Johnson" userId="f03b10e8-15b9-47ae-947f-5efaf92a5892" providerId="ADAL" clId="{F7F5A4F2-0121-4C84-8F46-B3B4203A93DA}" dt="2018-01-21T08:02:12.085" v="201" actId="20577"/>
        <pc:sldMkLst>
          <pc:docMk/>
          <pc:sldMk cId="3446850051" sldId="1653"/>
        </pc:sldMkLst>
        <pc:spChg chg="mod">
          <ac:chgData name="Steve Johnson" userId="f03b10e8-15b9-47ae-947f-5efaf92a5892" providerId="ADAL" clId="{F7F5A4F2-0121-4C84-8F46-B3B4203A93DA}" dt="2018-01-21T08:02:12.085" v="201" actId="20577"/>
          <ac:spMkLst>
            <pc:docMk/>
            <pc:sldMk cId="3446850051" sldId="1653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F7F5A4F2-0121-4C84-8F46-B3B4203A93DA}" dt="2018-01-21T08:05:32.938" v="310" actId="1038"/>
        <pc:sldMkLst>
          <pc:docMk/>
          <pc:sldMk cId="2819048860" sldId="1656"/>
        </pc:sldMkLst>
        <pc:spChg chg="mod">
          <ac:chgData name="Steve Johnson" userId="f03b10e8-15b9-47ae-947f-5efaf92a5892" providerId="ADAL" clId="{F7F5A4F2-0121-4C84-8F46-B3B4203A93DA}" dt="2018-01-21T08:05:27.640" v="283" actId="14100"/>
          <ac:spMkLst>
            <pc:docMk/>
            <pc:sldMk cId="2819048860" sldId="1656"/>
            <ac:spMk id="5" creationId="{00000000-0000-0000-0000-000000000000}"/>
          </ac:spMkLst>
        </pc:spChg>
        <pc:cxnChg chg="mod">
          <ac:chgData name="Steve Johnson" userId="f03b10e8-15b9-47ae-947f-5efaf92a5892" providerId="ADAL" clId="{F7F5A4F2-0121-4C84-8F46-B3B4203A93DA}" dt="2018-01-21T08:05:32.938" v="310" actId="1038"/>
          <ac:cxnSpMkLst>
            <pc:docMk/>
            <pc:sldMk cId="2819048860" sldId="1656"/>
            <ac:cxnSpMk id="3" creationId="{00000000-0000-0000-0000-000000000000}"/>
          </ac:cxnSpMkLst>
        </pc:cxnChg>
      </pc:sldChg>
      <pc:sldChg chg="modSp">
        <pc:chgData name="Steve Johnson" userId="f03b10e8-15b9-47ae-947f-5efaf92a5892" providerId="ADAL" clId="{F7F5A4F2-0121-4C84-8F46-B3B4203A93DA}" dt="2018-01-21T08:09:01.636" v="382" actId="20577"/>
        <pc:sldMkLst>
          <pc:docMk/>
          <pc:sldMk cId="1690313053" sldId="1668"/>
        </pc:sldMkLst>
        <pc:spChg chg="mod">
          <ac:chgData name="Steve Johnson" userId="f03b10e8-15b9-47ae-947f-5efaf92a5892" providerId="ADAL" clId="{F7F5A4F2-0121-4C84-8F46-B3B4203A93DA}" dt="2018-01-21T08:09:01.636" v="382" actId="20577"/>
          <ac:spMkLst>
            <pc:docMk/>
            <pc:sldMk cId="1690313053" sldId="1668"/>
            <ac:spMk id="5" creationId="{00000000-0000-0000-0000-000000000000}"/>
          </ac:spMkLst>
        </pc:spChg>
        <pc:spChg chg="mod">
          <ac:chgData name="Steve Johnson" userId="f03b10e8-15b9-47ae-947f-5efaf92a5892" providerId="ADAL" clId="{F7F5A4F2-0121-4C84-8F46-B3B4203A93DA}" dt="2018-01-21T08:06:15.073" v="380" actId="6549"/>
          <ac:spMkLst>
            <pc:docMk/>
            <pc:sldMk cId="1690313053" sldId="1668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F7F5A4F2-0121-4C84-8F46-B3B4203A93DA}" dt="2018-01-21T08:10:10.636" v="383" actId="255"/>
        <pc:sldMkLst>
          <pc:docMk/>
          <pc:sldMk cId="226480880" sldId="1672"/>
        </pc:sldMkLst>
        <pc:spChg chg="mod">
          <ac:chgData name="Steve Johnson" userId="f03b10e8-15b9-47ae-947f-5efaf92a5892" providerId="ADAL" clId="{F7F5A4F2-0121-4C84-8F46-B3B4203A93DA}" dt="2018-01-21T08:10:10.636" v="383" actId="255"/>
          <ac:spMkLst>
            <pc:docMk/>
            <pc:sldMk cId="226480880" sldId="1672"/>
            <ac:spMk id="6" creationId="{00000000-0000-0000-0000-000000000000}"/>
          </ac:spMkLst>
        </pc:spChg>
      </pc:sldChg>
    </pc:docChg>
  </pc:docChgLst>
  <pc:docChgLst>
    <pc:chgData name="Steve Johnson" userId="f03b10e8-15b9-47ae-947f-5efaf92a5892" providerId="ADAL" clId="{178F6381-947F-469F-922F-F2DE7E67604C}"/>
    <pc:docChg chg="custSel addSld delSld modSld">
      <pc:chgData name="Steve Johnson" userId="f03b10e8-15b9-47ae-947f-5efaf92a5892" providerId="ADAL" clId="{178F6381-947F-469F-922F-F2DE7E67604C}" dt="2018-01-21T08:28:07.510" v="278" actId="20577"/>
      <pc:docMkLst>
        <pc:docMk/>
      </pc:docMkLst>
      <pc:sldChg chg="modSp">
        <pc:chgData name="Steve Johnson" userId="f03b10e8-15b9-47ae-947f-5efaf92a5892" providerId="ADAL" clId="{178F6381-947F-469F-922F-F2DE7E67604C}" dt="2018-01-21T08:12:16.496" v="96" actId="20577"/>
        <pc:sldMkLst>
          <pc:docMk/>
          <pc:sldMk cId="1401609800" sldId="1640"/>
        </pc:sldMkLst>
        <pc:spChg chg="mod">
          <ac:chgData name="Steve Johnson" userId="f03b10e8-15b9-47ae-947f-5efaf92a5892" providerId="ADAL" clId="{178F6381-947F-469F-922F-F2DE7E67604C}" dt="2018-01-21T08:12:16.496" v="96" actId="20577"/>
          <ac:spMkLst>
            <pc:docMk/>
            <pc:sldMk cId="1401609800" sldId="1640"/>
            <ac:spMk id="6" creationId="{00000000-0000-0000-0000-000000000000}"/>
          </ac:spMkLst>
        </pc:spChg>
        <pc:spChg chg="mod">
          <ac:chgData name="Steve Johnson" userId="f03b10e8-15b9-47ae-947f-5efaf92a5892" providerId="ADAL" clId="{178F6381-947F-469F-922F-F2DE7E67604C}" dt="2018-01-21T08:11:10.482" v="9" actId="20577"/>
          <ac:spMkLst>
            <pc:docMk/>
            <pc:sldMk cId="1401609800" sldId="1640"/>
            <ac:spMk id="7" creationId="{00000000-0000-0000-0000-000000000000}"/>
          </ac:spMkLst>
        </pc:spChg>
      </pc:sldChg>
      <pc:sldChg chg="modSp add">
        <pc:chgData name="Steve Johnson" userId="f03b10e8-15b9-47ae-947f-5efaf92a5892" providerId="ADAL" clId="{178F6381-947F-469F-922F-F2DE7E67604C}" dt="2018-01-21T08:28:07.510" v="278" actId="20577"/>
        <pc:sldMkLst>
          <pc:docMk/>
          <pc:sldMk cId="2202220837" sldId="1641"/>
        </pc:sldMkLst>
        <pc:spChg chg="mod">
          <ac:chgData name="Steve Johnson" userId="f03b10e8-15b9-47ae-947f-5efaf92a5892" providerId="ADAL" clId="{178F6381-947F-469F-922F-F2DE7E67604C}" dt="2018-01-21T08:28:07.510" v="278" actId="20577"/>
          <ac:spMkLst>
            <pc:docMk/>
            <pc:sldMk cId="2202220837" sldId="1641"/>
            <ac:spMk id="6" creationId="{00000000-0000-0000-0000-000000000000}"/>
          </ac:spMkLst>
        </pc:spChg>
      </pc:sldChg>
      <pc:sldChg chg="del">
        <pc:chgData name="Steve Johnson" userId="f03b10e8-15b9-47ae-947f-5efaf92a5892" providerId="ADAL" clId="{178F6381-947F-469F-922F-F2DE7E67604C}" dt="2018-01-21T08:12:23.706" v="97" actId="2696"/>
        <pc:sldMkLst>
          <pc:docMk/>
          <pc:sldMk cId="139342051" sldId="1648"/>
        </pc:sldMkLst>
      </pc:sldChg>
      <pc:sldChg chg="del">
        <pc:chgData name="Steve Johnson" userId="f03b10e8-15b9-47ae-947f-5efaf92a5892" providerId="ADAL" clId="{178F6381-947F-469F-922F-F2DE7E67604C}" dt="2018-01-21T08:12:23.713" v="98" actId="2696"/>
        <pc:sldMkLst>
          <pc:docMk/>
          <pc:sldMk cId="958889996" sldId="1649"/>
        </pc:sldMkLst>
      </pc:sldChg>
      <pc:sldChg chg="del">
        <pc:chgData name="Steve Johnson" userId="f03b10e8-15b9-47ae-947f-5efaf92a5892" providerId="ADAL" clId="{178F6381-947F-469F-922F-F2DE7E67604C}" dt="2018-01-21T08:12:23.730" v="100" actId="2696"/>
        <pc:sldMkLst>
          <pc:docMk/>
          <pc:sldMk cId="1471405927" sldId="1650"/>
        </pc:sldMkLst>
      </pc:sldChg>
      <pc:sldChg chg="del">
        <pc:chgData name="Steve Johnson" userId="f03b10e8-15b9-47ae-947f-5efaf92a5892" providerId="ADAL" clId="{178F6381-947F-469F-922F-F2DE7E67604C}" dt="2018-01-21T08:12:23.737" v="101" actId="2696"/>
        <pc:sldMkLst>
          <pc:docMk/>
          <pc:sldMk cId="2650331551" sldId="1652"/>
        </pc:sldMkLst>
      </pc:sldChg>
      <pc:sldChg chg="del">
        <pc:chgData name="Steve Johnson" userId="f03b10e8-15b9-47ae-947f-5efaf92a5892" providerId="ADAL" clId="{178F6381-947F-469F-922F-F2DE7E67604C}" dt="2018-01-21T08:12:23.722" v="99" actId="2696"/>
        <pc:sldMkLst>
          <pc:docMk/>
          <pc:sldMk cId="3446850051" sldId="1653"/>
        </pc:sldMkLst>
      </pc:sldChg>
      <pc:sldChg chg="del">
        <pc:chgData name="Steve Johnson" userId="f03b10e8-15b9-47ae-947f-5efaf92a5892" providerId="ADAL" clId="{178F6381-947F-469F-922F-F2DE7E67604C}" dt="2018-01-21T08:12:23.751" v="103" actId="2696"/>
        <pc:sldMkLst>
          <pc:docMk/>
          <pc:sldMk cId="2819048860" sldId="1656"/>
        </pc:sldMkLst>
      </pc:sldChg>
      <pc:sldChg chg="del">
        <pc:chgData name="Steve Johnson" userId="f03b10e8-15b9-47ae-947f-5efaf92a5892" providerId="ADAL" clId="{178F6381-947F-469F-922F-F2DE7E67604C}" dt="2018-01-21T08:12:23.759" v="104" actId="2696"/>
        <pc:sldMkLst>
          <pc:docMk/>
          <pc:sldMk cId="1690313053" sldId="1668"/>
        </pc:sldMkLst>
      </pc:sldChg>
      <pc:sldChg chg="del">
        <pc:chgData name="Steve Johnson" userId="f03b10e8-15b9-47ae-947f-5efaf92a5892" providerId="ADAL" clId="{178F6381-947F-469F-922F-F2DE7E67604C}" dt="2018-01-21T08:12:23.769" v="105" actId="2696"/>
        <pc:sldMkLst>
          <pc:docMk/>
          <pc:sldMk cId="3088614644" sldId="1669"/>
        </pc:sldMkLst>
      </pc:sldChg>
      <pc:sldChg chg="del">
        <pc:chgData name="Steve Johnson" userId="f03b10e8-15b9-47ae-947f-5efaf92a5892" providerId="ADAL" clId="{178F6381-947F-469F-922F-F2DE7E67604C}" dt="2018-01-21T08:12:23.743" v="102" actId="2696"/>
        <pc:sldMkLst>
          <pc:docMk/>
          <pc:sldMk cId="1534499840" sldId="1670"/>
        </pc:sldMkLst>
      </pc:sldChg>
      <pc:sldChg chg="del">
        <pc:chgData name="Steve Johnson" userId="f03b10e8-15b9-47ae-947f-5efaf92a5892" providerId="ADAL" clId="{178F6381-947F-469F-922F-F2DE7E67604C}" dt="2018-01-21T08:12:23.780" v="106" actId="2696"/>
        <pc:sldMkLst>
          <pc:docMk/>
          <pc:sldMk cId="1983935740" sldId="1671"/>
        </pc:sldMkLst>
      </pc:sldChg>
      <pc:sldChg chg="del">
        <pc:chgData name="Steve Johnson" userId="f03b10e8-15b9-47ae-947f-5efaf92a5892" providerId="ADAL" clId="{178F6381-947F-469F-922F-F2DE7E67604C}" dt="2018-01-21T08:12:23.785" v="107" actId="2696"/>
        <pc:sldMkLst>
          <pc:docMk/>
          <pc:sldMk cId="226480880" sldId="16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5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3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2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40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2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7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9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9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7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02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51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6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1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27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57A7-1CDB-F305-F1A3-33C08FD2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21DA9-FCC6-FD1E-0FC0-C9DABD87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A109F-1F07-D6DD-C28F-224B164C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6E90-DD83-9D2D-3151-9E0AEC85E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5981125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Download ‘styles.zip’ and unzip it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Internal arrangement of ‘styles’</a:t>
            </a:r>
          </a:p>
        </p:txBody>
      </p:sp>
      <p:pic>
        <p:nvPicPr>
          <p:cNvPr id="5" name="Picture 4" descr="A yellow folder with a black background&#10;&#10;Description automatically generated">
            <a:extLst>
              <a:ext uri="{FF2B5EF4-FFF2-40B4-BE49-F238E27FC236}">
                <a16:creationId xmlns:a16="http://schemas.microsoft.com/office/drawing/2014/main" id="{80C3C18F-58EF-92CC-4E3E-B087A2B94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8" y="2519626"/>
            <a:ext cx="1142822" cy="897932"/>
          </a:xfrm>
          <a:prstGeom prst="rect">
            <a:avLst/>
          </a:prstGeom>
        </p:spPr>
      </p:pic>
      <p:pic>
        <p:nvPicPr>
          <p:cNvPr id="6" name="Picture 5" descr="A yellow folder with a black background&#10;&#10;Description automatically generated">
            <a:extLst>
              <a:ext uri="{FF2B5EF4-FFF2-40B4-BE49-F238E27FC236}">
                <a16:creationId xmlns:a16="http://schemas.microsoft.com/office/drawing/2014/main" id="{6D949278-A7F3-BF24-3A45-658735E053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89" y="3735058"/>
            <a:ext cx="850811" cy="668495"/>
          </a:xfrm>
          <a:prstGeom prst="rect">
            <a:avLst/>
          </a:prstGeom>
        </p:spPr>
      </p:pic>
      <p:pic>
        <p:nvPicPr>
          <p:cNvPr id="7" name="Picture 6" descr="A yellow folder with a black background&#10;&#10;Description automatically generated">
            <a:extLst>
              <a:ext uri="{FF2B5EF4-FFF2-40B4-BE49-F238E27FC236}">
                <a16:creationId xmlns:a16="http://schemas.microsoft.com/office/drawing/2014/main" id="{4627D44F-2506-81F2-A10C-1375A16967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88" y="4688503"/>
            <a:ext cx="850811" cy="668495"/>
          </a:xfrm>
          <a:prstGeom prst="rect">
            <a:avLst/>
          </a:prstGeom>
        </p:spPr>
      </p:pic>
      <p:pic>
        <p:nvPicPr>
          <p:cNvPr id="10" name="Picture 9" descr="A yellow folder with a black background&#10;&#10;Description automatically generated">
            <a:extLst>
              <a:ext uri="{FF2B5EF4-FFF2-40B4-BE49-F238E27FC236}">
                <a16:creationId xmlns:a16="http://schemas.microsoft.com/office/drawing/2014/main" id="{F5798481-89EA-A34C-3984-7465514E9D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88" y="5641948"/>
            <a:ext cx="850811" cy="668495"/>
          </a:xfrm>
          <a:prstGeom prst="rect">
            <a:avLst/>
          </a:prstGeom>
        </p:spPr>
      </p:pic>
      <p:pic>
        <p:nvPicPr>
          <p:cNvPr id="11" name="Picture 10" descr="A close up of a paint palette&#10;&#10;Description automatically generated">
            <a:extLst>
              <a:ext uri="{FF2B5EF4-FFF2-40B4-BE49-F238E27FC236}">
                <a16:creationId xmlns:a16="http://schemas.microsoft.com/office/drawing/2014/main" id="{BA145AEE-CD08-307A-9CDF-1180A0ADC8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85" y="3715361"/>
            <a:ext cx="707887" cy="707887"/>
          </a:xfrm>
          <a:prstGeom prst="rect">
            <a:avLst/>
          </a:prstGeom>
        </p:spPr>
      </p:pic>
      <p:pic>
        <p:nvPicPr>
          <p:cNvPr id="12" name="Picture 11" descr="A blue and white paper with black text&#10;&#10;Description automatically generated">
            <a:extLst>
              <a:ext uri="{FF2B5EF4-FFF2-40B4-BE49-F238E27FC236}">
                <a16:creationId xmlns:a16="http://schemas.microsoft.com/office/drawing/2014/main" id="{829A286B-70BC-C6CD-DE03-88CA288C3F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93" y="2620236"/>
            <a:ext cx="707887" cy="707887"/>
          </a:xfrm>
          <a:prstGeom prst="rect">
            <a:avLst/>
          </a:prstGeom>
        </p:spPr>
      </p:pic>
      <p:pic>
        <p:nvPicPr>
          <p:cNvPr id="14" name="Picture 13" descr="A picture of mountains and sun&#10;&#10;Description automatically generated">
            <a:extLst>
              <a:ext uri="{FF2B5EF4-FFF2-40B4-BE49-F238E27FC236}">
                <a16:creationId xmlns:a16="http://schemas.microsoft.com/office/drawing/2014/main" id="{61F97DA5-3CFB-1508-E362-E03EFB4F13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92" y="4800600"/>
            <a:ext cx="558211" cy="442098"/>
          </a:xfrm>
          <a:prstGeom prst="rect">
            <a:avLst/>
          </a:prstGeom>
        </p:spPr>
      </p:pic>
      <p:pic>
        <p:nvPicPr>
          <p:cNvPr id="15" name="Picture 14" descr="A picture of mountains and sun&#10;&#10;Description automatically generated">
            <a:extLst>
              <a:ext uri="{FF2B5EF4-FFF2-40B4-BE49-F238E27FC236}">
                <a16:creationId xmlns:a16="http://schemas.microsoft.com/office/drawing/2014/main" id="{92FA9299-B5C4-E252-05AE-E1264666F3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92" y="4800600"/>
            <a:ext cx="558211" cy="442098"/>
          </a:xfrm>
          <a:prstGeom prst="rect">
            <a:avLst/>
          </a:prstGeom>
        </p:spPr>
      </p:pic>
      <p:pic>
        <p:nvPicPr>
          <p:cNvPr id="16" name="Picture 15" descr="A picture of mountains and sun&#10;&#10;Description automatically generated">
            <a:extLst>
              <a:ext uri="{FF2B5EF4-FFF2-40B4-BE49-F238E27FC236}">
                <a16:creationId xmlns:a16="http://schemas.microsoft.com/office/drawing/2014/main" id="{84529D11-ED07-9385-6B69-6EB0A4B48D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192" y="4800600"/>
            <a:ext cx="558211" cy="4420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315C76-8A44-6E68-863B-5E1088910FD6}"/>
              </a:ext>
            </a:extLst>
          </p:cNvPr>
          <p:cNvSpPr txBox="1"/>
          <p:nvPr/>
        </p:nvSpPr>
        <p:spPr>
          <a:xfrm>
            <a:off x="4980872" y="333800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C9E00-2BD3-6E8C-4999-FCC9F77A2A6D}"/>
              </a:ext>
            </a:extLst>
          </p:cNvPr>
          <p:cNvSpPr txBox="1"/>
          <p:nvPr/>
        </p:nvSpPr>
        <p:spPr>
          <a:xfrm>
            <a:off x="5863966" y="4354120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styles.css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A264B-2728-DE3F-AAD2-59CE4054C539}"/>
              </a:ext>
            </a:extLst>
          </p:cNvPr>
          <p:cNvSpPr txBox="1"/>
          <p:nvPr/>
        </p:nvSpPr>
        <p:spPr>
          <a:xfrm>
            <a:off x="3627280" y="28469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D67F95-ED5F-086E-945F-2FB4A3B29E88}"/>
              </a:ext>
            </a:extLst>
          </p:cNvPr>
          <p:cNvSpPr txBox="1"/>
          <p:nvPr/>
        </p:nvSpPr>
        <p:spPr>
          <a:xfrm>
            <a:off x="4871735" y="39481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17C5E-EDFB-F71E-3366-088935E35E31}"/>
              </a:ext>
            </a:extLst>
          </p:cNvPr>
          <p:cNvSpPr txBox="1"/>
          <p:nvPr/>
        </p:nvSpPr>
        <p:spPr>
          <a:xfrm>
            <a:off x="4685662" y="48963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5A759C-12EA-2CCC-341A-D945A69BD1C5}"/>
              </a:ext>
            </a:extLst>
          </p:cNvPr>
          <p:cNvSpPr txBox="1"/>
          <p:nvPr/>
        </p:nvSpPr>
        <p:spPr>
          <a:xfrm>
            <a:off x="4961502" y="586772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B4062-8C9E-FDD4-109F-E33B4799AFB0}"/>
              </a:ext>
            </a:extLst>
          </p:cNvPr>
          <p:cNvSpPr txBox="1"/>
          <p:nvPr/>
        </p:nvSpPr>
        <p:spPr>
          <a:xfrm>
            <a:off x="5986918" y="522610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left.jpg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0D0B0-ED90-FEA6-AE6D-6EC0F022B20F}"/>
              </a:ext>
            </a:extLst>
          </p:cNvPr>
          <p:cNvSpPr txBox="1"/>
          <p:nvPr/>
        </p:nvSpPr>
        <p:spPr>
          <a:xfrm>
            <a:off x="6983510" y="5240296"/>
            <a:ext cx="1019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center.png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6735A3-3C79-35D0-D731-D33B457DABB3}"/>
              </a:ext>
            </a:extLst>
          </p:cNvPr>
          <p:cNvSpPr txBox="1"/>
          <p:nvPr/>
        </p:nvSpPr>
        <p:spPr>
          <a:xfrm>
            <a:off x="8131190" y="5243472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right.webp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6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345F9D-2879-1BC9-B106-3431B650C46D}"/>
              </a:ext>
            </a:extLst>
          </p:cNvPr>
          <p:cNvSpPr txBox="1"/>
          <p:nvPr/>
        </p:nvSpPr>
        <p:spPr>
          <a:xfrm>
            <a:off x="636028" y="2286558"/>
            <a:ext cx="1091994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#one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font-variant: small-caps;      /* normal, small-caps, initial, inherit */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236B6-673B-4371-98E3-32853F1485A5}"/>
              </a:ext>
            </a:extLst>
          </p:cNvPr>
          <p:cNvSpPr txBox="1"/>
          <p:nvPr/>
        </p:nvSpPr>
        <p:spPr>
          <a:xfrm>
            <a:off x="636027" y="2286558"/>
            <a:ext cx="1091994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#one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font-variant: small-caps;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normal, small-caps, initial, inherit */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.weight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   /* bold, 100 – 900 */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Style first four &lt;p&gt; elements with font-weight: 800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10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4485E0-04C3-B3A4-6058-531C1435A051}"/>
              </a:ext>
            </a:extLst>
          </p:cNvPr>
          <p:cNvCxnSpPr>
            <a:cxnSpLocks/>
          </p:cNvCxnSpPr>
          <p:nvPr/>
        </p:nvCxnSpPr>
        <p:spPr>
          <a:xfrm>
            <a:off x="1298120" y="3678951"/>
            <a:ext cx="109265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4DFA2-B5CA-90C7-E80C-E08DC783BB89}"/>
              </a:ext>
            </a:extLst>
          </p:cNvPr>
          <p:cNvCxnSpPr>
            <a:cxnSpLocks/>
          </p:cNvCxnSpPr>
          <p:nvPr/>
        </p:nvCxnSpPr>
        <p:spPr>
          <a:xfrm>
            <a:off x="1749879" y="3951093"/>
            <a:ext cx="209822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01C795-5287-377B-9FD9-632B514DE6B6}"/>
              </a:ext>
            </a:extLst>
          </p:cNvPr>
          <p:cNvCxnSpPr>
            <a:cxnSpLocks/>
          </p:cNvCxnSpPr>
          <p:nvPr/>
        </p:nvCxnSpPr>
        <p:spPr>
          <a:xfrm>
            <a:off x="1208312" y="4255894"/>
            <a:ext cx="14151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F09117-4156-115B-F3C0-C8981B958348}"/>
              </a:ext>
            </a:extLst>
          </p:cNvPr>
          <p:cNvSpPr txBox="1"/>
          <p:nvPr/>
        </p:nvSpPr>
        <p:spPr>
          <a:xfrm>
            <a:off x="636028" y="5249280"/>
            <a:ext cx="1091994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&lt;p&gt;First Line&lt;/p&gt;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&lt;p&gt;Second Line&lt;/p&gt;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&lt;p&gt;Third Line&lt;/p&gt;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&lt;p&gt;Fourth Line&lt;/p&gt;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6E02-62E2-FAE0-F820-67235ECFC170}"/>
              </a:ext>
            </a:extLst>
          </p:cNvPr>
          <p:cNvSpPr txBox="1"/>
          <p:nvPr/>
        </p:nvSpPr>
        <p:spPr>
          <a:xfrm>
            <a:off x="636028" y="5249280"/>
            <a:ext cx="1091994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</a:t>
            </a:r>
            <a:r>
              <a:rPr lang="en-US" dirty="0">
                <a:latin typeface="Consolas" panose="020B0609020204030204" pitchFamily="49" charset="0"/>
              </a:rPr>
              <a:t> class="weight"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&gt;First Line&lt;/p&gt;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</a:t>
            </a:r>
            <a:r>
              <a:rPr lang="en-US" dirty="0">
                <a:latin typeface="Consolas" panose="020B0609020204030204" pitchFamily="49" charset="0"/>
              </a:rPr>
              <a:t> class="weight"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&gt;Second Line&lt;/p&gt;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</a:t>
            </a:r>
            <a:r>
              <a:rPr lang="en-US" dirty="0">
                <a:latin typeface="Consolas" panose="020B0609020204030204" pitchFamily="49" charset="0"/>
              </a:rPr>
              <a:t> class="weight"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&gt;Third Line&lt;/p&gt;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</a:t>
            </a:r>
            <a:r>
              <a:rPr lang="en-US" dirty="0">
                <a:latin typeface="Consolas" panose="020B0609020204030204" pitchFamily="49" charset="0"/>
              </a:rPr>
              <a:t> class="weight"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&gt;Fourth Line&lt;/p&gt;&gt;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A445D4-C4F5-12AA-4051-36616310BB2E}"/>
              </a:ext>
            </a:extLst>
          </p:cNvPr>
          <p:cNvCxnSpPr>
            <a:cxnSpLocks/>
          </p:cNvCxnSpPr>
          <p:nvPr/>
        </p:nvCxnSpPr>
        <p:spPr>
          <a:xfrm>
            <a:off x="1081766" y="5552654"/>
            <a:ext cx="175668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9BCBC7-A466-9462-3267-8113C60C04F4}"/>
              </a:ext>
            </a:extLst>
          </p:cNvPr>
          <p:cNvCxnSpPr>
            <a:cxnSpLocks/>
          </p:cNvCxnSpPr>
          <p:nvPr/>
        </p:nvCxnSpPr>
        <p:spPr>
          <a:xfrm>
            <a:off x="1106257" y="5819354"/>
            <a:ext cx="175668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66D594-815C-437D-1134-EE11759F2C8C}"/>
              </a:ext>
            </a:extLst>
          </p:cNvPr>
          <p:cNvCxnSpPr>
            <a:cxnSpLocks/>
          </p:cNvCxnSpPr>
          <p:nvPr/>
        </p:nvCxnSpPr>
        <p:spPr>
          <a:xfrm>
            <a:off x="1106257" y="6095579"/>
            <a:ext cx="175668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C57804-0861-7018-9084-822C64C0C78A}"/>
              </a:ext>
            </a:extLst>
          </p:cNvPr>
          <p:cNvCxnSpPr>
            <a:cxnSpLocks/>
          </p:cNvCxnSpPr>
          <p:nvPr/>
        </p:nvCxnSpPr>
        <p:spPr>
          <a:xfrm>
            <a:off x="1106257" y="6375401"/>
            <a:ext cx="175668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585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Font-weight meanings: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ylfaen" pitchFamily="18" charset="0"/>
              </a:rPr>
              <a:t>100 − Thin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ylfaen" pitchFamily="18" charset="0"/>
              </a:rPr>
              <a:t>200 − Extra Light (Ultra Light)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ylfaen" pitchFamily="18" charset="0"/>
              </a:rPr>
              <a:t>300 − Light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ylfaen" pitchFamily="18" charset="0"/>
              </a:rPr>
              <a:t>400 − Normal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ylfaen" pitchFamily="18" charset="0"/>
              </a:rPr>
              <a:t>500 − Medium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ylfaen" pitchFamily="18" charset="0"/>
              </a:rPr>
              <a:t>600 − Semi-Bold (Demi Bold)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ylfaen" pitchFamily="18" charset="0"/>
              </a:rPr>
              <a:t>700 − Bold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ylfaen" pitchFamily="18" charset="0"/>
              </a:rPr>
              <a:t>800 − Extra Bold (Ultra Bold)</a:t>
            </a:r>
          </a:p>
          <a:p>
            <a:pPr marL="914400" lvl="1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ylfaen" pitchFamily="18" charset="0"/>
              </a:rPr>
              <a:t>900 − Black (Heavy)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0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76F05D-E057-495D-18A7-62D18709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40" y="1552518"/>
            <a:ext cx="7937587" cy="5261940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582563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&amp; reload ‘index’ in browser: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6B1EE-D4CC-117A-71C4-6870EEA8AF9C}"/>
              </a:ext>
            </a:extLst>
          </p:cNvPr>
          <p:cNvCxnSpPr/>
          <p:nvPr/>
        </p:nvCxnSpPr>
        <p:spPr>
          <a:xfrm flipH="1">
            <a:off x="4234543" y="1702760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90259B-86EA-1E3F-8E6A-371ABAFDF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39" y="1552518"/>
            <a:ext cx="7937587" cy="52619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D3D9E9-6B0E-B2A9-0BB3-8B7D52B417A3}"/>
              </a:ext>
            </a:extLst>
          </p:cNvPr>
          <p:cNvCxnSpPr/>
          <p:nvPr/>
        </p:nvCxnSpPr>
        <p:spPr>
          <a:xfrm flipH="1">
            <a:off x="8863693" y="2520667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D6FF68F-DF4E-C599-F4A7-BA31C3226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338" y="1552516"/>
            <a:ext cx="7937588" cy="5261941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7DB1E922-31F3-0779-E28F-CFDA7D7801A5}"/>
              </a:ext>
            </a:extLst>
          </p:cNvPr>
          <p:cNvSpPr/>
          <p:nvPr/>
        </p:nvSpPr>
        <p:spPr>
          <a:xfrm>
            <a:off x="9942864" y="2409457"/>
            <a:ext cx="191736" cy="1410068"/>
          </a:xfrm>
          <a:prstGeom prst="leftBrace">
            <a:avLst>
              <a:gd name="adj1" fmla="val 32509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D236B6-673B-4371-98E3-32853F1485A5}"/>
              </a:ext>
            </a:extLst>
          </p:cNvPr>
          <p:cNvSpPr txBox="1"/>
          <p:nvPr/>
        </p:nvSpPr>
        <p:spPr>
          <a:xfrm>
            <a:off x="636027" y="2286558"/>
            <a:ext cx="1091994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.weight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font-weight: 700;   /* bold, 100 – 900 */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Style paragraph about Florida vacations </a:t>
            </a:r>
            <a:r>
              <a:rPr lang="en-US" sz="2600" dirty="0">
                <a:latin typeface="Sylfaen" pitchFamily="18" charset="0"/>
              </a:rPr>
              <a:t>(1</a:t>
            </a:r>
            <a:r>
              <a:rPr lang="en-US" sz="2600" baseline="30000" dirty="0">
                <a:latin typeface="Sylfaen" pitchFamily="18" charset="0"/>
              </a:rPr>
              <a:t>st</a:t>
            </a:r>
            <a:r>
              <a:rPr lang="en-US" sz="2600" dirty="0">
                <a:latin typeface="Sylfaen" pitchFamily="18" charset="0"/>
              </a:rPr>
              <a:t> big paragraph)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09117-4156-115B-F3C0-C8981B958348}"/>
              </a:ext>
            </a:extLst>
          </p:cNvPr>
          <p:cNvSpPr txBox="1"/>
          <p:nvPr/>
        </p:nvSpPr>
        <p:spPr>
          <a:xfrm>
            <a:off x="636028" y="5249280"/>
            <a:ext cx="109199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&lt;p&gt;Make planning your next big adventure a piece of cake … 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98BA-E1D0-B457-FFB2-66B1F07FEA75}"/>
              </a:ext>
            </a:extLst>
          </p:cNvPr>
          <p:cNvSpPr txBox="1"/>
          <p:nvPr/>
        </p:nvSpPr>
        <p:spPr>
          <a:xfrm>
            <a:off x="636027" y="2286558"/>
            <a:ext cx="1091994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.weight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font-weight: 700;   /* bold, 100 – 900 */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#vacation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line-height: 1.4;       /* assumed </a:t>
            </a:r>
            <a:r>
              <a:rPr lang="en-US" dirty="0" err="1">
                <a:latin typeface="Consolas" panose="020B0609020204030204" pitchFamily="49" charset="0"/>
              </a:rPr>
              <a:t>em</a:t>
            </a:r>
            <a:r>
              <a:rPr lang="en-US" dirty="0">
                <a:latin typeface="Consolas" panose="020B0609020204030204" pitchFamily="49" charset="0"/>
              </a:rPr>
              <a:t>; % */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#bb00bb;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4485E0-04C3-B3A4-6058-531C1435A051}"/>
              </a:ext>
            </a:extLst>
          </p:cNvPr>
          <p:cNvCxnSpPr>
            <a:cxnSpLocks/>
          </p:cNvCxnSpPr>
          <p:nvPr/>
        </p:nvCxnSpPr>
        <p:spPr>
          <a:xfrm>
            <a:off x="1225319" y="3676052"/>
            <a:ext cx="13940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4DFA2-B5CA-90C7-E80C-E08DC783BB89}"/>
              </a:ext>
            </a:extLst>
          </p:cNvPr>
          <p:cNvCxnSpPr>
            <a:cxnSpLocks/>
          </p:cNvCxnSpPr>
          <p:nvPr/>
        </p:nvCxnSpPr>
        <p:spPr>
          <a:xfrm>
            <a:off x="1724703" y="3948194"/>
            <a:ext cx="209822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01C795-5287-377B-9FD9-632B514DE6B6}"/>
              </a:ext>
            </a:extLst>
          </p:cNvPr>
          <p:cNvCxnSpPr>
            <a:cxnSpLocks/>
          </p:cNvCxnSpPr>
          <p:nvPr/>
        </p:nvCxnSpPr>
        <p:spPr>
          <a:xfrm>
            <a:off x="1202186" y="4538745"/>
            <a:ext cx="14151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C06389-4AA2-DFA9-2D94-45C165ACC9F6}"/>
              </a:ext>
            </a:extLst>
          </p:cNvPr>
          <p:cNvCxnSpPr>
            <a:cxnSpLocks/>
          </p:cNvCxnSpPr>
          <p:nvPr/>
        </p:nvCxnSpPr>
        <p:spPr>
          <a:xfrm>
            <a:off x="1758719" y="4224419"/>
            <a:ext cx="18322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BE689B-B553-0E07-3810-7AA872E05F26}"/>
              </a:ext>
            </a:extLst>
          </p:cNvPr>
          <p:cNvSpPr txBox="1"/>
          <p:nvPr/>
        </p:nvSpPr>
        <p:spPr>
          <a:xfrm>
            <a:off x="636026" y="5249280"/>
            <a:ext cx="109199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 </a:t>
            </a:r>
            <a:r>
              <a:rPr lang="en-US" dirty="0">
                <a:latin typeface="Consolas" panose="020B0609020204030204" pitchFamily="49" charset="0"/>
              </a:rPr>
              <a:t>id="vacation"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&gt;Make planning your next big adventure a piece of cake … &lt;/p&gt;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A445D4-C4F5-12AA-4051-36616310BB2E}"/>
              </a:ext>
            </a:extLst>
          </p:cNvPr>
          <p:cNvCxnSpPr>
            <a:cxnSpLocks/>
          </p:cNvCxnSpPr>
          <p:nvPr/>
        </p:nvCxnSpPr>
        <p:spPr>
          <a:xfrm>
            <a:off x="1154561" y="5543129"/>
            <a:ext cx="152026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6FF68F-DF4E-C599-F4A7-BA31C322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38" y="1552516"/>
            <a:ext cx="7937588" cy="5261941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582563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&amp; reload ‘index’ in browser: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6B1EE-D4CC-117A-71C4-6870EEA8AF9C}"/>
              </a:ext>
            </a:extLst>
          </p:cNvPr>
          <p:cNvCxnSpPr/>
          <p:nvPr/>
        </p:nvCxnSpPr>
        <p:spPr>
          <a:xfrm flipH="1">
            <a:off x="4234543" y="1702760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10360FA-1881-BE5D-D2D6-2AA31343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36" y="1552515"/>
            <a:ext cx="7937589" cy="52619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D3D9E9-6B0E-B2A9-0BB3-8B7D52B417A3}"/>
              </a:ext>
            </a:extLst>
          </p:cNvPr>
          <p:cNvCxnSpPr/>
          <p:nvPr/>
        </p:nvCxnSpPr>
        <p:spPr>
          <a:xfrm flipH="1">
            <a:off x="8727388" y="3720128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94ACA38-220C-2A8A-C605-42A93690C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335" y="1552515"/>
            <a:ext cx="7937590" cy="5261942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7DB1E922-31F3-0779-E28F-CFDA7D7801A5}"/>
              </a:ext>
            </a:extLst>
          </p:cNvPr>
          <p:cNvSpPr/>
          <p:nvPr/>
        </p:nvSpPr>
        <p:spPr>
          <a:xfrm>
            <a:off x="9923814" y="2397146"/>
            <a:ext cx="191736" cy="1410068"/>
          </a:xfrm>
          <a:prstGeom prst="leftBrace">
            <a:avLst>
              <a:gd name="adj1" fmla="val 32509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&lt;</a:t>
            </a:r>
            <a:r>
              <a:rPr lang="en-US" sz="3200" dirty="0" err="1">
                <a:latin typeface="Sylfaen" pitchFamily="18" charset="0"/>
              </a:rPr>
              <a:t>img</a:t>
            </a:r>
            <a:r>
              <a:rPr lang="en-US" sz="3200" dirty="0">
                <a:latin typeface="Sylfaen" pitchFamily="18" charset="0"/>
              </a:rPr>
              <a:t>&gt; to ‘vacation’ paragraph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15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E61A-9AE3-2C46-ACEB-A2BED38C559C}"/>
              </a:ext>
            </a:extLst>
          </p:cNvPr>
          <p:cNvSpPr txBox="1"/>
          <p:nvPr/>
        </p:nvSpPr>
        <p:spPr>
          <a:xfrm>
            <a:off x="636026" y="2286558"/>
            <a:ext cx="109199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id="vacation"&gt;Make planning your next … &lt;/p&gt;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90311-8E95-E64E-41F8-DE82BA3E71B7}"/>
              </a:ext>
            </a:extLst>
          </p:cNvPr>
          <p:cNvSpPr txBox="1"/>
          <p:nvPr/>
        </p:nvSpPr>
        <p:spPr>
          <a:xfrm>
            <a:off x="636025" y="2286558"/>
            <a:ext cx="109199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 id="vacation"&gt;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="images/left.jpg" width="660" height="400" alt="Fireworks" title="Florida Vacations are Exciting!" class="left"&gt;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Make planning your next … &lt;/p&gt;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4485E0-04C3-B3A4-6058-531C1435A051}"/>
              </a:ext>
            </a:extLst>
          </p:cNvPr>
          <p:cNvCxnSpPr>
            <a:cxnSpLocks/>
          </p:cNvCxnSpPr>
          <p:nvPr/>
        </p:nvCxnSpPr>
        <p:spPr>
          <a:xfrm>
            <a:off x="2901719" y="2581148"/>
            <a:ext cx="83663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825463-2EF5-F50A-53FD-20D3ACF9C3D2}"/>
              </a:ext>
            </a:extLst>
          </p:cNvPr>
          <p:cNvCxnSpPr>
            <a:cxnSpLocks/>
          </p:cNvCxnSpPr>
          <p:nvPr/>
        </p:nvCxnSpPr>
        <p:spPr>
          <a:xfrm>
            <a:off x="702127" y="2847848"/>
            <a:ext cx="654639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7298BA-E1D0-B457-FFB2-66B1F07FEA75}"/>
              </a:ext>
            </a:extLst>
          </p:cNvPr>
          <p:cNvSpPr txBox="1"/>
          <p:nvPr/>
        </p:nvSpPr>
        <p:spPr>
          <a:xfrm>
            <a:off x="636027" y="2286558"/>
            <a:ext cx="1091994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#vacation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line-height: 1.4;       /* assumed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% */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#bb00bb;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class ‘left’ to the &lt;style&gt;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16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E61A-9AE3-2C46-ACEB-A2BED38C559C}"/>
              </a:ext>
            </a:extLst>
          </p:cNvPr>
          <p:cNvSpPr txBox="1"/>
          <p:nvPr/>
        </p:nvSpPr>
        <p:spPr>
          <a:xfrm>
            <a:off x="636026" y="2286558"/>
            <a:ext cx="1091994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#vacation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line-height: 1.4;       /* assumed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% */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#bb00bb;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.left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float: left;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margin-right: .5em;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margin-bottom: .5em;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20%;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4485E0-04C3-B3A4-6058-531C1435A051}"/>
              </a:ext>
            </a:extLst>
          </p:cNvPr>
          <p:cNvCxnSpPr>
            <a:cxnSpLocks/>
          </p:cNvCxnSpPr>
          <p:nvPr/>
        </p:nvCxnSpPr>
        <p:spPr>
          <a:xfrm>
            <a:off x="1225319" y="3961802"/>
            <a:ext cx="88923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4DFA2-B5CA-90C7-E80C-E08DC783BB89}"/>
              </a:ext>
            </a:extLst>
          </p:cNvPr>
          <p:cNvCxnSpPr>
            <a:cxnSpLocks/>
          </p:cNvCxnSpPr>
          <p:nvPr/>
        </p:nvCxnSpPr>
        <p:spPr>
          <a:xfrm>
            <a:off x="1724703" y="4233944"/>
            <a:ext cx="150427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01C795-5287-377B-9FD9-632B514DE6B6}"/>
              </a:ext>
            </a:extLst>
          </p:cNvPr>
          <p:cNvCxnSpPr>
            <a:cxnSpLocks/>
          </p:cNvCxnSpPr>
          <p:nvPr/>
        </p:nvCxnSpPr>
        <p:spPr>
          <a:xfrm>
            <a:off x="1202186" y="5624595"/>
            <a:ext cx="14151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C06389-4AA2-DFA9-2D94-45C165ACC9F6}"/>
              </a:ext>
            </a:extLst>
          </p:cNvPr>
          <p:cNvCxnSpPr>
            <a:cxnSpLocks/>
          </p:cNvCxnSpPr>
          <p:nvPr/>
        </p:nvCxnSpPr>
        <p:spPr>
          <a:xfrm>
            <a:off x="1758719" y="4510169"/>
            <a:ext cx="23465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55CCB1-8E43-C82A-C1B1-3E5E4F04C9BC}"/>
              </a:ext>
            </a:extLst>
          </p:cNvPr>
          <p:cNvCxnSpPr>
            <a:cxnSpLocks/>
          </p:cNvCxnSpPr>
          <p:nvPr/>
        </p:nvCxnSpPr>
        <p:spPr>
          <a:xfrm>
            <a:off x="1730144" y="4767344"/>
            <a:ext cx="24799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B6E2B7-C83E-7F27-6E4D-59F05A5A16D7}"/>
              </a:ext>
            </a:extLst>
          </p:cNvPr>
          <p:cNvCxnSpPr>
            <a:cxnSpLocks/>
          </p:cNvCxnSpPr>
          <p:nvPr/>
        </p:nvCxnSpPr>
        <p:spPr>
          <a:xfrm>
            <a:off x="1724703" y="5319794"/>
            <a:ext cx="161857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E8308E-1252-1064-7E60-1317BC3F3E62}"/>
              </a:ext>
            </a:extLst>
          </p:cNvPr>
          <p:cNvCxnSpPr>
            <a:cxnSpLocks/>
          </p:cNvCxnSpPr>
          <p:nvPr/>
        </p:nvCxnSpPr>
        <p:spPr>
          <a:xfrm>
            <a:off x="1720619" y="5053094"/>
            <a:ext cx="136548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8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94ACA38-220C-2A8A-C605-42A93690C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35" y="1552515"/>
            <a:ext cx="7937590" cy="5261942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17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582563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&amp; reload ‘index’ in browser: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6B1EE-D4CC-117A-71C4-6870EEA8AF9C}"/>
              </a:ext>
            </a:extLst>
          </p:cNvPr>
          <p:cNvCxnSpPr/>
          <p:nvPr/>
        </p:nvCxnSpPr>
        <p:spPr>
          <a:xfrm flipH="1">
            <a:off x="4234543" y="1702760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201F8AF-95BC-9BE8-B340-37E173022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33" y="1552513"/>
            <a:ext cx="7937591" cy="52619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D3D9E9-6B0E-B2A9-0BB3-8B7D52B417A3}"/>
              </a:ext>
            </a:extLst>
          </p:cNvPr>
          <p:cNvCxnSpPr/>
          <p:nvPr/>
        </p:nvCxnSpPr>
        <p:spPr>
          <a:xfrm flipH="1">
            <a:off x="8660713" y="3813953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4711A38-ECE3-9CBA-77BE-E512A104D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330" y="1552512"/>
            <a:ext cx="7937593" cy="52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18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9765815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Place an image between p1 and p2 centered on the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F7D11-D428-B136-8617-6E163884F3D8}"/>
              </a:ext>
            </a:extLst>
          </p:cNvPr>
          <p:cNvSpPr txBox="1"/>
          <p:nvPr/>
        </p:nvSpPr>
        <p:spPr>
          <a:xfrm>
            <a:off x="636025" y="1624509"/>
            <a:ext cx="1091994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 travel experience like no other.&lt;/p&gt;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&lt;p&gt;Your mission, should you accept it, is to totally immerse yourself and your crew 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286DB-3613-D545-3D56-F40991AD2535}"/>
              </a:ext>
            </a:extLst>
          </p:cNvPr>
          <p:cNvSpPr txBox="1"/>
          <p:nvPr/>
        </p:nvSpPr>
        <p:spPr>
          <a:xfrm>
            <a:off x="636022" y="1624509"/>
            <a:ext cx="109199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 travel experience like no other.&lt;/p&gt;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&lt;p style="text-align: center"&gt;&lt;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="images/center.png" width="710" height="500" alt="Rocket Garden"  title="Space is Calling Your Name" class="center"&gt;&lt;/p&gt;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&lt;p&gt;Your mission, should you accept it, is to totally immerse yourself and your crew …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12695-BF36-82CA-43B2-EA79C35CEDE1}"/>
              </a:ext>
            </a:extLst>
          </p:cNvPr>
          <p:cNvCxnSpPr>
            <a:cxnSpLocks/>
          </p:cNvCxnSpPr>
          <p:nvPr/>
        </p:nvCxnSpPr>
        <p:spPr>
          <a:xfrm>
            <a:off x="730019" y="2191417"/>
            <a:ext cx="104428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E767A6-C87C-FC03-5CD8-532E29B320CA}"/>
              </a:ext>
            </a:extLst>
          </p:cNvPr>
          <p:cNvCxnSpPr>
            <a:cxnSpLocks/>
          </p:cNvCxnSpPr>
          <p:nvPr/>
        </p:nvCxnSpPr>
        <p:spPr>
          <a:xfrm>
            <a:off x="730019" y="2458117"/>
            <a:ext cx="94331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390A28-A73C-7131-7A9A-49E13D338DFF}"/>
              </a:ext>
            </a:extLst>
          </p:cNvPr>
          <p:cNvSpPr txBox="1"/>
          <p:nvPr/>
        </p:nvSpPr>
        <p:spPr>
          <a:xfrm>
            <a:off x="636024" y="2998519"/>
            <a:ext cx="1091994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.left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float: left;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margin-right: .5em;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margin-bottom: .5em;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20%;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B4EB1-2049-0934-D9B4-006DC71C2A8E}"/>
              </a:ext>
            </a:extLst>
          </p:cNvPr>
          <p:cNvSpPr txBox="1"/>
          <p:nvPr/>
        </p:nvSpPr>
        <p:spPr>
          <a:xfrm>
            <a:off x="636023" y="2998519"/>
            <a:ext cx="1091994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.left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float: left;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margin-right: .5em;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margin-bottom: .5em;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width: 20%;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.center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30%;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E9045-FC59-5D57-D163-28718DB10732}"/>
              </a:ext>
            </a:extLst>
          </p:cNvPr>
          <p:cNvCxnSpPr>
            <a:cxnSpLocks/>
          </p:cNvCxnSpPr>
          <p:nvPr/>
        </p:nvCxnSpPr>
        <p:spPr>
          <a:xfrm>
            <a:off x="1225319" y="5496592"/>
            <a:ext cx="113688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97EC43-CF4F-A217-C395-47895FD9F863}"/>
              </a:ext>
            </a:extLst>
          </p:cNvPr>
          <p:cNvCxnSpPr>
            <a:cxnSpLocks/>
          </p:cNvCxnSpPr>
          <p:nvPr/>
        </p:nvCxnSpPr>
        <p:spPr>
          <a:xfrm>
            <a:off x="1692044" y="5763292"/>
            <a:ext cx="13940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70906A-A6D4-D735-4AEA-D5911E6292F2}"/>
              </a:ext>
            </a:extLst>
          </p:cNvPr>
          <p:cNvCxnSpPr>
            <a:cxnSpLocks/>
          </p:cNvCxnSpPr>
          <p:nvPr/>
        </p:nvCxnSpPr>
        <p:spPr>
          <a:xfrm>
            <a:off x="1692044" y="6039517"/>
            <a:ext cx="163218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DA4BD1-0AB2-3B01-BDD4-7D656CC69C07}"/>
              </a:ext>
            </a:extLst>
          </p:cNvPr>
          <p:cNvCxnSpPr>
            <a:cxnSpLocks/>
          </p:cNvCxnSpPr>
          <p:nvPr/>
        </p:nvCxnSpPr>
        <p:spPr>
          <a:xfrm>
            <a:off x="1206269" y="6363367"/>
            <a:ext cx="16533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01F8AF-95BC-9BE8-B340-37E17302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33" y="1552513"/>
            <a:ext cx="7937591" cy="5261943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19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582563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&amp; reload ‘index’ in browser: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6B1EE-D4CC-117A-71C4-6870EEA8AF9C}"/>
              </a:ext>
            </a:extLst>
          </p:cNvPr>
          <p:cNvCxnSpPr/>
          <p:nvPr/>
        </p:nvCxnSpPr>
        <p:spPr>
          <a:xfrm flipH="1">
            <a:off x="4234543" y="1702760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F78DCEE-F26D-96CF-12C8-2F1B39F9C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32" y="1552512"/>
            <a:ext cx="7937592" cy="52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797846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</a:t>
            </a:r>
            <a:r>
              <a:rPr lang="en-US" sz="3200" dirty="0" err="1">
                <a:latin typeface="Sylfaen" pitchFamily="18" charset="0"/>
              </a:rPr>
              <a:t>css</a:t>
            </a:r>
            <a:r>
              <a:rPr lang="en-US" sz="3200" dirty="0">
                <a:latin typeface="Sylfaen" pitchFamily="18" charset="0"/>
              </a:rPr>
              <a:t>/styles.css’ and ‘index’ in text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0D522-4C20-A7E0-EBDA-7AAE06CC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615" y="1503460"/>
            <a:ext cx="5855560" cy="51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4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right-floated &lt;</a:t>
            </a:r>
            <a:r>
              <a:rPr lang="en-US" sz="3200" dirty="0" err="1">
                <a:latin typeface="Sylfaen" pitchFamily="18" charset="0"/>
              </a:rPr>
              <a:t>img</a:t>
            </a:r>
            <a:r>
              <a:rPr lang="en-US" sz="3200" dirty="0">
                <a:latin typeface="Sylfaen" pitchFamily="18" charset="0"/>
              </a:rPr>
              <a:t>&gt; to ‘citrus’ paragraph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20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AE61A-9AE3-2C46-ACEB-A2BED38C559C}"/>
              </a:ext>
            </a:extLst>
          </p:cNvPr>
          <p:cNvSpPr txBox="1"/>
          <p:nvPr/>
        </p:nvSpPr>
        <p:spPr>
          <a:xfrm>
            <a:off x="636026" y="2286558"/>
            <a:ext cx="109199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&lt;p&gt;When you visit, you’ll find that some include tours of the packing house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90311-8E95-E64E-41F8-DE82BA3E71B7}"/>
              </a:ext>
            </a:extLst>
          </p:cNvPr>
          <p:cNvSpPr txBox="1"/>
          <p:nvPr/>
        </p:nvSpPr>
        <p:spPr>
          <a:xfrm>
            <a:off x="636025" y="2286558"/>
            <a:ext cx="1091994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&lt;p&gt;&lt;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="images/</a:t>
            </a:r>
            <a:r>
              <a:rPr lang="en-US" dirty="0" err="1">
                <a:latin typeface="Consolas" panose="020B0609020204030204" pitchFamily="49" charset="0"/>
              </a:rPr>
              <a:t>right.webp</a:t>
            </a:r>
            <a:r>
              <a:rPr lang="en-US" dirty="0">
                <a:latin typeface="Consolas" panose="020B0609020204030204" pitchFamily="49" charset="0"/>
              </a:rPr>
              <a:t>" width="500" height="500" alt="Citrus Stand" title="Florida Citrus is the BEST!" class="right"&gt;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When you visit, you’ll find that some include tours of the packing house, &lt;/p&gt;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4485E0-04C3-B3A4-6058-531C1435A051}"/>
              </a:ext>
            </a:extLst>
          </p:cNvPr>
          <p:cNvCxnSpPr>
            <a:cxnSpLocks/>
          </p:cNvCxnSpPr>
          <p:nvPr/>
        </p:nvCxnSpPr>
        <p:spPr>
          <a:xfrm>
            <a:off x="1123950" y="2581148"/>
            <a:ext cx="901065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825463-2EF5-F50A-53FD-20D3ACF9C3D2}"/>
              </a:ext>
            </a:extLst>
          </p:cNvPr>
          <p:cNvCxnSpPr>
            <a:cxnSpLocks/>
          </p:cNvCxnSpPr>
          <p:nvPr/>
        </p:nvCxnSpPr>
        <p:spPr>
          <a:xfrm>
            <a:off x="702127" y="2847848"/>
            <a:ext cx="627969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3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37AD8B-28FB-36EE-6B40-5ECC569A419C}"/>
              </a:ext>
            </a:extLst>
          </p:cNvPr>
          <p:cNvSpPr txBox="1"/>
          <p:nvPr/>
        </p:nvSpPr>
        <p:spPr>
          <a:xfrm>
            <a:off x="636023" y="1806983"/>
            <a:ext cx="10919943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.center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30%;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class ‘left’ to the &lt;style&gt;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42578-2EEE-99B6-D61C-F7A9585C1008}"/>
              </a:ext>
            </a:extLst>
          </p:cNvPr>
          <p:cNvSpPr txBox="1"/>
          <p:nvPr/>
        </p:nvSpPr>
        <p:spPr>
          <a:xfrm>
            <a:off x="636022" y="1806385"/>
            <a:ext cx="1091994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.center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width: 30%;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.right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float: right;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margin-left: .5em;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margin-bottom: .5em;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20%;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4485E0-04C3-B3A4-6058-531C1435A051}"/>
              </a:ext>
            </a:extLst>
          </p:cNvPr>
          <p:cNvCxnSpPr>
            <a:cxnSpLocks/>
          </p:cNvCxnSpPr>
          <p:nvPr/>
        </p:nvCxnSpPr>
        <p:spPr>
          <a:xfrm>
            <a:off x="1272944" y="3466502"/>
            <a:ext cx="98448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4DFA2-B5CA-90C7-E80C-E08DC783BB89}"/>
              </a:ext>
            </a:extLst>
          </p:cNvPr>
          <p:cNvCxnSpPr>
            <a:cxnSpLocks/>
          </p:cNvCxnSpPr>
          <p:nvPr/>
        </p:nvCxnSpPr>
        <p:spPr>
          <a:xfrm>
            <a:off x="1734228" y="3738644"/>
            <a:ext cx="161857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01C795-5287-377B-9FD9-632B514DE6B6}"/>
              </a:ext>
            </a:extLst>
          </p:cNvPr>
          <p:cNvCxnSpPr>
            <a:cxnSpLocks/>
          </p:cNvCxnSpPr>
          <p:nvPr/>
        </p:nvCxnSpPr>
        <p:spPr>
          <a:xfrm>
            <a:off x="1249811" y="5129295"/>
            <a:ext cx="14151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C06389-4AA2-DFA9-2D94-45C165ACC9F6}"/>
              </a:ext>
            </a:extLst>
          </p:cNvPr>
          <p:cNvCxnSpPr>
            <a:cxnSpLocks/>
          </p:cNvCxnSpPr>
          <p:nvPr/>
        </p:nvCxnSpPr>
        <p:spPr>
          <a:xfrm>
            <a:off x="1720619" y="4014869"/>
            <a:ext cx="23465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55CCB1-8E43-C82A-C1B1-3E5E4F04C9BC}"/>
              </a:ext>
            </a:extLst>
          </p:cNvPr>
          <p:cNvCxnSpPr>
            <a:cxnSpLocks/>
          </p:cNvCxnSpPr>
          <p:nvPr/>
        </p:nvCxnSpPr>
        <p:spPr>
          <a:xfrm>
            <a:off x="1720619" y="4281569"/>
            <a:ext cx="24799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B6E2B7-C83E-7F27-6E4D-59F05A5A16D7}"/>
              </a:ext>
            </a:extLst>
          </p:cNvPr>
          <p:cNvCxnSpPr>
            <a:cxnSpLocks/>
          </p:cNvCxnSpPr>
          <p:nvPr/>
        </p:nvCxnSpPr>
        <p:spPr>
          <a:xfrm>
            <a:off x="1734228" y="4834019"/>
            <a:ext cx="161857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E8308E-1252-1064-7E60-1317BC3F3E62}"/>
              </a:ext>
            </a:extLst>
          </p:cNvPr>
          <p:cNvCxnSpPr>
            <a:cxnSpLocks/>
          </p:cNvCxnSpPr>
          <p:nvPr/>
        </p:nvCxnSpPr>
        <p:spPr>
          <a:xfrm>
            <a:off x="1739669" y="4557794"/>
            <a:ext cx="136548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27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8DCEE-F26D-96CF-12C8-2F1B39F9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32" y="1552512"/>
            <a:ext cx="7937592" cy="5261944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582563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&amp; reload ‘index’ in browser: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6B1EE-D4CC-117A-71C4-6870EEA8AF9C}"/>
              </a:ext>
            </a:extLst>
          </p:cNvPr>
          <p:cNvCxnSpPr/>
          <p:nvPr/>
        </p:nvCxnSpPr>
        <p:spPr>
          <a:xfrm flipH="1">
            <a:off x="4234543" y="1702760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A99629-A63B-38D5-3942-BAD098EB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32" y="1552512"/>
            <a:ext cx="7937593" cy="52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1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3D355-37FB-07CF-B3EB-B1D8BD72C22E}"/>
              </a:ext>
            </a:extLst>
          </p:cNvPr>
          <p:cNvSpPr txBox="1"/>
          <p:nvPr/>
        </p:nvSpPr>
        <p:spPr>
          <a:xfrm>
            <a:off x="1172225" y="70068"/>
            <a:ext cx="9695799" cy="6740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&lt;style&gt;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h2 {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color: #aaaa99;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font-style: oblique;          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text-align: center;              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text-decoration: line-through;   </a:t>
            </a:r>
          </a:p>
          <a:p>
            <a:pPr algn="l"/>
            <a:r>
              <a:rPr lang="en-US" sz="1200" dirty="0">
                <a:solidFill>
                  <a:srgbClr val="374A67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#one {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font-variant: small-caps; 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.weight {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font-weight: 700;   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#vacation {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line-height: 1.4;      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color: #bb00bb;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.left {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float: left;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margin-right: .5em;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margin-bottom: .5em;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width: 20%;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height: auto;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.center {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width: 30%;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height: auto;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.right {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float: right;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margin-left: .5em;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margin-bottom: .5em;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width: 20%;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    height: auto;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4367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6724918" cy="2024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How to tell what you’re looking at:</a:t>
            </a:r>
          </a:p>
          <a:p>
            <a:pPr lvl="1">
              <a:lnSpc>
                <a:spcPct val="125000"/>
              </a:lnSpc>
            </a:pPr>
            <a:r>
              <a:rPr lang="en-US" sz="3200" dirty="0">
                <a:latin typeface="Sylfaen" pitchFamily="18" charset="0"/>
              </a:rPr>
              <a:t>HTML has &lt; &gt; no semi-colons</a:t>
            </a:r>
          </a:p>
          <a:p>
            <a:pPr lvl="1">
              <a:lnSpc>
                <a:spcPct val="125000"/>
              </a:lnSpc>
            </a:pPr>
            <a:r>
              <a:rPr lang="en-US" sz="3200" dirty="0">
                <a:latin typeface="Sylfaen" pitchFamily="18" charset="0"/>
              </a:rPr>
              <a:t>CSS has { }  colons and  semi-colons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8EED-8C5D-2CA1-0C4E-2ED79F8A63D1}"/>
              </a:ext>
            </a:extLst>
          </p:cNvPr>
          <p:cNvSpPr txBox="1"/>
          <p:nvPr/>
        </p:nvSpPr>
        <p:spPr>
          <a:xfrm>
            <a:off x="1549400" y="2853449"/>
            <a:ext cx="1053213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&lt;!doctype html&gt;</a:t>
            </a:r>
            <a:b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&lt;html lang="</a:t>
            </a:r>
            <a:r>
              <a:rPr lang="en-US" b="0" i="0" dirty="0" err="1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    &lt;head&gt;</a:t>
            </a:r>
            <a:b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        &lt;meta charset="utf-8"&gt;</a:t>
            </a:r>
            <a:b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        &lt;title&gt;Florida Vacations&lt;/title&gt;</a:t>
            </a:r>
            <a:b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    &lt;/head&gt;</a:t>
            </a:r>
          </a:p>
          <a:p>
            <a:pPr algn="l"/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    &lt;body&gt;</a:t>
            </a:r>
          </a:p>
          <a:p>
            <a:pPr algn="l"/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	 &lt;h1&gt;Your Florida Vacation&lt;/h1&gt;</a:t>
            </a:r>
          </a:p>
          <a:p>
            <a:pPr algn="l"/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	 &lt;h2&gt;Plan One Today&lt;/h2&gt;</a:t>
            </a:r>
          </a:p>
          <a:p>
            <a:pPr algn="l"/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	 &lt;p&gt;</a:t>
            </a:r>
            <a:r>
              <a:rPr lang="en-US" b="0" i="0" dirty="0">
                <a:solidFill>
                  <a:srgbClr val="191E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 planning your next big adventure a piece of cake with a Florida vacation package. Whether it's history, nature or something else entirely that draws you to this destination, our package deals help you experience it all. &lt;/p</a:t>
            </a:r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374A67"/>
                </a:solidFill>
                <a:latin typeface="Consolas" panose="020B0609020204030204" pitchFamily="49" charset="0"/>
              </a:rPr>
              <a:t>    &lt;/body&gt;</a:t>
            </a:r>
            <a:b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81167-D5E1-60BB-7EA3-BF02C95157EB}"/>
              </a:ext>
            </a:extLst>
          </p:cNvPr>
          <p:cNvSpPr txBox="1"/>
          <p:nvPr/>
        </p:nvSpPr>
        <p:spPr>
          <a:xfrm>
            <a:off x="110463" y="4546220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ylfaen" pitchFamily="18" charset="0"/>
              </a:rPr>
              <a:t>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DE051-63B7-DF28-1554-CA4F447FE4AF}"/>
              </a:ext>
            </a:extLst>
          </p:cNvPr>
          <p:cNvSpPr txBox="1"/>
          <p:nvPr/>
        </p:nvSpPr>
        <p:spPr>
          <a:xfrm>
            <a:off x="605792" y="4546220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ylfaen" pitchFamily="18" charset="0"/>
              </a:rPr>
              <a:t>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10288-FBB2-DCCE-2C3B-F730C1FAE1E0}"/>
              </a:ext>
            </a:extLst>
          </p:cNvPr>
          <p:cNvSpPr txBox="1"/>
          <p:nvPr/>
        </p:nvSpPr>
        <p:spPr>
          <a:xfrm>
            <a:off x="1549398" y="2853449"/>
            <a:ext cx="1053213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body {</a:t>
            </a:r>
          </a:p>
          <a:p>
            <a:pPr algn="l"/>
            <a:r>
              <a:rPr lang="en-US" dirty="0">
                <a:solidFill>
                  <a:srgbClr val="374A67"/>
                </a:solidFill>
                <a:latin typeface="consolas" panose="020B0609020204030204" pitchFamily="49" charset="0"/>
              </a:rPr>
              <a:t>    background: #eeeeff;</a:t>
            </a:r>
          </a:p>
          <a:p>
            <a:pPr algn="l"/>
            <a:r>
              <a:rPr lang="en-US" dirty="0">
                <a:solidFill>
                  <a:srgbClr val="374A67"/>
                </a:solidFill>
                <a:latin typeface="consolas" panose="020B0609020204030204" pitchFamily="49" charset="0"/>
              </a:rPr>
              <a:t>    font-family: Helvetica, serif;</a:t>
            </a:r>
          </a:p>
          <a:p>
            <a:pPr algn="l"/>
            <a:r>
              <a:rPr lang="en-US" dirty="0">
                <a:solidFill>
                  <a:srgbClr val="374A67"/>
                </a:solidFill>
                <a:latin typeface="consolas" panose="020B0609020204030204" pitchFamily="49" charset="0"/>
              </a:rPr>
              <a:t>    width: 30em;</a:t>
            </a:r>
          </a:p>
          <a:p>
            <a:pPr algn="l"/>
            <a:r>
              <a:rPr lang="en-US" dirty="0">
                <a:solidFill>
                  <a:srgbClr val="374A6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b="0" i="0" dirty="0">
                <a:solidFill>
                  <a:srgbClr val="374A67"/>
                </a:solidFill>
                <a:effectLst/>
                <a:latin typeface="consolas" panose="020B0609020204030204" pitchFamily="49" charset="0"/>
              </a:rPr>
              <a:t>p {</a:t>
            </a:r>
          </a:p>
          <a:p>
            <a:pPr algn="l"/>
            <a:r>
              <a:rPr lang="en-US" dirty="0">
                <a:solidFill>
                  <a:srgbClr val="374A67"/>
                </a:solidFill>
                <a:latin typeface="consolas" panose="020B0609020204030204" pitchFamily="49" charset="0"/>
              </a:rPr>
              <a:t>    font-size: .84em;</a:t>
            </a:r>
            <a:endParaRPr lang="en-US" b="0" i="0" dirty="0">
              <a:solidFill>
                <a:srgbClr val="374A6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74A67"/>
                </a:solidFill>
                <a:latin typeface="consolas" panose="020B0609020204030204" pitchFamily="49" charset="0"/>
              </a:rPr>
              <a:t>    line-height: 1.3em;</a:t>
            </a:r>
          </a:p>
          <a:p>
            <a:r>
              <a:rPr lang="en-US" dirty="0">
                <a:solidFill>
                  <a:srgbClr val="374A67"/>
                </a:solidFill>
                <a:latin typeface="consolas" panose="020B0609020204030204" pitchFamily="49" charset="0"/>
              </a:rPr>
              <a:t>    color: #999999;</a:t>
            </a:r>
            <a:endParaRPr lang="en-US" b="0" i="0" dirty="0">
              <a:solidFill>
                <a:srgbClr val="374A67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374A67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b="0" i="0" dirty="0">
              <a:solidFill>
                <a:srgbClr val="374A67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374A67"/>
              </a:solidFill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374A67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374A67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7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C08DA-53AB-95A3-F069-A22B7B937877}"/>
              </a:ext>
            </a:extLst>
          </p:cNvPr>
          <p:cNvSpPr txBox="1"/>
          <p:nvPr/>
        </p:nvSpPr>
        <p:spPr>
          <a:xfrm>
            <a:off x="636028" y="2718797"/>
            <a:ext cx="1091994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@charset "utf-8";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 CSS Document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41BB4-EAE1-85A8-FFCF-6A57CD81AF66}"/>
              </a:ext>
            </a:extLst>
          </p:cNvPr>
          <p:cNvSpPr txBox="1"/>
          <p:nvPr/>
        </p:nvSpPr>
        <p:spPr>
          <a:xfrm>
            <a:off x="636028" y="4168855"/>
            <a:ext cx="1091994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&lt;title&gt;Styles&lt;/title&gt;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Write the body style rule in on ‘styles.css’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‘styles’ and reload page in browser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79179-0DFF-4753-9F98-CE5A82FF05AE}"/>
              </a:ext>
            </a:extLst>
          </p:cNvPr>
          <p:cNvSpPr txBox="1"/>
          <p:nvPr/>
        </p:nvSpPr>
        <p:spPr>
          <a:xfrm>
            <a:off x="636028" y="2718797"/>
            <a:ext cx="1091994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background: #ffffee;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font-family: sans-serif;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236B6-673B-4371-98E3-32853F1485A5}"/>
              </a:ext>
            </a:extLst>
          </p:cNvPr>
          <p:cNvSpPr txBox="1"/>
          <p:nvPr/>
        </p:nvSpPr>
        <p:spPr>
          <a:xfrm>
            <a:off x="636028" y="4168855"/>
            <a:ext cx="1091994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&lt;title&gt;Styles&lt;/title&gt;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&lt;link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&lt;style&gt;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BE652-9134-F1DE-A5FF-5999493970AB}"/>
              </a:ext>
            </a:extLst>
          </p:cNvPr>
          <p:cNvCxnSpPr>
            <a:cxnSpLocks/>
          </p:cNvCxnSpPr>
          <p:nvPr/>
        </p:nvCxnSpPr>
        <p:spPr>
          <a:xfrm>
            <a:off x="698046" y="3015343"/>
            <a:ext cx="80418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DD4481-E9D1-0C45-028A-3495DA2C41A7}"/>
              </a:ext>
            </a:extLst>
          </p:cNvPr>
          <p:cNvCxnSpPr>
            <a:cxnSpLocks/>
          </p:cNvCxnSpPr>
          <p:nvPr/>
        </p:nvCxnSpPr>
        <p:spPr>
          <a:xfrm>
            <a:off x="1240970" y="3286303"/>
            <a:ext cx="248194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D9582E-490E-E7C1-B279-505297BC0B81}"/>
              </a:ext>
            </a:extLst>
          </p:cNvPr>
          <p:cNvCxnSpPr>
            <a:cxnSpLocks/>
          </p:cNvCxnSpPr>
          <p:nvPr/>
        </p:nvCxnSpPr>
        <p:spPr>
          <a:xfrm>
            <a:off x="1240970" y="3559628"/>
            <a:ext cx="298268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9ED95F-F53D-85EA-C5CB-A1B4F5B3A47C}"/>
              </a:ext>
            </a:extLst>
          </p:cNvPr>
          <p:cNvCxnSpPr>
            <a:cxnSpLocks/>
          </p:cNvCxnSpPr>
          <p:nvPr/>
        </p:nvCxnSpPr>
        <p:spPr>
          <a:xfrm>
            <a:off x="698046" y="3897354"/>
            <a:ext cx="14015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D4C9FB-7B69-62AC-B547-6CEE4AF5E60F}"/>
              </a:ext>
            </a:extLst>
          </p:cNvPr>
          <p:cNvCxnSpPr>
            <a:cxnSpLocks/>
          </p:cNvCxnSpPr>
          <p:nvPr/>
        </p:nvCxnSpPr>
        <p:spPr>
          <a:xfrm>
            <a:off x="1262742" y="5280306"/>
            <a:ext cx="560614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99C012-B401-B0FF-22EB-A64922EE7C01}"/>
              </a:ext>
            </a:extLst>
          </p:cNvPr>
          <p:cNvCxnSpPr>
            <a:cxnSpLocks/>
          </p:cNvCxnSpPr>
          <p:nvPr/>
        </p:nvCxnSpPr>
        <p:spPr>
          <a:xfrm>
            <a:off x="1262742" y="5562600"/>
            <a:ext cx="87085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8C3695-E140-B0D4-F46E-1D1658E82AC1}"/>
              </a:ext>
            </a:extLst>
          </p:cNvPr>
          <p:cNvCxnSpPr>
            <a:cxnSpLocks/>
          </p:cNvCxnSpPr>
          <p:nvPr/>
        </p:nvCxnSpPr>
        <p:spPr>
          <a:xfrm>
            <a:off x="1240970" y="6106885"/>
            <a:ext cx="97971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AD01E8-0404-440D-8328-5B27666943AB}"/>
              </a:ext>
            </a:extLst>
          </p:cNvPr>
          <p:cNvSpPr txBox="1"/>
          <p:nvPr/>
        </p:nvSpPr>
        <p:spPr>
          <a:xfrm>
            <a:off x="2598755" y="4984158"/>
            <a:ext cx="38666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sz="600" dirty="0">
                <a:latin typeface="Consolas" panose="020B0609020204030204" pitchFamily="49" charset="0"/>
                <a:cs typeface="Consolas" panose="020B0609020204030204" pitchFamily="49" charset="0"/>
              </a:rPr>
              <a:t>    background: #ffffee;</a:t>
            </a:r>
          </a:p>
          <a:p>
            <a:r>
              <a:rPr lang="en-US" sz="600" dirty="0">
                <a:latin typeface="Consolas" panose="020B0609020204030204" pitchFamily="49" charset="0"/>
                <a:cs typeface="Consolas" panose="020B0609020204030204" pitchFamily="49" charset="0"/>
              </a:rPr>
              <a:t>    font-family: sans-serif;</a:t>
            </a:r>
          </a:p>
          <a:p>
            <a:r>
              <a:rPr lang="en-US" sz="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73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4655442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Reload ‘index’ in browser: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594F5-6CF4-AD7A-144F-DD08FD641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43" y="1552518"/>
            <a:ext cx="7937586" cy="52619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6B1EE-D4CC-117A-71C4-6870EEA8AF9C}"/>
              </a:ext>
            </a:extLst>
          </p:cNvPr>
          <p:cNvCxnSpPr/>
          <p:nvPr/>
        </p:nvCxnSpPr>
        <p:spPr>
          <a:xfrm flipH="1">
            <a:off x="4234543" y="1702760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A56847C-2DF3-BC58-EE8D-0C3DA2684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43" y="1552518"/>
            <a:ext cx="7937586" cy="526194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7DB1E922-31F3-0779-E28F-CFDA7D7801A5}"/>
              </a:ext>
            </a:extLst>
          </p:cNvPr>
          <p:cNvSpPr/>
          <p:nvPr/>
        </p:nvSpPr>
        <p:spPr>
          <a:xfrm>
            <a:off x="9982200" y="2579914"/>
            <a:ext cx="119743" cy="292608"/>
          </a:xfrm>
          <a:prstGeom prst="leftBrace">
            <a:avLst>
              <a:gd name="adj1" fmla="val 32509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0C4C07-9316-A7DE-F201-53B8BF14325E}"/>
              </a:ext>
            </a:extLst>
          </p:cNvPr>
          <p:cNvSpPr txBox="1"/>
          <p:nvPr/>
        </p:nvSpPr>
        <p:spPr>
          <a:xfrm>
            <a:off x="636028" y="2287426"/>
            <a:ext cx="1091994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Write style rules to modify text (embed in ‘index’)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DO NOT TYPE the code in comments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6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236B6-673B-4371-98E3-32853F1485A5}"/>
              </a:ext>
            </a:extLst>
          </p:cNvPr>
          <p:cNvSpPr txBox="1"/>
          <p:nvPr/>
        </p:nvSpPr>
        <p:spPr>
          <a:xfrm>
            <a:off x="636028" y="2286558"/>
            <a:ext cx="1091994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h2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#aaaa99;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font-style: oblique;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italic, oblique, normal */</a:t>
            </a:r>
          </a:p>
          <a:p>
            <a:r>
              <a:rPr lang="en-US" dirty="0">
                <a:latin typeface="Consolas" panose="020B0609020204030204" pitchFamily="49" charset="0"/>
              </a:rPr>
              <a:t>        text-align: center;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left, center, right */</a:t>
            </a:r>
          </a:p>
          <a:p>
            <a:r>
              <a:rPr lang="en-US" dirty="0">
                <a:latin typeface="Consolas" panose="020B0609020204030204" pitchFamily="49" charset="0"/>
              </a:rPr>
              <a:t>        text-decoration: line-through;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underline, overline, line-through */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C756E6-0AE1-E493-8F54-0F0AEDC5DCFF}"/>
              </a:ext>
            </a:extLst>
          </p:cNvPr>
          <p:cNvCxnSpPr>
            <a:cxnSpLocks/>
          </p:cNvCxnSpPr>
          <p:nvPr/>
        </p:nvCxnSpPr>
        <p:spPr>
          <a:xfrm>
            <a:off x="1230085" y="2850874"/>
            <a:ext cx="51162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412944-86D7-167E-18EC-07373BD9AEA4}"/>
              </a:ext>
            </a:extLst>
          </p:cNvPr>
          <p:cNvCxnSpPr>
            <a:cxnSpLocks/>
          </p:cNvCxnSpPr>
          <p:nvPr/>
        </p:nvCxnSpPr>
        <p:spPr>
          <a:xfrm>
            <a:off x="1730828" y="3133903"/>
            <a:ext cx="180702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E14A2B-2075-3434-E589-E43726A6493F}"/>
              </a:ext>
            </a:extLst>
          </p:cNvPr>
          <p:cNvCxnSpPr>
            <a:cxnSpLocks/>
          </p:cNvCxnSpPr>
          <p:nvPr/>
        </p:nvCxnSpPr>
        <p:spPr>
          <a:xfrm>
            <a:off x="1741714" y="3406045"/>
            <a:ext cx="247105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B9F8D1-1E7A-FF23-0C00-E1B60DA46374}"/>
              </a:ext>
            </a:extLst>
          </p:cNvPr>
          <p:cNvCxnSpPr>
            <a:cxnSpLocks/>
          </p:cNvCxnSpPr>
          <p:nvPr/>
        </p:nvCxnSpPr>
        <p:spPr>
          <a:xfrm>
            <a:off x="1730828" y="3689074"/>
            <a:ext cx="235131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5DE22B-14A3-33BA-D776-00FAE8889675}"/>
              </a:ext>
            </a:extLst>
          </p:cNvPr>
          <p:cNvCxnSpPr>
            <a:cxnSpLocks/>
          </p:cNvCxnSpPr>
          <p:nvPr/>
        </p:nvCxnSpPr>
        <p:spPr>
          <a:xfrm>
            <a:off x="1730828" y="3961218"/>
            <a:ext cx="384265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2E6787-2876-1B20-DC79-62653460B8EF}"/>
              </a:ext>
            </a:extLst>
          </p:cNvPr>
          <p:cNvCxnSpPr>
            <a:cxnSpLocks/>
          </p:cNvCxnSpPr>
          <p:nvPr/>
        </p:nvCxnSpPr>
        <p:spPr>
          <a:xfrm>
            <a:off x="1208313" y="4266017"/>
            <a:ext cx="17417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56847C-2DF3-BC58-EE8D-0C3DA268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43" y="1552518"/>
            <a:ext cx="7937586" cy="5261940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7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4655442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Reload ‘index’ in browser: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6B1EE-D4CC-117A-71C4-6870EEA8AF9C}"/>
              </a:ext>
            </a:extLst>
          </p:cNvPr>
          <p:cNvCxnSpPr/>
          <p:nvPr/>
        </p:nvCxnSpPr>
        <p:spPr>
          <a:xfrm flipH="1">
            <a:off x="4234543" y="1702760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9CF6E8-1D84-75B0-72DB-C9CA4D98D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43" y="1552518"/>
            <a:ext cx="7937586" cy="52619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FD714A-0D76-6A9C-299F-5DE325E08204}"/>
              </a:ext>
            </a:extLst>
          </p:cNvPr>
          <p:cNvCxnSpPr/>
          <p:nvPr/>
        </p:nvCxnSpPr>
        <p:spPr>
          <a:xfrm flipH="1">
            <a:off x="8958943" y="2453874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2BBF009-1E7E-2591-0A83-2FBF23B4F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341" y="1552518"/>
            <a:ext cx="7937587" cy="526194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7DB1E922-31F3-0779-E28F-CFDA7D7801A5}"/>
              </a:ext>
            </a:extLst>
          </p:cNvPr>
          <p:cNvSpPr/>
          <p:nvPr/>
        </p:nvSpPr>
        <p:spPr>
          <a:xfrm>
            <a:off x="9987904" y="2561490"/>
            <a:ext cx="168468" cy="1585967"/>
          </a:xfrm>
          <a:prstGeom prst="leftBrace">
            <a:avLst>
              <a:gd name="adj1" fmla="val 32509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94EB81-916D-7BE0-0711-40698C270FBA}"/>
              </a:ext>
            </a:extLst>
          </p:cNvPr>
          <p:cNvSpPr txBox="1"/>
          <p:nvPr/>
        </p:nvSpPr>
        <p:spPr>
          <a:xfrm>
            <a:off x="636028" y="2286558"/>
            <a:ext cx="1091994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h2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#aaaa99;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font-style: oblique;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italic, oblique, normal */</a:t>
            </a:r>
          </a:p>
          <a:p>
            <a:r>
              <a:rPr lang="en-US" dirty="0">
                <a:latin typeface="Consolas" panose="020B0609020204030204" pitchFamily="49" charset="0"/>
              </a:rPr>
              <a:t>        text-align: center;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left, center, right */</a:t>
            </a:r>
          </a:p>
          <a:p>
            <a:r>
              <a:rPr lang="en-US" dirty="0">
                <a:latin typeface="Consolas" panose="020B0609020204030204" pitchFamily="49" charset="0"/>
              </a:rPr>
              <a:t>        text-decoration: line-through;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underline, overline, strikethrough */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a unique style to 1</a:t>
            </a:r>
            <a:r>
              <a:rPr lang="en-US" sz="3200" baseline="30000" dirty="0">
                <a:latin typeface="Sylfaen" pitchFamily="18" charset="0"/>
              </a:rPr>
              <a:t>st</a:t>
            </a:r>
            <a:r>
              <a:rPr lang="en-US" sz="3200" dirty="0">
                <a:latin typeface="Sylfaen" pitchFamily="18" charset="0"/>
              </a:rPr>
              <a:t> &lt;h2&gt; element on page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Order of CSS </a:t>
            </a:r>
            <a:r>
              <a:rPr lang="en-US" sz="3200" i="1" dirty="0">
                <a:latin typeface="Sylfaen" pitchFamily="18" charset="0"/>
              </a:rPr>
              <a:t>generally</a:t>
            </a:r>
            <a:r>
              <a:rPr lang="en-US" sz="3200" dirty="0">
                <a:latin typeface="Sylfaen" pitchFamily="18" charset="0"/>
              </a:rPr>
              <a:t> not important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8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236B6-673B-4371-98E3-32853F1485A5}"/>
              </a:ext>
            </a:extLst>
          </p:cNvPr>
          <p:cNvSpPr txBox="1"/>
          <p:nvPr/>
        </p:nvSpPr>
        <p:spPr>
          <a:xfrm>
            <a:off x="636028" y="2286558"/>
            <a:ext cx="1091994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h2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#aaaa99;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font-style: oblique;              /* italic, oblique, normal */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text-align: center;               /* left, center, right */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text-decoration: line-through;   /* underline, overline, strikethrough */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latin typeface="Consolas" panose="020B0609020204030204" pitchFamily="49" charset="0"/>
              </a:rPr>
              <a:t>    #one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font-variant: small-caps;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normal, small-caps, initial, inherit */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4485E0-04C3-B3A4-6058-531C1435A051}"/>
              </a:ext>
            </a:extLst>
          </p:cNvPr>
          <p:cNvCxnSpPr>
            <a:cxnSpLocks/>
          </p:cNvCxnSpPr>
          <p:nvPr/>
        </p:nvCxnSpPr>
        <p:spPr>
          <a:xfrm>
            <a:off x="1240970" y="4507626"/>
            <a:ext cx="74023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4DFA2-B5CA-90C7-E80C-E08DC783BB89}"/>
              </a:ext>
            </a:extLst>
          </p:cNvPr>
          <p:cNvCxnSpPr>
            <a:cxnSpLocks/>
          </p:cNvCxnSpPr>
          <p:nvPr/>
        </p:nvCxnSpPr>
        <p:spPr>
          <a:xfrm>
            <a:off x="1730829" y="4779768"/>
            <a:ext cx="310242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01C795-5287-377B-9FD9-632B514DE6B6}"/>
              </a:ext>
            </a:extLst>
          </p:cNvPr>
          <p:cNvCxnSpPr>
            <a:cxnSpLocks/>
          </p:cNvCxnSpPr>
          <p:nvPr/>
        </p:nvCxnSpPr>
        <p:spPr>
          <a:xfrm>
            <a:off x="1208312" y="5084569"/>
            <a:ext cx="14151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F09117-4156-115B-F3C0-C8981B958348}"/>
              </a:ext>
            </a:extLst>
          </p:cNvPr>
          <p:cNvSpPr txBox="1"/>
          <p:nvPr/>
        </p:nvSpPr>
        <p:spPr>
          <a:xfrm>
            <a:off x="636028" y="5795211"/>
            <a:ext cx="109199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&lt;h2&gt;Subtitle&lt;/h2&gt;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6E02-62E2-FAE0-F820-67235ECFC170}"/>
              </a:ext>
            </a:extLst>
          </p:cNvPr>
          <p:cNvSpPr txBox="1"/>
          <p:nvPr/>
        </p:nvSpPr>
        <p:spPr>
          <a:xfrm>
            <a:off x="636028" y="5795211"/>
            <a:ext cx="109199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&lt;h2 </a:t>
            </a:r>
            <a:r>
              <a:rPr lang="en-US" dirty="0">
                <a:latin typeface="Consolas" panose="020B0609020204030204" pitchFamily="49" charset="0"/>
              </a:rPr>
              <a:t>id="one"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&gt;Subtitle&lt;/h2&gt;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A445D4-C4F5-12AA-4051-36616310BB2E}"/>
              </a:ext>
            </a:extLst>
          </p:cNvPr>
          <p:cNvCxnSpPr>
            <a:cxnSpLocks/>
          </p:cNvCxnSpPr>
          <p:nvPr/>
        </p:nvCxnSpPr>
        <p:spPr>
          <a:xfrm>
            <a:off x="1240970" y="6086054"/>
            <a:ext cx="10123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DEAB-22F9-6DA0-4FD2-5F782920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BBF009-1E7E-2591-0A83-2FBF23B4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41" y="1552518"/>
            <a:ext cx="7937587" cy="5261940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155FEE9-E712-D599-2BF7-68D3D1C0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9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60871B-5463-DF31-F16B-7E17A6E7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155854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Text &amp; Image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FEE07-DC0B-5233-833B-D3D1C343ADE4}"/>
              </a:ext>
            </a:extLst>
          </p:cNvPr>
          <p:cNvSpPr txBox="1"/>
          <p:nvPr/>
        </p:nvSpPr>
        <p:spPr>
          <a:xfrm>
            <a:off x="657876" y="795574"/>
            <a:ext cx="582563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&amp; reload ‘index’ in browser: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6B1EE-D4CC-117A-71C4-6870EEA8AF9C}"/>
              </a:ext>
            </a:extLst>
          </p:cNvPr>
          <p:cNvCxnSpPr/>
          <p:nvPr/>
        </p:nvCxnSpPr>
        <p:spPr>
          <a:xfrm flipH="1">
            <a:off x="4234543" y="1702760"/>
            <a:ext cx="326572" cy="1741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76F05D-E057-495D-18A7-62D187093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340" y="1552518"/>
            <a:ext cx="7937587" cy="526194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7DB1E922-31F3-0779-E28F-CFDA7D7801A5}"/>
              </a:ext>
            </a:extLst>
          </p:cNvPr>
          <p:cNvSpPr/>
          <p:nvPr/>
        </p:nvSpPr>
        <p:spPr>
          <a:xfrm>
            <a:off x="9892654" y="2380514"/>
            <a:ext cx="165746" cy="2039086"/>
          </a:xfrm>
          <a:prstGeom prst="leftBrace">
            <a:avLst>
              <a:gd name="adj1" fmla="val 32509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26359</TotalTime>
  <Words>1870</Words>
  <Application>Microsoft Office PowerPoint</Application>
  <PresentationFormat>Widescreen</PresentationFormat>
  <Paragraphs>326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Sylfaen</vt:lpstr>
      <vt:lpstr>Calibri</vt:lpstr>
      <vt:lpstr>Consolas</vt:lpstr>
      <vt:lpstr>Arial</vt:lpstr>
      <vt:lpstr>Consolas</vt:lpstr>
      <vt:lpstr>Office Theme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Lab: Text &amp; Image Styles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706</cp:revision>
  <cp:lastPrinted>2016-12-31T22:41:48Z</cp:lastPrinted>
  <dcterms:created xsi:type="dcterms:W3CDTF">2012-12-25T05:23:22Z</dcterms:created>
  <dcterms:modified xsi:type="dcterms:W3CDTF">2024-08-14T16:50:16Z</dcterms:modified>
</cp:coreProperties>
</file>