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60" r:id="rId4"/>
    <p:sldId id="257" r:id="rId5"/>
    <p:sldId id="261" r:id="rId6"/>
    <p:sldId id="258" r:id="rId7"/>
    <p:sldId id="262" r:id="rId8"/>
    <p:sldId id="259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382F04-6745-46BF-8709-EEBFF7D58E68}" v="23" dt="2025-01-12T20:44:47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yathri Telaprolu" userId="8ce59aba04f9d245" providerId="LiveId" clId="{7C382F04-6745-46BF-8709-EEBFF7D58E68}"/>
    <pc:docChg chg="custSel addSld delSld modSld sldOrd">
      <pc:chgData name="Gayathri Telaprolu" userId="8ce59aba04f9d245" providerId="LiveId" clId="{7C382F04-6745-46BF-8709-EEBFF7D58E68}" dt="2025-01-12T21:19:49.811" v="1113" actId="1036"/>
      <pc:docMkLst>
        <pc:docMk/>
      </pc:docMkLst>
      <pc:sldChg chg="modSp mod">
        <pc:chgData name="Gayathri Telaprolu" userId="8ce59aba04f9d245" providerId="LiveId" clId="{7C382F04-6745-46BF-8709-EEBFF7D58E68}" dt="2025-01-12T16:24:32.108" v="1010" actId="14100"/>
        <pc:sldMkLst>
          <pc:docMk/>
          <pc:sldMk cId="186335641" sldId="256"/>
        </pc:sldMkLst>
        <pc:cxnChg chg="mod">
          <ac:chgData name="Gayathri Telaprolu" userId="8ce59aba04f9d245" providerId="LiveId" clId="{7C382F04-6745-46BF-8709-EEBFF7D58E68}" dt="2025-01-12T16:24:32.108" v="1010" actId="14100"/>
          <ac:cxnSpMkLst>
            <pc:docMk/>
            <pc:sldMk cId="186335641" sldId="256"/>
            <ac:cxnSpMk id="18" creationId="{5525C31A-25C5-0421-15C3-E84545D10210}"/>
          </ac:cxnSpMkLst>
        </pc:cxnChg>
      </pc:sldChg>
      <pc:sldChg chg="addSp delSp modSp new mod">
        <pc:chgData name="Gayathri Telaprolu" userId="8ce59aba04f9d245" providerId="LiveId" clId="{7C382F04-6745-46BF-8709-EEBFF7D58E68}" dt="2025-01-12T21:19:49.811" v="1113" actId="1036"/>
        <pc:sldMkLst>
          <pc:docMk/>
          <pc:sldMk cId="1539505880" sldId="257"/>
        </pc:sldMkLst>
        <pc:spChg chg="add mod">
          <ac:chgData name="Gayathri Telaprolu" userId="8ce59aba04f9d245" providerId="LiveId" clId="{7C382F04-6745-46BF-8709-EEBFF7D58E68}" dt="2025-01-12T16:28:44.219" v="1012" actId="1036"/>
          <ac:spMkLst>
            <pc:docMk/>
            <pc:sldMk cId="1539505880" sldId="257"/>
            <ac:spMk id="2" creationId="{476FC412-526A-C14B-DA4F-22ABE31ACD6C}"/>
          </ac:spMkLst>
        </pc:spChg>
        <pc:spChg chg="add mod">
          <ac:chgData name="Gayathri Telaprolu" userId="8ce59aba04f9d245" providerId="LiveId" clId="{7C382F04-6745-46BF-8709-EEBFF7D58E68}" dt="2025-01-11T16:44:57.852" v="71" actId="20577"/>
          <ac:spMkLst>
            <pc:docMk/>
            <pc:sldMk cId="1539505880" sldId="257"/>
            <ac:spMk id="3" creationId="{5A22B18A-0AB2-9AA8-D15A-A02AF37EC19A}"/>
          </ac:spMkLst>
        </pc:spChg>
        <pc:spChg chg="add del">
          <ac:chgData name="Gayathri Telaprolu" userId="8ce59aba04f9d245" providerId="LiveId" clId="{7C382F04-6745-46BF-8709-EEBFF7D58E68}" dt="2025-01-11T16:33:42.071" v="9" actId="478"/>
          <ac:spMkLst>
            <pc:docMk/>
            <pc:sldMk cId="1539505880" sldId="257"/>
            <ac:spMk id="6" creationId="{67418CB3-CC49-B115-C200-E9DB40750082}"/>
          </ac:spMkLst>
        </pc:spChg>
        <pc:spChg chg="add mod">
          <ac:chgData name="Gayathri Telaprolu" userId="8ce59aba04f9d245" providerId="LiveId" clId="{7C382F04-6745-46BF-8709-EEBFF7D58E68}" dt="2025-01-11T16:45:32.385" v="112" actId="14100"/>
          <ac:spMkLst>
            <pc:docMk/>
            <pc:sldMk cId="1539505880" sldId="257"/>
            <ac:spMk id="7" creationId="{CD008CDF-3B57-E50E-7096-B7033001B1B8}"/>
          </ac:spMkLst>
        </pc:spChg>
        <pc:spChg chg="add mod">
          <ac:chgData name="Gayathri Telaprolu" userId="8ce59aba04f9d245" providerId="LiveId" clId="{7C382F04-6745-46BF-8709-EEBFF7D58E68}" dt="2025-01-11T16:45:42.716" v="115" actId="14100"/>
          <ac:spMkLst>
            <pc:docMk/>
            <pc:sldMk cId="1539505880" sldId="257"/>
            <ac:spMk id="13" creationId="{032E29D9-0721-5D30-AAA1-2F8B957BCA68}"/>
          </ac:spMkLst>
        </pc:spChg>
        <pc:spChg chg="add mod">
          <ac:chgData name="Gayathri Telaprolu" userId="8ce59aba04f9d245" providerId="LiveId" clId="{7C382F04-6745-46BF-8709-EEBFF7D58E68}" dt="2025-01-11T16:46:16.920" v="142" actId="20577"/>
          <ac:spMkLst>
            <pc:docMk/>
            <pc:sldMk cId="1539505880" sldId="257"/>
            <ac:spMk id="18" creationId="{89D157A8-DB50-CE4F-59F6-C95EEC53F569}"/>
          </ac:spMkLst>
        </pc:spChg>
        <pc:spChg chg="add mod">
          <ac:chgData name="Gayathri Telaprolu" userId="8ce59aba04f9d245" providerId="LiveId" clId="{7C382F04-6745-46BF-8709-EEBFF7D58E68}" dt="2025-01-11T16:40:12.377" v="62" actId="1076"/>
          <ac:spMkLst>
            <pc:docMk/>
            <pc:sldMk cId="1539505880" sldId="257"/>
            <ac:spMk id="21" creationId="{D481D9E4-9755-4F9B-059A-FAAC8F64C309}"/>
          </ac:spMkLst>
        </pc:spChg>
        <pc:spChg chg="add mod">
          <ac:chgData name="Gayathri Telaprolu" userId="8ce59aba04f9d245" providerId="LiveId" clId="{7C382F04-6745-46BF-8709-EEBFF7D58E68}" dt="2025-01-11T16:46:21.700" v="145" actId="20577"/>
          <ac:spMkLst>
            <pc:docMk/>
            <pc:sldMk cId="1539505880" sldId="257"/>
            <ac:spMk id="24" creationId="{7E76FF34-DDC3-1731-75F0-2D1F570E22E5}"/>
          </ac:spMkLst>
        </pc:spChg>
        <pc:spChg chg="add mod">
          <ac:chgData name="Gayathri Telaprolu" userId="8ce59aba04f9d245" providerId="LiveId" clId="{7C382F04-6745-46BF-8709-EEBFF7D58E68}" dt="2025-01-11T16:47:14.725" v="162" actId="14100"/>
          <ac:spMkLst>
            <pc:docMk/>
            <pc:sldMk cId="1539505880" sldId="257"/>
            <ac:spMk id="26" creationId="{49EB9342-56C0-562F-5D31-F5A33FC77243}"/>
          </ac:spMkLst>
        </pc:spChg>
        <pc:spChg chg="add del mod">
          <ac:chgData name="Gayathri Telaprolu" userId="8ce59aba04f9d245" providerId="LiveId" clId="{7C382F04-6745-46BF-8709-EEBFF7D58E68}" dt="2025-01-11T16:48:09.129" v="167"/>
          <ac:spMkLst>
            <pc:docMk/>
            <pc:sldMk cId="1539505880" sldId="257"/>
            <ac:spMk id="52" creationId="{8E4E4AB9-21AA-4E40-B96C-F7A0490DD4D9}"/>
          </ac:spMkLst>
        </pc:spChg>
        <pc:spChg chg="add mod">
          <ac:chgData name="Gayathri Telaprolu" userId="8ce59aba04f9d245" providerId="LiveId" clId="{7C382F04-6745-46BF-8709-EEBFF7D58E68}" dt="2025-01-11T16:48:36.126" v="185" actId="20577"/>
          <ac:spMkLst>
            <pc:docMk/>
            <pc:sldMk cId="1539505880" sldId="257"/>
            <ac:spMk id="53" creationId="{790FEFF9-6EE6-F14D-7495-700BCCCC6632}"/>
          </ac:spMkLst>
        </pc:spChg>
        <pc:spChg chg="add mod">
          <ac:chgData name="Gayathri Telaprolu" userId="8ce59aba04f9d245" providerId="LiveId" clId="{7C382F04-6745-46BF-8709-EEBFF7D58E68}" dt="2025-01-11T16:48:57.132" v="202" actId="20577"/>
          <ac:spMkLst>
            <pc:docMk/>
            <pc:sldMk cId="1539505880" sldId="257"/>
            <ac:spMk id="54" creationId="{E44C72EC-9E14-7505-D9A4-74F2BF5169E0}"/>
          </ac:spMkLst>
        </pc:spChg>
        <pc:spChg chg="add mod">
          <ac:chgData name="Gayathri Telaprolu" userId="8ce59aba04f9d245" providerId="LiveId" clId="{7C382F04-6745-46BF-8709-EEBFF7D58E68}" dt="2025-01-11T16:49:37.458" v="220" actId="113"/>
          <ac:spMkLst>
            <pc:docMk/>
            <pc:sldMk cId="1539505880" sldId="257"/>
            <ac:spMk id="55" creationId="{7A74C699-5EF6-9BDC-9D40-DC58BCBD02D3}"/>
          </ac:spMkLst>
        </pc:spChg>
        <pc:cxnChg chg="add mod">
          <ac:chgData name="Gayathri Telaprolu" userId="8ce59aba04f9d245" providerId="LiveId" clId="{7C382F04-6745-46BF-8709-EEBFF7D58E68}" dt="2025-01-11T16:45:49.844" v="116" actId="14100"/>
          <ac:cxnSpMkLst>
            <pc:docMk/>
            <pc:sldMk cId="1539505880" sldId="257"/>
            <ac:cxnSpMk id="5" creationId="{FC2F6911-205C-FCA2-9A16-BB84B5FDD7A2}"/>
          </ac:cxnSpMkLst>
        </pc:cxnChg>
        <pc:cxnChg chg="add mod">
          <ac:chgData name="Gayathri Telaprolu" userId="8ce59aba04f9d245" providerId="LiveId" clId="{7C382F04-6745-46BF-8709-EEBFF7D58E68}" dt="2025-01-11T16:45:39.031" v="114" actId="14100"/>
          <ac:cxnSpMkLst>
            <pc:docMk/>
            <pc:sldMk cId="1539505880" sldId="257"/>
            <ac:cxnSpMk id="9" creationId="{C60C5C2D-3317-5059-1CCB-B96C98CC5493}"/>
          </ac:cxnSpMkLst>
        </pc:cxnChg>
        <pc:cxnChg chg="add del">
          <ac:chgData name="Gayathri Telaprolu" userId="8ce59aba04f9d245" providerId="LiveId" clId="{7C382F04-6745-46BF-8709-EEBFF7D58E68}" dt="2025-01-11T16:35:33.108" v="29" actId="478"/>
          <ac:cxnSpMkLst>
            <pc:docMk/>
            <pc:sldMk cId="1539505880" sldId="257"/>
            <ac:cxnSpMk id="15" creationId="{94B7026E-BD86-D8A3-000E-FD1541896983}"/>
          </ac:cxnSpMkLst>
        </pc:cxnChg>
        <pc:cxnChg chg="add del mod">
          <ac:chgData name="Gayathri Telaprolu" userId="8ce59aba04f9d245" providerId="LiveId" clId="{7C382F04-6745-46BF-8709-EEBFF7D58E68}" dt="2025-01-11T16:36:09.821" v="31" actId="478"/>
          <ac:cxnSpMkLst>
            <pc:docMk/>
            <pc:sldMk cId="1539505880" sldId="257"/>
            <ac:cxnSpMk id="17" creationId="{C67B0185-D1E3-A99E-D2B4-7BB0646AC537}"/>
          </ac:cxnSpMkLst>
        </pc:cxnChg>
        <pc:cxnChg chg="add mod">
          <ac:chgData name="Gayathri Telaprolu" userId="8ce59aba04f9d245" providerId="LiveId" clId="{7C382F04-6745-46BF-8709-EEBFF7D58E68}" dt="2025-01-12T20:43:12.053" v="1013" actId="14100"/>
          <ac:cxnSpMkLst>
            <pc:docMk/>
            <pc:sldMk cId="1539505880" sldId="257"/>
            <ac:cxnSpMk id="20" creationId="{49111674-57CD-84A1-899B-DB45D7BBF04F}"/>
          </ac:cxnSpMkLst>
        </pc:cxnChg>
        <pc:cxnChg chg="add mod">
          <ac:chgData name="Gayathri Telaprolu" userId="8ce59aba04f9d245" providerId="LiveId" clId="{7C382F04-6745-46BF-8709-EEBFF7D58E68}" dt="2025-01-11T16:39:09.371" v="55" actId="14100"/>
          <ac:cxnSpMkLst>
            <pc:docMk/>
            <pc:sldMk cId="1539505880" sldId="257"/>
            <ac:cxnSpMk id="23" creationId="{C6AC5F1B-84FF-25BD-583A-BBAA4F0ED3ED}"/>
          </ac:cxnSpMkLst>
        </pc:cxnChg>
        <pc:cxnChg chg="add mod">
          <ac:chgData name="Gayathri Telaprolu" userId="8ce59aba04f9d245" providerId="LiveId" clId="{7C382F04-6745-46BF-8709-EEBFF7D58E68}" dt="2025-01-11T16:47:19.379" v="163" actId="14100"/>
          <ac:cxnSpMkLst>
            <pc:docMk/>
            <pc:sldMk cId="1539505880" sldId="257"/>
            <ac:cxnSpMk id="28" creationId="{9F6E72B4-6D4E-2D16-7642-F117E99967BC}"/>
          </ac:cxnSpMkLst>
        </pc:cxnChg>
        <pc:cxnChg chg="add mod">
          <ac:chgData name="Gayathri Telaprolu" userId="8ce59aba04f9d245" providerId="LiveId" clId="{7C382F04-6745-46BF-8709-EEBFF7D58E68}" dt="2025-01-11T16:47:14.725" v="162" actId="14100"/>
          <ac:cxnSpMkLst>
            <pc:docMk/>
            <pc:sldMk cId="1539505880" sldId="257"/>
            <ac:cxnSpMk id="30" creationId="{3A75AE6C-9065-9E34-73CE-9853253DCBD0}"/>
          </ac:cxnSpMkLst>
        </pc:cxnChg>
        <pc:cxnChg chg="add del mod">
          <ac:chgData name="Gayathri Telaprolu" userId="8ce59aba04f9d245" providerId="LiveId" clId="{7C382F04-6745-46BF-8709-EEBFF7D58E68}" dt="2025-01-11T16:40:40.591" v="65" actId="478"/>
          <ac:cxnSpMkLst>
            <pc:docMk/>
            <pc:sldMk cId="1539505880" sldId="257"/>
            <ac:cxnSpMk id="32" creationId="{3B0B7CF9-6642-58EE-CCB6-3852B7ADA063}"/>
          </ac:cxnSpMkLst>
        </pc:cxnChg>
        <pc:cxnChg chg="add mod">
          <ac:chgData name="Gayathri Telaprolu" userId="8ce59aba04f9d245" providerId="LiveId" clId="{7C382F04-6745-46BF-8709-EEBFF7D58E68}" dt="2025-01-12T21:19:49.811" v="1113" actId="1036"/>
          <ac:cxnSpMkLst>
            <pc:docMk/>
            <pc:sldMk cId="1539505880" sldId="257"/>
            <ac:cxnSpMk id="35" creationId="{F959C48E-4708-F9A3-577B-D72B82FF0B12}"/>
          </ac:cxnSpMkLst>
        </pc:cxnChg>
      </pc:sldChg>
      <pc:sldChg chg="addSp delSp modSp new mod">
        <pc:chgData name="Gayathri Telaprolu" userId="8ce59aba04f9d245" providerId="LiveId" clId="{7C382F04-6745-46BF-8709-EEBFF7D58E68}" dt="2025-01-11T17:00:57.219" v="469" actId="113"/>
        <pc:sldMkLst>
          <pc:docMk/>
          <pc:sldMk cId="2883470632" sldId="258"/>
        </pc:sldMkLst>
        <pc:spChg chg="add mod">
          <ac:chgData name="Gayathri Telaprolu" userId="8ce59aba04f9d245" providerId="LiveId" clId="{7C382F04-6745-46BF-8709-EEBFF7D58E68}" dt="2025-01-11T16:54:05.100" v="233" actId="1076"/>
          <ac:spMkLst>
            <pc:docMk/>
            <pc:sldMk cId="2883470632" sldId="258"/>
            <ac:spMk id="2" creationId="{0B3F42D2-C75D-B017-43C6-E7DDD6420723}"/>
          </ac:spMkLst>
        </pc:spChg>
        <pc:spChg chg="add mod">
          <ac:chgData name="Gayathri Telaprolu" userId="8ce59aba04f9d245" providerId="LiveId" clId="{7C382F04-6745-46BF-8709-EEBFF7D58E68}" dt="2025-01-11T17:00:23.924" v="452" actId="20577"/>
          <ac:spMkLst>
            <pc:docMk/>
            <pc:sldMk cId="2883470632" sldId="258"/>
            <ac:spMk id="3" creationId="{1DC44A89-8B6C-033D-E889-BB5DF5B55A0D}"/>
          </ac:spMkLst>
        </pc:spChg>
        <pc:spChg chg="add mod">
          <ac:chgData name="Gayathri Telaprolu" userId="8ce59aba04f9d245" providerId="LiveId" clId="{7C382F04-6745-46BF-8709-EEBFF7D58E68}" dt="2025-01-11T16:55:33.239" v="248" actId="14100"/>
          <ac:spMkLst>
            <pc:docMk/>
            <pc:sldMk cId="2883470632" sldId="258"/>
            <ac:spMk id="4" creationId="{53B256C5-9F58-1728-831D-59DA7A5782E3}"/>
          </ac:spMkLst>
        </pc:spChg>
        <pc:spChg chg="add mod">
          <ac:chgData name="Gayathri Telaprolu" userId="8ce59aba04f9d245" providerId="LiveId" clId="{7C382F04-6745-46BF-8709-EEBFF7D58E68}" dt="2025-01-11T16:58:43.943" v="325" actId="20577"/>
          <ac:spMkLst>
            <pc:docMk/>
            <pc:sldMk cId="2883470632" sldId="258"/>
            <ac:spMk id="5" creationId="{FE26ECE5-C47C-1CE9-BC4E-52BB8711A0E6}"/>
          </ac:spMkLst>
        </pc:spChg>
        <pc:spChg chg="add mod">
          <ac:chgData name="Gayathri Telaprolu" userId="8ce59aba04f9d245" providerId="LiveId" clId="{7C382F04-6745-46BF-8709-EEBFF7D58E68}" dt="2025-01-11T16:58:59.421" v="340" actId="20577"/>
          <ac:spMkLst>
            <pc:docMk/>
            <pc:sldMk cId="2883470632" sldId="258"/>
            <ac:spMk id="6" creationId="{0828C8CD-563B-98EF-B886-43C9C2F2B9CF}"/>
          </ac:spMkLst>
        </pc:spChg>
        <pc:spChg chg="add mod">
          <ac:chgData name="Gayathri Telaprolu" userId="8ce59aba04f9d245" providerId="LiveId" clId="{7C382F04-6745-46BF-8709-EEBFF7D58E68}" dt="2025-01-11T16:59:11.305" v="348" actId="20577"/>
          <ac:spMkLst>
            <pc:docMk/>
            <pc:sldMk cId="2883470632" sldId="258"/>
            <ac:spMk id="7" creationId="{F97D0108-D2C0-AEBC-E7D3-99E7789B47A0}"/>
          </ac:spMkLst>
        </pc:spChg>
        <pc:spChg chg="add mod">
          <ac:chgData name="Gayathri Telaprolu" userId="8ce59aba04f9d245" providerId="LiveId" clId="{7C382F04-6745-46BF-8709-EEBFF7D58E68}" dt="2025-01-11T17:00:28.406" v="455" actId="20577"/>
          <ac:spMkLst>
            <pc:docMk/>
            <pc:sldMk cId="2883470632" sldId="258"/>
            <ac:spMk id="12" creationId="{773B859C-E1FE-23F1-5EAE-998EFD15A07C}"/>
          </ac:spMkLst>
        </pc:spChg>
        <pc:spChg chg="add mod">
          <ac:chgData name="Gayathri Telaprolu" userId="8ce59aba04f9d245" providerId="LiveId" clId="{7C382F04-6745-46BF-8709-EEBFF7D58E68}" dt="2025-01-11T16:58:33.296" v="314" actId="20577"/>
          <ac:spMkLst>
            <pc:docMk/>
            <pc:sldMk cId="2883470632" sldId="258"/>
            <ac:spMk id="19" creationId="{2A869CBA-EF67-BE11-7497-778629019B81}"/>
          </ac:spMkLst>
        </pc:spChg>
        <pc:spChg chg="add del mod">
          <ac:chgData name="Gayathri Telaprolu" userId="8ce59aba04f9d245" providerId="LiveId" clId="{7C382F04-6745-46BF-8709-EEBFF7D58E68}" dt="2025-01-11T16:57:13.385" v="258"/>
          <ac:spMkLst>
            <pc:docMk/>
            <pc:sldMk cId="2883470632" sldId="258"/>
            <ac:spMk id="22" creationId="{00DFFFC8-12F0-CB72-48E6-89FF8BDEA6B2}"/>
          </ac:spMkLst>
        </pc:spChg>
        <pc:spChg chg="add mod">
          <ac:chgData name="Gayathri Telaprolu" userId="8ce59aba04f9d245" providerId="LiveId" clId="{7C382F04-6745-46BF-8709-EEBFF7D58E68}" dt="2025-01-11T16:57:30.637" v="274" actId="20577"/>
          <ac:spMkLst>
            <pc:docMk/>
            <pc:sldMk cId="2883470632" sldId="258"/>
            <ac:spMk id="23" creationId="{3D9DC80E-949F-D7E7-A972-CF60E67E5FCB}"/>
          </ac:spMkLst>
        </pc:spChg>
        <pc:spChg chg="add mod">
          <ac:chgData name="Gayathri Telaprolu" userId="8ce59aba04f9d245" providerId="LiveId" clId="{7C382F04-6745-46BF-8709-EEBFF7D58E68}" dt="2025-01-11T16:57:46.956" v="287" actId="20577"/>
          <ac:spMkLst>
            <pc:docMk/>
            <pc:sldMk cId="2883470632" sldId="258"/>
            <ac:spMk id="24" creationId="{46D368A3-F03D-2A10-1AB3-B67DC3BCA3EB}"/>
          </ac:spMkLst>
        </pc:spChg>
        <pc:spChg chg="add mod">
          <ac:chgData name="Gayathri Telaprolu" userId="8ce59aba04f9d245" providerId="LiveId" clId="{7C382F04-6745-46BF-8709-EEBFF7D58E68}" dt="2025-01-11T16:58:05.460" v="304" actId="20577"/>
          <ac:spMkLst>
            <pc:docMk/>
            <pc:sldMk cId="2883470632" sldId="258"/>
            <ac:spMk id="25" creationId="{529D1562-7820-5511-2141-9791596E8599}"/>
          </ac:spMkLst>
        </pc:spChg>
        <pc:spChg chg="add mod">
          <ac:chgData name="Gayathri Telaprolu" userId="8ce59aba04f9d245" providerId="LiveId" clId="{7C382F04-6745-46BF-8709-EEBFF7D58E68}" dt="2025-01-11T17:00:57.219" v="469" actId="113"/>
          <ac:spMkLst>
            <pc:docMk/>
            <pc:sldMk cId="2883470632" sldId="258"/>
            <ac:spMk id="26" creationId="{01DFB7B9-1E64-024F-54DA-44CC5F2FD612}"/>
          </ac:spMkLst>
        </pc:spChg>
        <pc:cxnChg chg="add">
          <ac:chgData name="Gayathri Telaprolu" userId="8ce59aba04f9d245" providerId="LiveId" clId="{7C382F04-6745-46BF-8709-EEBFF7D58E68}" dt="2025-01-11T16:55:05.695" v="244" actId="11529"/>
          <ac:cxnSpMkLst>
            <pc:docMk/>
            <pc:sldMk cId="2883470632" sldId="258"/>
            <ac:cxnSpMk id="9" creationId="{3A9AAC2E-8815-D568-3698-F37DB47EC453}"/>
          </ac:cxnSpMkLst>
        </pc:cxnChg>
        <pc:cxnChg chg="add mod">
          <ac:chgData name="Gayathri Telaprolu" userId="8ce59aba04f9d245" providerId="LiveId" clId="{7C382F04-6745-46BF-8709-EEBFF7D58E68}" dt="2025-01-11T16:55:49.181" v="251" actId="14100"/>
          <ac:cxnSpMkLst>
            <pc:docMk/>
            <pc:sldMk cId="2883470632" sldId="258"/>
            <ac:cxnSpMk id="11" creationId="{665F121B-FD3D-FBF3-01DC-ADD5228F6012}"/>
          </ac:cxnSpMkLst>
        </pc:cxnChg>
        <pc:cxnChg chg="add">
          <ac:chgData name="Gayathri Telaprolu" userId="8ce59aba04f9d245" providerId="LiveId" clId="{7C382F04-6745-46BF-8709-EEBFF7D58E68}" dt="2025-01-11T16:56:18.120" v="252" actId="11529"/>
          <ac:cxnSpMkLst>
            <pc:docMk/>
            <pc:sldMk cId="2883470632" sldId="258"/>
            <ac:cxnSpMk id="18" creationId="{29BFC341-83CA-BFC4-D2B6-82C4C9254904}"/>
          </ac:cxnSpMkLst>
        </pc:cxnChg>
        <pc:cxnChg chg="add">
          <ac:chgData name="Gayathri Telaprolu" userId="8ce59aba04f9d245" providerId="LiveId" clId="{7C382F04-6745-46BF-8709-EEBFF7D58E68}" dt="2025-01-11T16:56:40.156" v="255" actId="11529"/>
          <ac:cxnSpMkLst>
            <pc:docMk/>
            <pc:sldMk cId="2883470632" sldId="258"/>
            <ac:cxnSpMk id="21" creationId="{214E4D7F-D41F-E7EE-CFE9-6E9D8732D783}"/>
          </ac:cxnSpMkLst>
        </pc:cxnChg>
      </pc:sldChg>
      <pc:sldChg chg="addSp modSp new mod">
        <pc:chgData name="Gayathri Telaprolu" userId="8ce59aba04f9d245" providerId="LiveId" clId="{7C382F04-6745-46BF-8709-EEBFF7D58E68}" dt="2025-01-11T17:16:14.127" v="663" actId="113"/>
        <pc:sldMkLst>
          <pc:docMk/>
          <pc:sldMk cId="2269850320" sldId="259"/>
        </pc:sldMkLst>
        <pc:spChg chg="add mod">
          <ac:chgData name="Gayathri Telaprolu" userId="8ce59aba04f9d245" providerId="LiveId" clId="{7C382F04-6745-46BF-8709-EEBFF7D58E68}" dt="2025-01-11T17:14:31.606" v="531" actId="20577"/>
          <ac:spMkLst>
            <pc:docMk/>
            <pc:sldMk cId="2269850320" sldId="259"/>
            <ac:spMk id="2" creationId="{CEC10EA0-CDCD-C3B9-B6CF-59868094204C}"/>
          </ac:spMkLst>
        </pc:spChg>
        <pc:spChg chg="add mod">
          <ac:chgData name="Gayathri Telaprolu" userId="8ce59aba04f9d245" providerId="LiveId" clId="{7C382F04-6745-46BF-8709-EEBFF7D58E68}" dt="2025-01-11T17:15:18.775" v="615" actId="20577"/>
          <ac:spMkLst>
            <pc:docMk/>
            <pc:sldMk cId="2269850320" sldId="259"/>
            <ac:spMk id="3" creationId="{F3CB03C9-C8CA-F808-5827-E4970B34743B}"/>
          </ac:spMkLst>
        </pc:spChg>
        <pc:spChg chg="add mod">
          <ac:chgData name="Gayathri Telaprolu" userId="8ce59aba04f9d245" providerId="LiveId" clId="{7C382F04-6745-46BF-8709-EEBFF7D58E68}" dt="2025-01-11T17:15:34.590" v="634" actId="20577"/>
          <ac:spMkLst>
            <pc:docMk/>
            <pc:sldMk cId="2269850320" sldId="259"/>
            <ac:spMk id="4" creationId="{FF15A9D3-BAA5-77E1-F9B3-FBC11DFCF107}"/>
          </ac:spMkLst>
        </pc:spChg>
        <pc:spChg chg="add mod">
          <ac:chgData name="Gayathri Telaprolu" userId="8ce59aba04f9d245" providerId="LiveId" clId="{7C382F04-6745-46BF-8709-EEBFF7D58E68}" dt="2025-01-11T17:15:44.054" v="650" actId="20577"/>
          <ac:spMkLst>
            <pc:docMk/>
            <pc:sldMk cId="2269850320" sldId="259"/>
            <ac:spMk id="5" creationId="{8202AFF7-BCA4-AD76-4778-DAC21B5A6C6D}"/>
          </ac:spMkLst>
        </pc:spChg>
        <pc:spChg chg="add mod">
          <ac:chgData name="Gayathri Telaprolu" userId="8ce59aba04f9d245" providerId="LiveId" clId="{7C382F04-6745-46BF-8709-EEBFF7D58E68}" dt="2025-01-11T17:16:14.127" v="663" actId="113"/>
          <ac:spMkLst>
            <pc:docMk/>
            <pc:sldMk cId="2269850320" sldId="259"/>
            <ac:spMk id="24" creationId="{82A687EA-90FC-E943-FD08-DEC47B54E432}"/>
          </ac:spMkLst>
        </pc:spChg>
        <pc:cxnChg chg="add mod">
          <ac:chgData name="Gayathri Telaprolu" userId="8ce59aba04f9d245" providerId="LiveId" clId="{7C382F04-6745-46BF-8709-EEBFF7D58E68}" dt="2025-01-11T17:14:11.662" v="497" actId="14100"/>
          <ac:cxnSpMkLst>
            <pc:docMk/>
            <pc:sldMk cId="2269850320" sldId="259"/>
            <ac:cxnSpMk id="7" creationId="{F64C4356-7ABD-E6FF-0EF1-B083B34023B3}"/>
          </ac:cxnSpMkLst>
        </pc:cxnChg>
        <pc:cxnChg chg="add mod">
          <ac:chgData name="Gayathri Telaprolu" userId="8ce59aba04f9d245" providerId="LiveId" clId="{7C382F04-6745-46BF-8709-EEBFF7D58E68}" dt="2025-01-11T17:14:11.662" v="497" actId="14100"/>
          <ac:cxnSpMkLst>
            <pc:docMk/>
            <pc:sldMk cId="2269850320" sldId="259"/>
            <ac:cxnSpMk id="10" creationId="{15A2503C-3DF3-D5CA-BA35-137BD3D10BCB}"/>
          </ac:cxnSpMkLst>
        </pc:cxnChg>
        <pc:cxnChg chg="add mod">
          <ac:chgData name="Gayathri Telaprolu" userId="8ce59aba04f9d245" providerId="LiveId" clId="{7C382F04-6745-46BF-8709-EEBFF7D58E68}" dt="2025-01-11T17:13:55.317" v="495" actId="1076"/>
          <ac:cxnSpMkLst>
            <pc:docMk/>
            <pc:sldMk cId="2269850320" sldId="259"/>
            <ac:cxnSpMk id="12" creationId="{78EF1C84-06A3-8387-940B-5C6B91B2FDE2}"/>
          </ac:cxnSpMkLst>
        </pc:cxnChg>
      </pc:sldChg>
      <pc:sldChg chg="modSp new mod">
        <pc:chgData name="Gayathri Telaprolu" userId="8ce59aba04f9d245" providerId="LiveId" clId="{7C382F04-6745-46BF-8709-EEBFF7D58E68}" dt="2025-01-11T17:20:12.796" v="794" actId="20577"/>
        <pc:sldMkLst>
          <pc:docMk/>
          <pc:sldMk cId="1979585898" sldId="260"/>
        </pc:sldMkLst>
        <pc:spChg chg="mod">
          <ac:chgData name="Gayathri Telaprolu" userId="8ce59aba04f9d245" providerId="LiveId" clId="{7C382F04-6745-46BF-8709-EEBFF7D58E68}" dt="2025-01-11T17:19:14.251" v="702" actId="255"/>
          <ac:spMkLst>
            <pc:docMk/>
            <pc:sldMk cId="1979585898" sldId="260"/>
            <ac:spMk id="2" creationId="{4147DF42-4A08-2BB3-3CEF-697CD4FF70D6}"/>
          </ac:spMkLst>
        </pc:spChg>
        <pc:spChg chg="mod">
          <ac:chgData name="Gayathri Telaprolu" userId="8ce59aba04f9d245" providerId="LiveId" clId="{7C382F04-6745-46BF-8709-EEBFF7D58E68}" dt="2025-01-11T17:20:12.796" v="794" actId="20577"/>
          <ac:spMkLst>
            <pc:docMk/>
            <pc:sldMk cId="1979585898" sldId="260"/>
            <ac:spMk id="3" creationId="{F7FB7003-7A43-C328-FE03-B06D0464EEC8}"/>
          </ac:spMkLst>
        </pc:spChg>
      </pc:sldChg>
      <pc:sldChg chg="new del">
        <pc:chgData name="Gayathri Telaprolu" userId="8ce59aba04f9d245" providerId="LiveId" clId="{7C382F04-6745-46BF-8709-EEBFF7D58E68}" dt="2025-01-11T17:18:28.312" v="665" actId="47"/>
        <pc:sldMkLst>
          <pc:docMk/>
          <pc:sldMk cId="2267250619" sldId="260"/>
        </pc:sldMkLst>
      </pc:sldChg>
      <pc:sldChg chg="addSp delSp modSp new mod">
        <pc:chgData name="Gayathri Telaprolu" userId="8ce59aba04f9d245" providerId="LiveId" clId="{7C382F04-6745-46BF-8709-EEBFF7D58E68}" dt="2025-01-11T17:22:18.431" v="825" actId="1076"/>
        <pc:sldMkLst>
          <pc:docMk/>
          <pc:sldMk cId="3705321876" sldId="261"/>
        </pc:sldMkLst>
        <pc:spChg chg="mod">
          <ac:chgData name="Gayathri Telaprolu" userId="8ce59aba04f9d245" providerId="LiveId" clId="{7C382F04-6745-46BF-8709-EEBFF7D58E68}" dt="2025-01-11T17:21:21.546" v="815" actId="255"/>
          <ac:spMkLst>
            <pc:docMk/>
            <pc:sldMk cId="3705321876" sldId="261"/>
            <ac:spMk id="2" creationId="{33097752-FC80-4134-40E8-0206D861D129}"/>
          </ac:spMkLst>
        </pc:spChg>
        <pc:spChg chg="add del mod">
          <ac:chgData name="Gayathri Telaprolu" userId="8ce59aba04f9d245" providerId="LiveId" clId="{7C382F04-6745-46BF-8709-EEBFF7D58E68}" dt="2025-01-11T17:22:02.411" v="822"/>
          <ac:spMkLst>
            <pc:docMk/>
            <pc:sldMk cId="3705321876" sldId="261"/>
            <ac:spMk id="3" creationId="{03DB2BE3-6D39-7740-4570-1DF8D5607BAB}"/>
          </ac:spMkLst>
        </pc:spChg>
        <pc:spChg chg="add mod">
          <ac:chgData name="Gayathri Telaprolu" userId="8ce59aba04f9d245" providerId="LiveId" clId="{7C382F04-6745-46BF-8709-EEBFF7D58E68}" dt="2025-01-11T17:21:45.742" v="817"/>
          <ac:spMkLst>
            <pc:docMk/>
            <pc:sldMk cId="3705321876" sldId="261"/>
            <ac:spMk id="4" creationId="{041DCB77-58D4-C84B-4802-DFD4D994584E}"/>
          </ac:spMkLst>
        </pc:spChg>
        <pc:spChg chg="add">
          <ac:chgData name="Gayathri Telaprolu" userId="8ce59aba04f9d245" providerId="LiveId" clId="{7C382F04-6745-46BF-8709-EEBFF7D58E68}" dt="2025-01-11T17:21:51.948" v="819"/>
          <ac:spMkLst>
            <pc:docMk/>
            <pc:sldMk cId="3705321876" sldId="261"/>
            <ac:spMk id="5" creationId="{F379859A-281D-8053-99B2-7CBAF9C750BF}"/>
          </ac:spMkLst>
        </pc:spChg>
        <pc:spChg chg="add mod">
          <ac:chgData name="Gayathri Telaprolu" userId="8ce59aba04f9d245" providerId="LiveId" clId="{7C382F04-6745-46BF-8709-EEBFF7D58E68}" dt="2025-01-11T17:22:18.431" v="825" actId="1076"/>
          <ac:spMkLst>
            <pc:docMk/>
            <pc:sldMk cId="3705321876" sldId="261"/>
            <ac:spMk id="6" creationId="{6D57465B-836B-B11D-FF73-1DC3193C4789}"/>
          </ac:spMkLst>
        </pc:spChg>
      </pc:sldChg>
      <pc:sldChg chg="addSp delSp modSp new mod">
        <pc:chgData name="Gayathri Telaprolu" userId="8ce59aba04f9d245" providerId="LiveId" clId="{7C382F04-6745-46BF-8709-EEBFF7D58E68}" dt="2025-01-11T17:23:27.761" v="841"/>
        <pc:sldMkLst>
          <pc:docMk/>
          <pc:sldMk cId="1950061371" sldId="262"/>
        </pc:sldMkLst>
        <pc:spChg chg="mod">
          <ac:chgData name="Gayathri Telaprolu" userId="8ce59aba04f9d245" providerId="LiveId" clId="{7C382F04-6745-46BF-8709-EEBFF7D58E68}" dt="2025-01-11T17:22:55.885" v="840" actId="255"/>
          <ac:spMkLst>
            <pc:docMk/>
            <pc:sldMk cId="1950061371" sldId="262"/>
            <ac:spMk id="2" creationId="{0A4D2130-A5FF-5AA5-CFE6-51D6ACE72D93}"/>
          </ac:spMkLst>
        </pc:spChg>
        <pc:spChg chg="del">
          <ac:chgData name="Gayathri Telaprolu" userId="8ce59aba04f9d245" providerId="LiveId" clId="{7C382F04-6745-46BF-8709-EEBFF7D58E68}" dt="2025-01-11T17:23:27.761" v="841"/>
          <ac:spMkLst>
            <pc:docMk/>
            <pc:sldMk cId="1950061371" sldId="262"/>
            <ac:spMk id="3" creationId="{1DB2B3C7-1327-92A0-410F-179752A3CE01}"/>
          </ac:spMkLst>
        </pc:spChg>
        <pc:spChg chg="add mod">
          <ac:chgData name="Gayathri Telaprolu" userId="8ce59aba04f9d245" providerId="LiveId" clId="{7C382F04-6745-46BF-8709-EEBFF7D58E68}" dt="2025-01-11T17:23:27.761" v="841"/>
          <ac:spMkLst>
            <pc:docMk/>
            <pc:sldMk cId="1950061371" sldId="262"/>
            <ac:spMk id="4" creationId="{FB493E61-AA41-5099-1268-B5C2459733DC}"/>
          </ac:spMkLst>
        </pc:spChg>
      </pc:sldChg>
      <pc:sldChg chg="addSp delSp modSp new mod">
        <pc:chgData name="Gayathri Telaprolu" userId="8ce59aba04f9d245" providerId="LiveId" clId="{7C382F04-6745-46BF-8709-EEBFF7D58E68}" dt="2025-01-11T17:25:45.628" v="858" actId="20577"/>
        <pc:sldMkLst>
          <pc:docMk/>
          <pc:sldMk cId="3744341841" sldId="263"/>
        </pc:sldMkLst>
        <pc:spChg chg="mod">
          <ac:chgData name="Gayathri Telaprolu" userId="8ce59aba04f9d245" providerId="LiveId" clId="{7C382F04-6745-46BF-8709-EEBFF7D58E68}" dt="2025-01-11T17:23:54.215" v="856" actId="255"/>
          <ac:spMkLst>
            <pc:docMk/>
            <pc:sldMk cId="3744341841" sldId="263"/>
            <ac:spMk id="2" creationId="{5E3D522F-0CEB-0CE2-F8BF-79E2F0BA16EA}"/>
          </ac:spMkLst>
        </pc:spChg>
        <pc:spChg chg="del">
          <ac:chgData name="Gayathri Telaprolu" userId="8ce59aba04f9d245" providerId="LiveId" clId="{7C382F04-6745-46BF-8709-EEBFF7D58E68}" dt="2025-01-11T17:25:41.177" v="857"/>
          <ac:spMkLst>
            <pc:docMk/>
            <pc:sldMk cId="3744341841" sldId="263"/>
            <ac:spMk id="3" creationId="{68866F5F-646F-00E4-8722-00BC23DEF12C}"/>
          </ac:spMkLst>
        </pc:spChg>
        <pc:spChg chg="add mod">
          <ac:chgData name="Gayathri Telaprolu" userId="8ce59aba04f9d245" providerId="LiveId" clId="{7C382F04-6745-46BF-8709-EEBFF7D58E68}" dt="2025-01-11T17:25:45.628" v="858" actId="20577"/>
          <ac:spMkLst>
            <pc:docMk/>
            <pc:sldMk cId="3744341841" sldId="263"/>
            <ac:spMk id="4" creationId="{D8EC0EB1-85F8-3B42-3737-A0054C022036}"/>
          </ac:spMkLst>
        </pc:spChg>
      </pc:sldChg>
      <pc:sldChg chg="addSp delSp modSp new mod">
        <pc:chgData name="Gayathri Telaprolu" userId="8ce59aba04f9d245" providerId="LiveId" clId="{7C382F04-6745-46BF-8709-EEBFF7D58E68}" dt="2025-01-11T21:46:53.832" v="991" actId="113"/>
        <pc:sldMkLst>
          <pc:docMk/>
          <pc:sldMk cId="1024545483" sldId="264"/>
        </pc:sldMkLst>
        <pc:spChg chg="add del mod">
          <ac:chgData name="Gayathri Telaprolu" userId="8ce59aba04f9d245" providerId="LiveId" clId="{7C382F04-6745-46BF-8709-EEBFF7D58E68}" dt="2025-01-11T21:43:19.264" v="868" actId="478"/>
          <ac:spMkLst>
            <pc:docMk/>
            <pc:sldMk cId="1024545483" sldId="264"/>
            <ac:spMk id="2" creationId="{BDD52766-0246-297E-EEBE-81F937AF4B46}"/>
          </ac:spMkLst>
        </pc:spChg>
        <pc:spChg chg="add mod">
          <ac:chgData name="Gayathri Telaprolu" userId="8ce59aba04f9d245" providerId="LiveId" clId="{7C382F04-6745-46BF-8709-EEBFF7D58E68}" dt="2025-01-11T21:45:38.105" v="902" actId="20577"/>
          <ac:spMkLst>
            <pc:docMk/>
            <pc:sldMk cId="1024545483" sldId="264"/>
            <ac:spMk id="3" creationId="{CAF6B806-F895-FBC6-0577-3DDBD59AF873}"/>
          </ac:spMkLst>
        </pc:spChg>
        <pc:spChg chg="add mod">
          <ac:chgData name="Gayathri Telaprolu" userId="8ce59aba04f9d245" providerId="LiveId" clId="{7C382F04-6745-46BF-8709-EEBFF7D58E68}" dt="2025-01-11T21:45:59.622" v="946" actId="20577"/>
          <ac:spMkLst>
            <pc:docMk/>
            <pc:sldMk cId="1024545483" sldId="264"/>
            <ac:spMk id="4" creationId="{C6EA8C65-347E-C5AB-739F-4D1FA6DBEE84}"/>
          </ac:spMkLst>
        </pc:spChg>
        <pc:spChg chg="add mod">
          <ac:chgData name="Gayathri Telaprolu" userId="8ce59aba04f9d245" providerId="LiveId" clId="{7C382F04-6745-46BF-8709-EEBFF7D58E68}" dt="2025-01-11T21:46:09.129" v="961" actId="20577"/>
          <ac:spMkLst>
            <pc:docMk/>
            <pc:sldMk cId="1024545483" sldId="264"/>
            <ac:spMk id="5" creationId="{A0A8E43E-53FF-54D6-7AA4-D1C5529DD816}"/>
          </ac:spMkLst>
        </pc:spChg>
        <pc:spChg chg="add mod">
          <ac:chgData name="Gayathri Telaprolu" userId="8ce59aba04f9d245" providerId="LiveId" clId="{7C382F04-6745-46BF-8709-EEBFF7D58E68}" dt="2025-01-11T21:46:18.088" v="977" actId="20577"/>
          <ac:spMkLst>
            <pc:docMk/>
            <pc:sldMk cId="1024545483" sldId="264"/>
            <ac:spMk id="6" creationId="{8D2749CE-C559-9775-7636-8CDF10545BEB}"/>
          </ac:spMkLst>
        </pc:spChg>
        <pc:spChg chg="add mod">
          <ac:chgData name="Gayathri Telaprolu" userId="8ce59aba04f9d245" providerId="LiveId" clId="{7C382F04-6745-46BF-8709-EEBFF7D58E68}" dt="2025-01-11T21:46:53.832" v="991" actId="113"/>
          <ac:spMkLst>
            <pc:docMk/>
            <pc:sldMk cId="1024545483" sldId="264"/>
            <ac:spMk id="16" creationId="{31B20D73-812E-31B5-8B8A-5D01AEBED5AB}"/>
          </ac:spMkLst>
        </pc:spChg>
        <pc:cxnChg chg="add mod">
          <ac:chgData name="Gayathri Telaprolu" userId="8ce59aba04f9d245" providerId="LiveId" clId="{7C382F04-6745-46BF-8709-EEBFF7D58E68}" dt="2025-01-11T21:45:21.349" v="885" actId="14100"/>
          <ac:cxnSpMkLst>
            <pc:docMk/>
            <pc:sldMk cId="1024545483" sldId="264"/>
            <ac:cxnSpMk id="8" creationId="{F753B9A1-8913-AC6E-A610-2E130E55C2FE}"/>
          </ac:cxnSpMkLst>
        </pc:cxnChg>
        <pc:cxnChg chg="add">
          <ac:chgData name="Gayathri Telaprolu" userId="8ce59aba04f9d245" providerId="LiveId" clId="{7C382F04-6745-46BF-8709-EEBFF7D58E68}" dt="2025-01-11T21:44:36.608" v="881" actId="11529"/>
          <ac:cxnSpMkLst>
            <pc:docMk/>
            <pc:sldMk cId="1024545483" sldId="264"/>
            <ac:cxnSpMk id="10" creationId="{5BB7C2E9-AAB1-6752-088B-0EFA915F1267}"/>
          </ac:cxnSpMkLst>
        </pc:cxnChg>
        <pc:cxnChg chg="add mod">
          <ac:chgData name="Gayathri Telaprolu" userId="8ce59aba04f9d245" providerId="LiveId" clId="{7C382F04-6745-46BF-8709-EEBFF7D58E68}" dt="2025-01-11T21:45:13.307" v="884" actId="14100"/>
          <ac:cxnSpMkLst>
            <pc:docMk/>
            <pc:sldMk cId="1024545483" sldId="264"/>
            <ac:cxnSpMk id="12" creationId="{716189C5-1073-B4EE-14F2-B7B968E90358}"/>
          </ac:cxnSpMkLst>
        </pc:cxnChg>
      </pc:sldChg>
      <pc:sldChg chg="addSp delSp modSp new mod">
        <pc:chgData name="Gayathri Telaprolu" userId="8ce59aba04f9d245" providerId="LiveId" clId="{7C382F04-6745-46BF-8709-EEBFF7D58E68}" dt="2025-01-11T21:48:06.553" v="1009" actId="1035"/>
        <pc:sldMkLst>
          <pc:docMk/>
          <pc:sldMk cId="2419915404" sldId="265"/>
        </pc:sldMkLst>
        <pc:spChg chg="mod">
          <ac:chgData name="Gayathri Telaprolu" userId="8ce59aba04f9d245" providerId="LiveId" clId="{7C382F04-6745-46BF-8709-EEBFF7D58E68}" dt="2025-01-11T21:47:15.367" v="1006" actId="255"/>
          <ac:spMkLst>
            <pc:docMk/>
            <pc:sldMk cId="2419915404" sldId="265"/>
            <ac:spMk id="2" creationId="{6FC8D5F3-F2BD-46DE-CC8C-747CF190CEEC}"/>
          </ac:spMkLst>
        </pc:spChg>
        <pc:spChg chg="del">
          <ac:chgData name="Gayathri Telaprolu" userId="8ce59aba04f9d245" providerId="LiveId" clId="{7C382F04-6745-46BF-8709-EEBFF7D58E68}" dt="2025-01-11T21:47:54.638" v="1007"/>
          <ac:spMkLst>
            <pc:docMk/>
            <pc:sldMk cId="2419915404" sldId="265"/>
            <ac:spMk id="3" creationId="{FA18C36B-C1EA-0F75-A600-D08DAD6471C3}"/>
          </ac:spMkLst>
        </pc:spChg>
        <pc:spChg chg="add mod">
          <ac:chgData name="Gayathri Telaprolu" userId="8ce59aba04f9d245" providerId="LiveId" clId="{7C382F04-6745-46BF-8709-EEBFF7D58E68}" dt="2025-01-11T21:48:06.553" v="1009" actId="1035"/>
          <ac:spMkLst>
            <pc:docMk/>
            <pc:sldMk cId="2419915404" sldId="265"/>
            <ac:spMk id="4" creationId="{AD1DCB48-187A-4F54-D323-930044E855CC}"/>
          </ac:spMkLst>
        </pc:spChg>
      </pc:sldChg>
      <pc:sldChg chg="addSp modSp new mod ord">
        <pc:chgData name="Gayathri Telaprolu" userId="8ce59aba04f9d245" providerId="LiveId" clId="{7C382F04-6745-46BF-8709-EEBFF7D58E68}" dt="2025-01-12T20:45:52.723" v="1110" actId="2711"/>
        <pc:sldMkLst>
          <pc:docMk/>
          <pc:sldMk cId="3888253093" sldId="266"/>
        </pc:sldMkLst>
        <pc:spChg chg="mod">
          <ac:chgData name="Gayathri Telaprolu" userId="8ce59aba04f9d245" providerId="LiveId" clId="{7C382F04-6745-46BF-8709-EEBFF7D58E68}" dt="2025-01-12T20:44:11.475" v="1038" actId="20577"/>
          <ac:spMkLst>
            <pc:docMk/>
            <pc:sldMk cId="3888253093" sldId="266"/>
            <ac:spMk id="2" creationId="{D1D3CF6C-6041-CA42-8493-7AAA4E499CFF}"/>
          </ac:spMkLst>
        </pc:spChg>
        <pc:spChg chg="add mod">
          <ac:chgData name="Gayathri Telaprolu" userId="8ce59aba04f9d245" providerId="LiveId" clId="{7C382F04-6745-46BF-8709-EEBFF7D58E68}" dt="2025-01-12T20:45:52.723" v="1110" actId="2711"/>
          <ac:spMkLst>
            <pc:docMk/>
            <pc:sldMk cId="3888253093" sldId="266"/>
            <ac:spMk id="3" creationId="{14C2D8D9-ABD7-0414-4918-5FC9F953E0C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15:39:19.151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DF38-2FEA-14CF-F9A2-B9A95CFDA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D0054-1E12-ECC9-E61A-85533358C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BC092-63BD-C25F-EF36-D1FBA4FF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EC8A-1E27-4AC9-86FA-F7E37263BAB2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1940E-9D85-C589-667A-E47C1EC8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0F811-8F8B-ABA6-6DE6-3B0E6DDD7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29F7-2C62-4D41-B4B9-8A433021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3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9EBA-C483-CEBA-0AA3-F0CD52FD0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30397-6620-06B9-FE83-037EF7DC7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CA3FD-164D-601B-A088-4837E38AA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EC8A-1E27-4AC9-86FA-F7E37263BAB2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386BC-D317-4458-33CD-E307BAC9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4D6BF-F007-F163-33AA-5D2BCCDE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29F7-2C62-4D41-B4B9-8A433021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7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F76B7-0BB1-21EF-F05A-B4963B8C9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4F083-418D-4292-912D-D363E2AE5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288C7-9350-FB41-D8F2-589CDC793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EC8A-1E27-4AC9-86FA-F7E37263BAB2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58825-1E43-C47A-B6A1-AB63DA972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6EFF0-F447-F898-F281-12495843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29F7-2C62-4D41-B4B9-8A433021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3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B0E1-1EE9-81E6-A583-FE007754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BB1C9-B84D-2298-A76C-CC1622BE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20F2A-9F45-BA6F-5245-600E19257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EC8A-1E27-4AC9-86FA-F7E37263BAB2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EB929-0FA7-FFCC-F476-13D6D9567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4A5E3-87F3-89F8-A31B-04A472F6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29F7-2C62-4D41-B4B9-8A433021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1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68289-1235-3C6E-D623-03D280BB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79056-8094-9DDA-C615-CC43B730A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133BB-234F-11E0-7452-D2DF91E3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EC8A-1E27-4AC9-86FA-F7E37263BAB2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D119B-7AB2-2A90-9B82-8CF148DB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7F8-9CEA-F800-AC38-41C87F925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29F7-2C62-4D41-B4B9-8A433021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31D8-41F9-AB50-C5E9-8D263E227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6FE08-71A1-260A-E2AA-FA4439BE1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E26BA-460D-38C5-7FDF-F3F2F29E1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4393F-885C-C5A3-A972-BE51FADF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EC8A-1E27-4AC9-86FA-F7E37263BAB2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B0DA3-3EED-ECDF-A28A-7C9D7DC6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BC8DC-CB5B-AD13-9B26-B920B88F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29F7-2C62-4D41-B4B9-8A433021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9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E21E-890F-4EFC-4FBF-76083CF02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98EFC-30F6-804E-82EA-5D261F37D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AF683-1874-BFA1-7C9B-A55AC5FDB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1FDD0-5D29-7567-F8D6-45A91D3B5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7465B1-41AD-AC38-6DD0-E29FD0326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E0346-4024-9862-73E8-0C84158BB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EC8A-1E27-4AC9-86FA-F7E37263BAB2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5443C-2386-9212-56B9-BFC4D793D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FDECB-B952-B68C-414B-5630A5E8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29F7-2C62-4D41-B4B9-8A433021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0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EA548-C0EA-D5F4-BA03-C2ECFD8C8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21FB6D-9D49-6DA7-6CD6-CEF5A8DD2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EC8A-1E27-4AC9-86FA-F7E37263BAB2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F925E-F93C-DC30-FA7F-52A0AFA8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4AE3D-A074-7B35-10E0-AC58D821E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29F7-2C62-4D41-B4B9-8A433021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5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BEC8A-3D28-048D-A331-6AFF9978D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EC8A-1E27-4AC9-86FA-F7E37263BAB2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EE8FB5-30AC-6706-35B2-A03C763FC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CD17E-71E5-3628-863D-4D7CDA638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29F7-2C62-4D41-B4B9-8A433021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4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D4FA-9766-28C3-A540-F644E85D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A9A84-5FFC-6E81-CF7C-F9DB853F6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1A613-A1FB-7A22-BFE1-D43475D6B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FC591-915E-57F1-DDD4-C5836263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EC8A-1E27-4AC9-86FA-F7E37263BAB2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8EF9C-8191-F955-746D-A91E6626A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2539E-35A6-CEA6-FED2-3D639487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29F7-2C62-4D41-B4B9-8A433021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3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50452-AFD7-3CF8-4504-55D481291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307010-24E3-8EF7-DDF5-A76D3A209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7063D-AAAE-B3E4-C04F-A0167D2E5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45AF-B87C-009A-D822-A7FE73098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EC8A-1E27-4AC9-86FA-F7E37263BAB2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4ECB2-7CE2-7D9D-7D09-88A6C3E5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142E4-214F-E410-61F4-BE1301BA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29F7-2C62-4D41-B4B9-8A433021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AF4CF0-B317-6AC2-5D41-C7FC3C83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C57D7-5C09-9465-1272-A1F84D9F2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A59B6-72E9-08DD-78CB-3B7AEB5B6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61EC8A-1E27-4AC9-86FA-F7E37263BAB2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9CD0C-2788-7C26-2C8A-632555A38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51AFB-879F-B6F1-5A79-F39466768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6A29F7-2C62-4D41-B4B9-8A433021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7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CF6C-6041-CA42-8493-7AAA4E499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RAG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C2D8D9-ABD7-0414-4918-5FC9F953E0C2}"/>
              </a:ext>
            </a:extLst>
          </p:cNvPr>
          <p:cNvSpPr txBox="1"/>
          <p:nvPr/>
        </p:nvSpPr>
        <p:spPr>
          <a:xfrm>
            <a:off x="1035170" y="2242868"/>
            <a:ext cx="91957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RAG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Corrective RAG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Fusion RAG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Agentic RAG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Specular RAG</a:t>
            </a:r>
          </a:p>
        </p:txBody>
      </p:sp>
    </p:spTree>
    <p:extLst>
      <p:ext uri="{BB962C8B-B14F-4D97-AF65-F5344CB8AC3E}">
        <p14:creationId xmlns:p14="http://schemas.microsoft.com/office/powerpoint/2010/main" val="3888253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AF6B806-F895-FBC6-0577-3DDBD59AF873}"/>
              </a:ext>
            </a:extLst>
          </p:cNvPr>
          <p:cNvSpPr/>
          <p:nvPr/>
        </p:nvSpPr>
        <p:spPr>
          <a:xfrm>
            <a:off x="2958860" y="897146"/>
            <a:ext cx="4761782" cy="8022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Retrevial</a:t>
            </a:r>
            <a:r>
              <a:rPr lang="en-US" dirty="0"/>
              <a:t> Layer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EA8C65-347E-C5AB-739F-4D1FA6DBEE84}"/>
              </a:ext>
            </a:extLst>
          </p:cNvPr>
          <p:cNvSpPr/>
          <p:nvPr/>
        </p:nvSpPr>
        <p:spPr>
          <a:xfrm>
            <a:off x="3014932" y="2113473"/>
            <a:ext cx="4649638" cy="10481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Reflection Layer(Refinement)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A8E43E-53FF-54D6-7AA4-D1C5529DD816}"/>
              </a:ext>
            </a:extLst>
          </p:cNvPr>
          <p:cNvSpPr/>
          <p:nvPr/>
        </p:nvSpPr>
        <p:spPr>
          <a:xfrm>
            <a:off x="3014932" y="3696419"/>
            <a:ext cx="4649638" cy="9747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Iteration Layer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2749CE-C559-9775-7636-8CDF10545BEB}"/>
              </a:ext>
            </a:extLst>
          </p:cNvPr>
          <p:cNvSpPr/>
          <p:nvPr/>
        </p:nvSpPr>
        <p:spPr>
          <a:xfrm>
            <a:off x="3014932" y="5089585"/>
            <a:ext cx="4541808" cy="8712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Generation Layer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53B9A1-8913-AC6E-A610-2E130E55C2FE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5339751" y="1699403"/>
            <a:ext cx="0" cy="4140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B7C2E9-AAB1-6752-088B-0EFA915F126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339751" y="3161582"/>
            <a:ext cx="0" cy="534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6189C5-1073-B4EE-14F2-B7B968E9035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339751" y="4671204"/>
            <a:ext cx="0" cy="504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1B20D73-812E-31B5-8B8A-5D01AEBED5AB}"/>
              </a:ext>
            </a:extLst>
          </p:cNvPr>
          <p:cNvSpPr txBox="1"/>
          <p:nvPr/>
        </p:nvSpPr>
        <p:spPr>
          <a:xfrm>
            <a:off x="483079" y="405442"/>
            <a:ext cx="226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Specular RAG</a:t>
            </a:r>
          </a:p>
        </p:txBody>
      </p:sp>
    </p:spTree>
    <p:extLst>
      <p:ext uri="{BB962C8B-B14F-4D97-AF65-F5344CB8AC3E}">
        <p14:creationId xmlns:p14="http://schemas.microsoft.com/office/powerpoint/2010/main" val="1024545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D5F3-F2BD-46DE-CC8C-747CF190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Applications: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D1DCB48-187A-4F54-D323-930044E855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08373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High-stakes domains (e.g., medicine or law) requiring precise responses.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Systems where user intent needs to be carefully mirrored or clarified. </a:t>
            </a:r>
          </a:p>
        </p:txBody>
      </p:sp>
    </p:spTree>
    <p:extLst>
      <p:ext uri="{BB962C8B-B14F-4D97-AF65-F5344CB8AC3E}">
        <p14:creationId xmlns:p14="http://schemas.microsoft.com/office/powerpoint/2010/main" val="241991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3EE5B2-2FB0-1445-B1F4-D5D1FEA85E40}"/>
              </a:ext>
            </a:extLst>
          </p:cNvPr>
          <p:cNvSpPr/>
          <p:nvPr/>
        </p:nvSpPr>
        <p:spPr>
          <a:xfrm>
            <a:off x="408113" y="2286000"/>
            <a:ext cx="1015245" cy="7129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 data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00DD27-BAA5-CDCD-6925-258B38702FDE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1423358" y="2639683"/>
            <a:ext cx="420022" cy="2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BA15B64-647D-7F8D-9C86-D126AE8DC498}"/>
              </a:ext>
            </a:extLst>
          </p:cNvPr>
          <p:cNvSpPr/>
          <p:nvPr/>
        </p:nvSpPr>
        <p:spPr>
          <a:xfrm>
            <a:off x="1843380" y="2283227"/>
            <a:ext cx="1190446" cy="7129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Chunking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11835A-E9BD-4E9C-2DF5-578E7AD99E5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033826" y="2639683"/>
            <a:ext cx="4200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20E2034-55C0-0DD5-E291-6F59AAD1392D}"/>
              </a:ext>
            </a:extLst>
          </p:cNvPr>
          <p:cNvSpPr/>
          <p:nvPr/>
        </p:nvSpPr>
        <p:spPr>
          <a:xfrm>
            <a:off x="3453848" y="2283228"/>
            <a:ext cx="1190446" cy="7156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Embedding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AA155A-0A24-ECB9-7FCB-465462F65E69}"/>
              </a:ext>
            </a:extLst>
          </p:cNvPr>
          <p:cNvCxnSpPr>
            <a:stCxn id="10" idx="3"/>
          </p:cNvCxnSpPr>
          <p:nvPr/>
        </p:nvCxnSpPr>
        <p:spPr>
          <a:xfrm flipV="1">
            <a:off x="4644294" y="2639683"/>
            <a:ext cx="643698" cy="1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419D270-C095-11B3-9676-9F9D909732D5}"/>
              </a:ext>
            </a:extLst>
          </p:cNvPr>
          <p:cNvSpPr/>
          <p:nvPr/>
        </p:nvSpPr>
        <p:spPr>
          <a:xfrm>
            <a:off x="5262113" y="1925386"/>
            <a:ext cx="1190446" cy="13785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Knowledge Base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BEE8421-6D1C-58EE-1C3E-4BDFAD6B8082}"/>
              </a:ext>
            </a:extLst>
          </p:cNvPr>
          <p:cNvSpPr/>
          <p:nvPr/>
        </p:nvSpPr>
        <p:spPr>
          <a:xfrm>
            <a:off x="5004962" y="4369279"/>
            <a:ext cx="1704747" cy="10755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Query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25C31A-25C5-0421-15C3-E84545D10210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4295955" y="3059449"/>
            <a:ext cx="1561381" cy="1309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F4285C-5FA0-81D6-ACA1-B08E99DBC569}"/>
              </a:ext>
            </a:extLst>
          </p:cNvPr>
          <p:cNvCxnSpPr>
            <a:cxnSpLocks/>
          </p:cNvCxnSpPr>
          <p:nvPr/>
        </p:nvCxnSpPr>
        <p:spPr>
          <a:xfrm flipV="1">
            <a:off x="6443933" y="2614651"/>
            <a:ext cx="82813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D66B2DC-4C3A-117A-FF34-7DC9DCE7E01F}"/>
              </a:ext>
            </a:extLst>
          </p:cNvPr>
          <p:cNvSpPr/>
          <p:nvPr/>
        </p:nvSpPr>
        <p:spPr>
          <a:xfrm>
            <a:off x="7272068" y="2219915"/>
            <a:ext cx="1276709" cy="8395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LLM Model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E94598-B7A8-55B3-A89A-04A88EC09A72}"/>
              </a:ext>
            </a:extLst>
          </p:cNvPr>
          <p:cNvCxnSpPr>
            <a:stCxn id="25" idx="3"/>
          </p:cNvCxnSpPr>
          <p:nvPr/>
        </p:nvCxnSpPr>
        <p:spPr>
          <a:xfrm>
            <a:off x="8548777" y="2639682"/>
            <a:ext cx="741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BB0F88D-34D8-5A99-247B-82C3CFF751E9}"/>
              </a:ext>
            </a:extLst>
          </p:cNvPr>
          <p:cNvSpPr/>
          <p:nvPr/>
        </p:nvSpPr>
        <p:spPr>
          <a:xfrm>
            <a:off x="9273395" y="2219915"/>
            <a:ext cx="1190446" cy="8395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Answer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75F1988-F830-B8CF-C7DC-BA814C478ED9}"/>
                  </a:ext>
                </a:extLst>
              </p14:cNvPr>
              <p14:cNvContentPartPr/>
              <p14:nvPr/>
            </p14:nvContentPartPr>
            <p14:xfrm>
              <a:off x="2924477" y="-94850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75F1988-F830-B8CF-C7DC-BA814C478E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8357" y="-10097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97E24AAC-B73B-6435-B424-119385F58088}"/>
              </a:ext>
            </a:extLst>
          </p:cNvPr>
          <p:cNvSpPr txBox="1"/>
          <p:nvPr/>
        </p:nvSpPr>
        <p:spPr>
          <a:xfrm>
            <a:off x="408113" y="465826"/>
            <a:ext cx="1126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RAG Flow:</a:t>
            </a:r>
          </a:p>
        </p:txBody>
      </p:sp>
    </p:spTree>
    <p:extLst>
      <p:ext uri="{BB962C8B-B14F-4D97-AF65-F5344CB8AC3E}">
        <p14:creationId xmlns:p14="http://schemas.microsoft.com/office/powerpoint/2010/main" val="18633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7DF42-4A08-2BB3-3CEF-697CD4FF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Applications: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B7003-7A43-C328-FE03-B06D0464E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simple Question and Answer systems.</a:t>
            </a:r>
          </a:p>
          <a:p>
            <a:r>
              <a:rPr lang="en-US" dirty="0"/>
              <a:t>Experimenting the basic implementation of RAG.</a:t>
            </a:r>
          </a:p>
        </p:txBody>
      </p:sp>
    </p:spTree>
    <p:extLst>
      <p:ext uri="{BB962C8B-B14F-4D97-AF65-F5344CB8AC3E}">
        <p14:creationId xmlns:p14="http://schemas.microsoft.com/office/powerpoint/2010/main" val="197958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6FC412-526A-C14B-DA4F-22ABE31ACD6C}"/>
              </a:ext>
            </a:extLst>
          </p:cNvPr>
          <p:cNvSpPr/>
          <p:nvPr/>
        </p:nvSpPr>
        <p:spPr>
          <a:xfrm>
            <a:off x="3092570" y="519741"/>
            <a:ext cx="3843078" cy="32564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A22B18A-0AB2-9AA8-D15A-A02AF37EC19A}"/>
              </a:ext>
            </a:extLst>
          </p:cNvPr>
          <p:cNvSpPr/>
          <p:nvPr/>
        </p:nvSpPr>
        <p:spPr>
          <a:xfrm>
            <a:off x="4364958" y="882051"/>
            <a:ext cx="1414732" cy="6038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2F6911-205C-FCA2-9A16-BB84B5FDD7A2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5072322" y="1485900"/>
            <a:ext cx="2" cy="379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008CDF-3B57-E50E-7096-B7033001B1B8}"/>
              </a:ext>
            </a:extLst>
          </p:cNvPr>
          <p:cNvSpPr/>
          <p:nvPr/>
        </p:nvSpPr>
        <p:spPr>
          <a:xfrm>
            <a:off x="4364958" y="1865462"/>
            <a:ext cx="1414727" cy="5240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Chunking, Embedding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0C5C2D-3317-5059-1CCB-B96C98CC5493}"/>
              </a:ext>
            </a:extLst>
          </p:cNvPr>
          <p:cNvCxnSpPr>
            <a:cxnSpLocks/>
          </p:cNvCxnSpPr>
          <p:nvPr/>
        </p:nvCxnSpPr>
        <p:spPr>
          <a:xfrm flipH="1">
            <a:off x="5072322" y="2389519"/>
            <a:ext cx="1" cy="293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32E29D9-0721-5D30-AAA1-2F8B957BCA68}"/>
              </a:ext>
            </a:extLst>
          </p:cNvPr>
          <p:cNvSpPr/>
          <p:nvPr/>
        </p:nvSpPr>
        <p:spPr>
          <a:xfrm>
            <a:off x="4364960" y="2669877"/>
            <a:ext cx="1414725" cy="9122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Vector database(KB)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9D157A8-DB50-CE4F-59F6-C95EEC53F569}"/>
              </a:ext>
            </a:extLst>
          </p:cNvPr>
          <p:cNvSpPr/>
          <p:nvPr/>
        </p:nvSpPr>
        <p:spPr>
          <a:xfrm>
            <a:off x="851855" y="3252158"/>
            <a:ext cx="1595886" cy="112143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Query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111674-57CD-84A1-899B-DB45D7BBF04F}"/>
              </a:ext>
            </a:extLst>
          </p:cNvPr>
          <p:cNvCxnSpPr>
            <a:cxnSpLocks/>
            <a:stCxn id="18" idx="6"/>
            <a:endCxn id="7" idx="1"/>
          </p:cNvCxnSpPr>
          <p:nvPr/>
        </p:nvCxnSpPr>
        <p:spPr>
          <a:xfrm flipV="1">
            <a:off x="2447741" y="2127491"/>
            <a:ext cx="1917217" cy="1685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481D9E4-9755-4F9B-059A-FAAC8F64C309}"/>
              </a:ext>
            </a:extLst>
          </p:cNvPr>
          <p:cNvSpPr/>
          <p:nvPr/>
        </p:nvSpPr>
        <p:spPr>
          <a:xfrm>
            <a:off x="3092570" y="3946584"/>
            <a:ext cx="3843078" cy="26396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AC5F1B-84FF-25BD-583A-BBAA4F0ED3ED}"/>
              </a:ext>
            </a:extLst>
          </p:cNvPr>
          <p:cNvCxnSpPr>
            <a:cxnSpLocks/>
          </p:cNvCxnSpPr>
          <p:nvPr/>
        </p:nvCxnSpPr>
        <p:spPr>
          <a:xfrm>
            <a:off x="5072323" y="3575649"/>
            <a:ext cx="0" cy="6599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E76FF34-DDC3-1731-75F0-2D1F570E22E5}"/>
              </a:ext>
            </a:extLst>
          </p:cNvPr>
          <p:cNvSpPr/>
          <p:nvPr/>
        </p:nvSpPr>
        <p:spPr>
          <a:xfrm>
            <a:off x="4481417" y="4239887"/>
            <a:ext cx="1298265" cy="6016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LLM</a:t>
            </a:r>
          </a:p>
        </p:txBody>
      </p: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49EB9342-56C0-562F-5D31-F5A33FC77243}"/>
              </a:ext>
            </a:extLst>
          </p:cNvPr>
          <p:cNvSpPr/>
          <p:nvPr/>
        </p:nvSpPr>
        <p:spPr>
          <a:xfrm>
            <a:off x="4481417" y="5141345"/>
            <a:ext cx="1375920" cy="89931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F6E72B4-6D4E-2D16-7642-F117E99967BC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5138946" y="4841579"/>
            <a:ext cx="30431" cy="299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75AE6C-9065-9E34-73CE-9853253DCBD0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169377" y="6040655"/>
            <a:ext cx="38828" cy="7052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959C48E-4708-F9A3-577B-D72B82FF0B12}"/>
              </a:ext>
            </a:extLst>
          </p:cNvPr>
          <p:cNvCxnSpPr>
            <a:cxnSpLocks/>
          </p:cNvCxnSpPr>
          <p:nvPr/>
        </p:nvCxnSpPr>
        <p:spPr>
          <a:xfrm rot="10800000">
            <a:off x="4364961" y="3143250"/>
            <a:ext cx="116457" cy="2465002"/>
          </a:xfrm>
          <a:prstGeom prst="bentConnector3">
            <a:avLst>
              <a:gd name="adj1" fmla="val 2962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90FEFF9-6EE6-F14D-7495-700BCCCC6632}"/>
              </a:ext>
            </a:extLst>
          </p:cNvPr>
          <p:cNvSpPr txBox="1"/>
          <p:nvPr/>
        </p:nvSpPr>
        <p:spPr>
          <a:xfrm>
            <a:off x="612475" y="957532"/>
            <a:ext cx="202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Retrieval Layer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44C72EC-9E14-7505-D9A4-74F2BF5169E0}"/>
              </a:ext>
            </a:extLst>
          </p:cNvPr>
          <p:cNvSpPr txBox="1"/>
          <p:nvPr/>
        </p:nvSpPr>
        <p:spPr>
          <a:xfrm>
            <a:off x="612475" y="4917057"/>
            <a:ext cx="1792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Generation Layer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74C699-5EF6-9BDC-9D40-DC58BCBD02D3}"/>
              </a:ext>
            </a:extLst>
          </p:cNvPr>
          <p:cNvSpPr txBox="1"/>
          <p:nvPr/>
        </p:nvSpPr>
        <p:spPr>
          <a:xfrm>
            <a:off x="519737" y="249616"/>
            <a:ext cx="226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Corrective RAG</a:t>
            </a:r>
          </a:p>
        </p:txBody>
      </p:sp>
    </p:spTree>
    <p:extLst>
      <p:ext uri="{BB962C8B-B14F-4D97-AF65-F5344CB8AC3E}">
        <p14:creationId xmlns:p14="http://schemas.microsoft.com/office/powerpoint/2010/main" val="153950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97752-FC80-4134-40E8-0206D861D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Applications: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D57465B-836B-B11D-FF73-1DC3193C47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12254"/>
            <a:ext cx="662553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in environments prone to retrieval errors or hallucinations.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error correction in conversational systems. </a:t>
            </a:r>
          </a:p>
        </p:txBody>
      </p:sp>
    </p:spTree>
    <p:extLst>
      <p:ext uri="{BB962C8B-B14F-4D97-AF65-F5344CB8AC3E}">
        <p14:creationId xmlns:p14="http://schemas.microsoft.com/office/powerpoint/2010/main" val="3705321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3F42D2-C75D-B017-43C6-E7DDD6420723}"/>
              </a:ext>
            </a:extLst>
          </p:cNvPr>
          <p:cNvSpPr/>
          <p:nvPr/>
        </p:nvSpPr>
        <p:spPr>
          <a:xfrm>
            <a:off x="3001993" y="759125"/>
            <a:ext cx="5046452" cy="17856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C44A89-8B6C-033D-E889-BB5DF5B55A0D}"/>
              </a:ext>
            </a:extLst>
          </p:cNvPr>
          <p:cNvSpPr/>
          <p:nvPr/>
        </p:nvSpPr>
        <p:spPr>
          <a:xfrm>
            <a:off x="3053750" y="3010619"/>
            <a:ext cx="5046451" cy="11041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Fusion of different retrieval outputs with Weighted Average/Contextual Blending/Ensemble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B256C5-9F58-1728-831D-59DA7A5782E3}"/>
              </a:ext>
            </a:extLst>
          </p:cNvPr>
          <p:cNvSpPr/>
          <p:nvPr/>
        </p:nvSpPr>
        <p:spPr>
          <a:xfrm>
            <a:off x="3053751" y="4658264"/>
            <a:ext cx="4942936" cy="15355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26ECE5-C47C-1CE9-BC4E-52BB8711A0E6}"/>
              </a:ext>
            </a:extLst>
          </p:cNvPr>
          <p:cNvSpPr/>
          <p:nvPr/>
        </p:nvSpPr>
        <p:spPr>
          <a:xfrm>
            <a:off x="3278038" y="1138687"/>
            <a:ext cx="1224951" cy="7159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Vector DB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28C8CD-563B-98EF-B886-43C9C2F2B9CF}"/>
              </a:ext>
            </a:extLst>
          </p:cNvPr>
          <p:cNvSpPr/>
          <p:nvPr/>
        </p:nvSpPr>
        <p:spPr>
          <a:xfrm>
            <a:off x="4813539" y="1168879"/>
            <a:ext cx="1302589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External API’s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97D0108-D2C0-AEBC-E7D3-99E7789B47A0}"/>
              </a:ext>
            </a:extLst>
          </p:cNvPr>
          <p:cNvSpPr/>
          <p:nvPr/>
        </p:nvSpPr>
        <p:spPr>
          <a:xfrm>
            <a:off x="6426679" y="1138688"/>
            <a:ext cx="1302589" cy="7159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9AAC2E-8815-D568-3698-F37DB47EC453}"/>
              </a:ext>
            </a:extLst>
          </p:cNvPr>
          <p:cNvCxnSpPr>
            <a:stCxn id="2" idx="2"/>
          </p:cNvCxnSpPr>
          <p:nvPr/>
        </p:nvCxnSpPr>
        <p:spPr>
          <a:xfrm flipH="1">
            <a:off x="5520906" y="2544793"/>
            <a:ext cx="4313" cy="543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5F121B-FD3D-FBF3-01DC-ADD5228F6012}"/>
              </a:ext>
            </a:extLst>
          </p:cNvPr>
          <p:cNvCxnSpPr>
            <a:cxnSpLocks/>
          </p:cNvCxnSpPr>
          <p:nvPr/>
        </p:nvCxnSpPr>
        <p:spPr>
          <a:xfrm>
            <a:off x="5520906" y="4192438"/>
            <a:ext cx="0" cy="750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73B859C-E1FE-23F1-5EAE-998EFD15A07C}"/>
              </a:ext>
            </a:extLst>
          </p:cNvPr>
          <p:cNvSpPr/>
          <p:nvPr/>
        </p:nvSpPr>
        <p:spPr>
          <a:xfrm>
            <a:off x="4692770" y="4942936"/>
            <a:ext cx="1587260" cy="5348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LLM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BFC341-83CA-BFC4-D2B6-82C4C9254904}"/>
              </a:ext>
            </a:extLst>
          </p:cNvPr>
          <p:cNvCxnSpPr>
            <a:stCxn id="12" idx="2"/>
          </p:cNvCxnSpPr>
          <p:nvPr/>
        </p:nvCxnSpPr>
        <p:spPr>
          <a:xfrm flipH="1">
            <a:off x="5460521" y="5477774"/>
            <a:ext cx="25879" cy="11041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2A869CBA-EF67-BE11-7497-778629019B81}"/>
              </a:ext>
            </a:extLst>
          </p:cNvPr>
          <p:cNvSpPr/>
          <p:nvPr/>
        </p:nvSpPr>
        <p:spPr>
          <a:xfrm>
            <a:off x="422694" y="3234906"/>
            <a:ext cx="1431985" cy="8798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Query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4E4D7F-D41F-E7EE-CFE9-6E9D8732D783}"/>
              </a:ext>
            </a:extLst>
          </p:cNvPr>
          <p:cNvCxnSpPr>
            <a:stCxn id="19" idx="6"/>
          </p:cNvCxnSpPr>
          <p:nvPr/>
        </p:nvCxnSpPr>
        <p:spPr>
          <a:xfrm>
            <a:off x="1854679" y="3674853"/>
            <a:ext cx="1199071" cy="17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D9DC80E-949F-D7E7-A972-CF60E67E5FCB}"/>
              </a:ext>
            </a:extLst>
          </p:cNvPr>
          <p:cNvSpPr txBox="1"/>
          <p:nvPr/>
        </p:nvSpPr>
        <p:spPr>
          <a:xfrm>
            <a:off x="8548777" y="1168879"/>
            <a:ext cx="197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Retrieval layer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D368A3-F03D-2A10-1AB3-B67DC3BCA3EB}"/>
              </a:ext>
            </a:extLst>
          </p:cNvPr>
          <p:cNvSpPr txBox="1"/>
          <p:nvPr/>
        </p:nvSpPr>
        <p:spPr>
          <a:xfrm>
            <a:off x="8652294" y="3234906"/>
            <a:ext cx="171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Fusion Layer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9D1562-7820-5511-2141-9791596E8599}"/>
              </a:ext>
            </a:extLst>
          </p:cNvPr>
          <p:cNvSpPr txBox="1"/>
          <p:nvPr/>
        </p:nvSpPr>
        <p:spPr>
          <a:xfrm>
            <a:off x="8712679" y="5020574"/>
            <a:ext cx="1811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Generation Layer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DFB7B9-1E64-024F-54DA-44CC5F2FD612}"/>
              </a:ext>
            </a:extLst>
          </p:cNvPr>
          <p:cNvSpPr txBox="1"/>
          <p:nvPr/>
        </p:nvSpPr>
        <p:spPr>
          <a:xfrm>
            <a:off x="362309" y="293298"/>
            <a:ext cx="230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Fusion RAG</a:t>
            </a:r>
          </a:p>
        </p:txBody>
      </p:sp>
    </p:spTree>
    <p:extLst>
      <p:ext uri="{BB962C8B-B14F-4D97-AF65-F5344CB8AC3E}">
        <p14:creationId xmlns:p14="http://schemas.microsoft.com/office/powerpoint/2010/main" val="288347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2130-A5FF-5AA5-CFE6-51D6ACE72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Applications: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493E61-AA41-5099-1268-B5C2459733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in multi-source QA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Consolidating diverse datasets for a unified response.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Multi-lingual or multi-modal information retrieval. </a:t>
            </a:r>
          </a:p>
        </p:txBody>
      </p:sp>
    </p:spTree>
    <p:extLst>
      <p:ext uri="{BB962C8B-B14F-4D97-AF65-F5344CB8AC3E}">
        <p14:creationId xmlns:p14="http://schemas.microsoft.com/office/powerpoint/2010/main" val="1950061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C10EA0-CDCD-C3B9-B6CF-59868094204C}"/>
              </a:ext>
            </a:extLst>
          </p:cNvPr>
          <p:cNvSpPr/>
          <p:nvPr/>
        </p:nvSpPr>
        <p:spPr>
          <a:xfrm>
            <a:off x="2812211" y="603850"/>
            <a:ext cx="5193102" cy="810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Supervised Agent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CB03C9-C8CA-F808-5827-E4970B34743B}"/>
              </a:ext>
            </a:extLst>
          </p:cNvPr>
          <p:cNvSpPr/>
          <p:nvPr/>
        </p:nvSpPr>
        <p:spPr>
          <a:xfrm>
            <a:off x="2838088" y="2087593"/>
            <a:ext cx="5141343" cy="14837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 Agents:</a:t>
            </a:r>
          </a:p>
          <a:p>
            <a:pPr algn="ctr"/>
            <a:r>
              <a:rPr lang="en-US" dirty="0"/>
              <a:t>Retrieval Agent, Analysis Agent, Validation Agent, Summarization Agent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5A9D3-BAA5-77E1-F9B3-FBC11DFCF107}"/>
              </a:ext>
            </a:extLst>
          </p:cNvPr>
          <p:cNvSpPr/>
          <p:nvPr/>
        </p:nvSpPr>
        <p:spPr>
          <a:xfrm>
            <a:off x="2881221" y="4106174"/>
            <a:ext cx="5055079" cy="6728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Orchestration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02AFF7-BCA4-AD76-4778-DAC21B5A6C6D}"/>
              </a:ext>
            </a:extLst>
          </p:cNvPr>
          <p:cNvSpPr/>
          <p:nvPr/>
        </p:nvSpPr>
        <p:spPr>
          <a:xfrm>
            <a:off x="2898474" y="5313874"/>
            <a:ext cx="5037826" cy="8195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Generation Layer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4C4356-7ABD-E6FF-0EF1-B083B34023B3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5408760" y="1414732"/>
            <a:ext cx="2" cy="672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A2503C-3DF3-D5CA-BA35-137BD3D10BCB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5408760" y="3571335"/>
            <a:ext cx="1" cy="534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EF1C84-06A3-8387-940B-5C6B91B2FDE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408761" y="4779035"/>
            <a:ext cx="8626" cy="534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2A687EA-90FC-E943-FD08-DEC47B54E432}"/>
              </a:ext>
            </a:extLst>
          </p:cNvPr>
          <p:cNvSpPr txBox="1"/>
          <p:nvPr/>
        </p:nvSpPr>
        <p:spPr>
          <a:xfrm>
            <a:off x="284672" y="327804"/>
            <a:ext cx="21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Agentic RAG</a:t>
            </a:r>
          </a:p>
        </p:txBody>
      </p:sp>
    </p:spTree>
    <p:extLst>
      <p:ext uri="{BB962C8B-B14F-4D97-AF65-F5344CB8AC3E}">
        <p14:creationId xmlns:p14="http://schemas.microsoft.com/office/powerpoint/2010/main" val="2269850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D522F-0CEB-0CE2-F8BF-79E2F0BA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Applications: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EC0EB1-85F8-3B42-3737-A0054C0220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401129"/>
            <a:ext cx="935704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 decision-support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Multi-agent collaborations for tasks like stock analysis, multi-source research, or creative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 generation. </a:t>
            </a:r>
          </a:p>
        </p:txBody>
      </p:sp>
    </p:spTree>
    <p:extLst>
      <p:ext uri="{BB962C8B-B14F-4D97-AF65-F5344CB8AC3E}">
        <p14:creationId xmlns:p14="http://schemas.microsoft.com/office/powerpoint/2010/main" val="3744341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220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Times New Roman</vt:lpstr>
      <vt:lpstr>Office Theme</vt:lpstr>
      <vt:lpstr>Types Of RAG</vt:lpstr>
      <vt:lpstr>PowerPoint Presentation</vt:lpstr>
      <vt:lpstr>Applications:</vt:lpstr>
      <vt:lpstr>PowerPoint Presentation</vt:lpstr>
      <vt:lpstr>Applications:</vt:lpstr>
      <vt:lpstr>PowerPoint Presentation</vt:lpstr>
      <vt:lpstr>Applications:</vt:lpstr>
      <vt:lpstr>PowerPoint Presentation</vt:lpstr>
      <vt:lpstr>Applications:</vt:lpstr>
      <vt:lpstr>PowerPoint Presentation</vt:lpstr>
      <vt:lpstr>Applications: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Gayathri, Telaprolu</dc:creator>
  <cp:lastModifiedBy>Gayathri Telaprolu</cp:lastModifiedBy>
  <cp:revision>2</cp:revision>
  <dcterms:created xsi:type="dcterms:W3CDTF">2025-01-09T14:03:46Z</dcterms:created>
  <dcterms:modified xsi:type="dcterms:W3CDTF">2025-01-12T21:19:55Z</dcterms:modified>
</cp:coreProperties>
</file>