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23" r:id="rId2"/>
    <p:sldMasterId id="2147483747" r:id="rId3"/>
  </p:sldMasterIdLst>
  <p:sldIdLst>
    <p:sldId id="257" r:id="rId4"/>
    <p:sldId id="258" r:id="rId5"/>
    <p:sldId id="259" r:id="rId6"/>
    <p:sldId id="262" r:id="rId7"/>
    <p:sldId id="263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1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7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8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3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03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1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5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07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489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53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8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19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93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9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79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75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1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2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073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9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357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689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690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215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4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55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8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94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4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7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255FFA-B84E-4C4A-888E-644AE2E11FFE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E110BC-C8A3-4CE4-A25E-A721A930C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0DE81AF-D2FF-DC44-3BBA-B52E154B94EE}"/>
              </a:ext>
            </a:extLst>
          </p:cNvPr>
          <p:cNvSpPr/>
          <p:nvPr/>
        </p:nvSpPr>
        <p:spPr>
          <a:xfrm>
            <a:off x="818147" y="1888958"/>
            <a:ext cx="3157086" cy="1540042"/>
          </a:xfrm>
          <a:prstGeom prst="wedgeEllipseCallout">
            <a:avLst>
              <a:gd name="adj1" fmla="val 40625"/>
              <a:gd name="adj2" fmla="val 51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この</a:t>
            </a:r>
            <a:r>
              <a:rPr kumimoji="1" lang="en-US" altLang="ja-JP" dirty="0">
                <a:solidFill>
                  <a:schemeClr val="tx1"/>
                </a:solidFill>
              </a:rPr>
              <a:t>QR</a:t>
            </a:r>
            <a:r>
              <a:rPr kumimoji="1" lang="ja-JP" altLang="en-US" dirty="0">
                <a:solidFill>
                  <a:schemeClr val="tx1"/>
                </a:solidFill>
              </a:rPr>
              <a:t>コードからアプリに入れるよ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23B3440-B3ED-04A6-FD75-BDD288FB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１．参加賞と</a:t>
            </a:r>
            <a:r>
              <a:rPr lang="en-US" altLang="ja-JP" dirty="0"/>
              <a:t>QR</a:t>
            </a:r>
            <a:r>
              <a:rPr lang="ja-JP" altLang="en-US" dirty="0"/>
              <a:t>コードを受け取る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C92497B-015C-7F22-9388-72992302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6" y="2660824"/>
            <a:ext cx="3419475" cy="38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FD28BB0-7726-8674-0535-8FC675DFC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76" y="2534652"/>
            <a:ext cx="2238375" cy="3810000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CFE755B-65F6-CC53-502B-25B9814FC251}"/>
              </a:ext>
            </a:extLst>
          </p:cNvPr>
          <p:cNvGrpSpPr/>
          <p:nvPr/>
        </p:nvGrpSpPr>
        <p:grpSpPr>
          <a:xfrm>
            <a:off x="2107933" y="3936733"/>
            <a:ext cx="2387065" cy="2252311"/>
            <a:chOff x="2107933" y="3936733"/>
            <a:chExt cx="2387065" cy="2252311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54D7BF6-9DA4-FF1A-9277-1A729261FF66}"/>
                </a:ext>
              </a:extLst>
            </p:cNvPr>
            <p:cNvSpPr/>
            <p:nvPr/>
          </p:nvSpPr>
          <p:spPr>
            <a:xfrm>
              <a:off x="2107933" y="3936733"/>
              <a:ext cx="2387065" cy="225231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4ADC6AC-D026-F663-5CCC-D9058B26C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599" y="4183129"/>
              <a:ext cx="1499962" cy="118872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A5E5F0-BDF2-96A4-CAF5-E17A6DAF91E2}"/>
                </a:ext>
              </a:extLst>
            </p:cNvPr>
            <p:cNvSpPr txBox="1"/>
            <p:nvPr/>
          </p:nvSpPr>
          <p:spPr>
            <a:xfrm>
              <a:off x="2482599" y="5472669"/>
              <a:ext cx="1637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あかべこグループ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83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kumimoji="1" lang="ja-JP" altLang="en-US" dirty="0"/>
              <a:t>２．問題を確認する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E22F9E6-8DA7-E30C-A041-3FEF760C6194}"/>
              </a:ext>
            </a:extLst>
          </p:cNvPr>
          <p:cNvGrpSpPr/>
          <p:nvPr/>
        </p:nvGrpSpPr>
        <p:grpSpPr>
          <a:xfrm>
            <a:off x="842903" y="2230654"/>
            <a:ext cx="3437824" cy="2541069"/>
            <a:chOff x="294263" y="2240280"/>
            <a:chExt cx="3437824" cy="2541069"/>
          </a:xfrm>
        </p:grpSpPr>
        <p:sp>
          <p:nvSpPr>
            <p:cNvPr id="5" name="吹き出し: 円形 4">
              <a:extLst>
                <a:ext uri="{FF2B5EF4-FFF2-40B4-BE49-F238E27FC236}">
                  <a16:creationId xmlns:a16="http://schemas.microsoft.com/office/drawing/2014/main" id="{30CFFB8D-3CC1-FAC7-0FF0-35A578260776}"/>
                </a:ext>
              </a:extLst>
            </p:cNvPr>
            <p:cNvSpPr/>
            <p:nvPr/>
          </p:nvSpPr>
          <p:spPr>
            <a:xfrm>
              <a:off x="294263" y="3241307"/>
              <a:ext cx="3437824" cy="1540042"/>
            </a:xfrm>
            <a:prstGeom prst="wedgeEllipseCallout">
              <a:avLst>
                <a:gd name="adj1" fmla="val 54389"/>
                <a:gd name="adj2" fmla="val 3312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この問題文だけじゃ良く分からないな</a:t>
              </a:r>
            </a:p>
          </p:txBody>
        </p:sp>
        <p:sp>
          <p:nvSpPr>
            <p:cNvPr id="6" name="吹き出し: 円形 5">
              <a:extLst>
                <a:ext uri="{FF2B5EF4-FFF2-40B4-BE49-F238E27FC236}">
                  <a16:creationId xmlns:a16="http://schemas.microsoft.com/office/drawing/2014/main" id="{B870F4FD-A8EB-D4EA-81A5-2041BBB2215C}"/>
                </a:ext>
              </a:extLst>
            </p:cNvPr>
            <p:cNvSpPr/>
            <p:nvPr/>
          </p:nvSpPr>
          <p:spPr>
            <a:xfrm>
              <a:off x="294263" y="2240280"/>
              <a:ext cx="2929771" cy="1188720"/>
            </a:xfrm>
            <a:prstGeom prst="wedgeEllipseCallout">
              <a:avLst>
                <a:gd name="adj1" fmla="val 8806"/>
                <a:gd name="adj2" fmla="val 43668"/>
              </a:avLst>
            </a:prstGeom>
            <a:solidFill>
              <a:srgbClr val="A1B3B9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まずは問題１を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解こうかな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BAFDDE6E-AC73-8E51-D94B-3D40EE67B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24" y="2876349"/>
            <a:ext cx="3571875" cy="381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34C1405-73C6-B771-57FB-AE491DCAB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5" r="245"/>
          <a:stretch/>
        </p:blipFill>
        <p:spPr>
          <a:xfrm>
            <a:off x="7785435" y="1748414"/>
            <a:ext cx="2580973" cy="4907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E525C1-CE5F-9CEC-C87B-40F90FE3D06E}"/>
              </a:ext>
            </a:extLst>
          </p:cNvPr>
          <p:cNvSpPr txBox="1"/>
          <p:nvPr/>
        </p:nvSpPr>
        <p:spPr>
          <a:xfrm>
            <a:off x="8119025" y="3641996"/>
            <a:ext cx="19137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六角三層の建物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847261-26CF-5534-C788-B05FFC8CE42A}"/>
              </a:ext>
            </a:extLst>
          </p:cNvPr>
          <p:cNvSpPr txBox="1"/>
          <p:nvPr/>
        </p:nvSpPr>
        <p:spPr>
          <a:xfrm>
            <a:off x="546580" y="3253961"/>
            <a:ext cx="8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でも</a:t>
            </a:r>
          </a:p>
        </p:txBody>
      </p:sp>
    </p:spTree>
    <p:extLst>
      <p:ext uri="{BB962C8B-B14F-4D97-AF65-F5344CB8AC3E}">
        <p14:creationId xmlns:p14="http://schemas.microsoft.com/office/powerpoint/2010/main" val="10310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．ヒントを確認する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CB03B7-D6EA-F6F8-E84D-C421D40D2498}"/>
              </a:ext>
            </a:extLst>
          </p:cNvPr>
          <p:cNvSpPr txBox="1"/>
          <p:nvPr/>
        </p:nvSpPr>
        <p:spPr>
          <a:xfrm>
            <a:off x="1578543" y="2213810"/>
            <a:ext cx="36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スペシャルヒント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610884-73C0-B72B-CA57-51B0A3002614}"/>
              </a:ext>
            </a:extLst>
          </p:cNvPr>
          <p:cNvSpPr txBox="1"/>
          <p:nvPr/>
        </p:nvSpPr>
        <p:spPr>
          <a:xfrm>
            <a:off x="6926983" y="2213810"/>
            <a:ext cx="445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正解したひとからのヒント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35251B-A6EA-E20B-7559-EDC1734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39" y="3429000"/>
            <a:ext cx="1638300" cy="23812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2DBEC4B-F7F0-2655-4F7E-446358CA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74" y="3147460"/>
            <a:ext cx="1962856" cy="266278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C6D32E-E98E-8FFA-7E3A-98C07D3AD665}"/>
              </a:ext>
            </a:extLst>
          </p:cNvPr>
          <p:cNvSpPr txBox="1"/>
          <p:nvPr/>
        </p:nvSpPr>
        <p:spPr>
          <a:xfrm>
            <a:off x="1857676" y="5851347"/>
            <a:ext cx="26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同じ参加者、店舗の方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9556457-603F-368A-880F-B1A1EB80E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21" y="2740967"/>
            <a:ext cx="3295046" cy="329504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C34EB6-BB67-5D49-1A9A-924533F159CD}"/>
              </a:ext>
            </a:extLst>
          </p:cNvPr>
          <p:cNvSpPr txBox="1"/>
          <p:nvPr/>
        </p:nvSpPr>
        <p:spPr>
          <a:xfrm>
            <a:off x="7846996" y="5851347"/>
            <a:ext cx="261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画面の向こうの正解者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825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．ヒントを確認する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CB03B7-D6EA-F6F8-E84D-C421D40D2498}"/>
              </a:ext>
            </a:extLst>
          </p:cNvPr>
          <p:cNvSpPr txBox="1"/>
          <p:nvPr/>
        </p:nvSpPr>
        <p:spPr>
          <a:xfrm>
            <a:off x="4252762" y="1722923"/>
            <a:ext cx="36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スペシャルヒント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(</a:t>
            </a:r>
            <a:r>
              <a:rPr kumimoji="1" lang="ja-JP" altLang="en-US" sz="2800" dirty="0"/>
              <a:t>参加者同士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A2F91C37-831F-91DF-3C90-9A5E823C7763}"/>
              </a:ext>
            </a:extLst>
          </p:cNvPr>
          <p:cNvSpPr/>
          <p:nvPr/>
        </p:nvSpPr>
        <p:spPr>
          <a:xfrm>
            <a:off x="354208" y="1744578"/>
            <a:ext cx="4188915" cy="1684422"/>
          </a:xfrm>
          <a:prstGeom prst="wedgeEllipseCallout">
            <a:avLst>
              <a:gd name="adj1" fmla="val 13128"/>
              <a:gd name="adj2" fmla="val 666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ぼくは</a:t>
            </a:r>
            <a:r>
              <a:rPr kumimoji="1" lang="ja-JP" altLang="en-US" dirty="0">
                <a:solidFill>
                  <a:srgbClr val="FF0000"/>
                </a:solidFill>
              </a:rPr>
              <a:t>「赤べこグループ」</a:t>
            </a:r>
            <a:r>
              <a:rPr kumimoji="1" lang="ja-JP" altLang="en-US" dirty="0">
                <a:solidFill>
                  <a:schemeClr val="tx1"/>
                </a:solidFill>
              </a:rPr>
              <a:t>だから他グループの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人を探そう！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B414DE4D-8DC6-67FE-B088-AC188F198F5E}"/>
              </a:ext>
            </a:extLst>
          </p:cNvPr>
          <p:cNvSpPr/>
          <p:nvPr/>
        </p:nvSpPr>
        <p:spPr>
          <a:xfrm>
            <a:off x="7505437" y="1870267"/>
            <a:ext cx="4188915" cy="1684422"/>
          </a:xfrm>
          <a:prstGeom prst="wedgeEllipseCallout">
            <a:avLst>
              <a:gd name="adj1" fmla="val -20879"/>
              <a:gd name="adj2" fmla="val 69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わたしは</a:t>
            </a:r>
            <a:r>
              <a:rPr kumimoji="1" lang="ja-JP" altLang="en-US" dirty="0">
                <a:solidFill>
                  <a:srgbClr val="FF0000"/>
                </a:solidFill>
              </a:rPr>
              <a:t>「らーめんグループ」</a:t>
            </a:r>
            <a:r>
              <a:rPr kumimoji="1" lang="ja-JP" altLang="en-US" dirty="0">
                <a:solidFill>
                  <a:schemeClr val="tx1"/>
                </a:solidFill>
              </a:rPr>
              <a:t>です！</a:t>
            </a:r>
            <a:r>
              <a:rPr kumimoji="1" lang="ja-JP" altLang="en-US" dirty="0">
                <a:solidFill>
                  <a:srgbClr val="FF0000"/>
                </a:solidFill>
              </a:rPr>
              <a:t>ヒント開放キーワード</a:t>
            </a:r>
            <a:r>
              <a:rPr kumimoji="1" lang="ja-JP" altLang="en-US" dirty="0">
                <a:solidFill>
                  <a:schemeClr val="tx1"/>
                </a:solidFill>
              </a:rPr>
              <a:t>教えてください！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488CE39A-9539-03EA-61AF-955BEE5BA6D7}"/>
              </a:ext>
            </a:extLst>
          </p:cNvPr>
          <p:cNvSpPr/>
          <p:nvPr/>
        </p:nvSpPr>
        <p:spPr>
          <a:xfrm>
            <a:off x="4611853" y="5528474"/>
            <a:ext cx="2302043" cy="1188721"/>
          </a:xfrm>
          <a:prstGeom prst="wedgeEllipseCallout">
            <a:avLst>
              <a:gd name="adj1" fmla="val -54607"/>
              <a:gd name="adj2" fmla="val -3214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もちろん！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6123E0-F690-9E6E-6D2F-827685DA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2" y="3797706"/>
            <a:ext cx="1771650" cy="23812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955C09C-8736-03AC-16F3-84D2E131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8" y="3797706"/>
            <a:ext cx="1638300" cy="238125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19B79A5-0809-39E1-4C1A-C67480F80590}"/>
              </a:ext>
            </a:extLst>
          </p:cNvPr>
          <p:cNvGrpSpPr/>
          <p:nvPr/>
        </p:nvGrpSpPr>
        <p:grpSpPr>
          <a:xfrm>
            <a:off x="670459" y="4283480"/>
            <a:ext cx="1963553" cy="1953928"/>
            <a:chOff x="2107933" y="3936733"/>
            <a:chExt cx="2387065" cy="2252311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6B19E50-92C5-6157-FE37-2C3B00EE2BFE}"/>
                </a:ext>
              </a:extLst>
            </p:cNvPr>
            <p:cNvSpPr/>
            <p:nvPr/>
          </p:nvSpPr>
          <p:spPr>
            <a:xfrm>
              <a:off x="2107933" y="3936733"/>
              <a:ext cx="2387065" cy="225231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CBAF1532-F3FE-C311-2C9A-7921CD393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599" y="4183129"/>
              <a:ext cx="1499962" cy="118872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A6A1CA8-0FDF-F1A2-9B51-AB43C4839B25}"/>
                </a:ext>
              </a:extLst>
            </p:cNvPr>
            <p:cNvSpPr txBox="1"/>
            <p:nvPr/>
          </p:nvSpPr>
          <p:spPr>
            <a:xfrm>
              <a:off x="2482599" y="5472669"/>
              <a:ext cx="1637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あかべこグループ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081B632-A8EB-FD95-6B18-3DF57580DFB9}"/>
              </a:ext>
            </a:extLst>
          </p:cNvPr>
          <p:cNvGrpSpPr/>
          <p:nvPr/>
        </p:nvGrpSpPr>
        <p:grpSpPr>
          <a:xfrm>
            <a:off x="9158337" y="4220917"/>
            <a:ext cx="1963553" cy="1953928"/>
            <a:chOff x="9158337" y="4108621"/>
            <a:chExt cx="1963553" cy="195392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C49E634-88B1-C9FD-4975-778C58B1F723}"/>
                </a:ext>
              </a:extLst>
            </p:cNvPr>
            <p:cNvGrpSpPr/>
            <p:nvPr/>
          </p:nvGrpSpPr>
          <p:grpSpPr>
            <a:xfrm>
              <a:off x="9158337" y="4108621"/>
              <a:ext cx="1963553" cy="1953928"/>
              <a:chOff x="2107933" y="3936733"/>
              <a:chExt cx="2387065" cy="2252311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82F917A5-A88B-CDD3-75C3-ACACFE9EB509}"/>
                  </a:ext>
                </a:extLst>
              </p:cNvPr>
              <p:cNvSpPr/>
              <p:nvPr/>
            </p:nvSpPr>
            <p:spPr>
              <a:xfrm>
                <a:off x="2107933" y="3936733"/>
                <a:ext cx="2387065" cy="225231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F0AE9EB-FE59-B202-144B-AE4EE6D0AF02}"/>
                  </a:ext>
                </a:extLst>
              </p:cNvPr>
              <p:cNvSpPr txBox="1"/>
              <p:nvPr/>
            </p:nvSpPr>
            <p:spPr>
              <a:xfrm>
                <a:off x="2482599" y="5472669"/>
                <a:ext cx="1637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/>
                  <a:t>ラーメングループ</a:t>
                </a:r>
              </a:p>
            </p:txBody>
          </p:sp>
        </p:grp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BDD3F21-BDBF-7787-35EE-0FF5BE2B9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9895" y="4283480"/>
              <a:ext cx="1080436" cy="1080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14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．ヒントを確認する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CB03B7-D6EA-F6F8-E84D-C421D40D2498}"/>
              </a:ext>
            </a:extLst>
          </p:cNvPr>
          <p:cNvSpPr txBox="1"/>
          <p:nvPr/>
        </p:nvSpPr>
        <p:spPr>
          <a:xfrm>
            <a:off x="4252762" y="1722923"/>
            <a:ext cx="36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スペシャルヒント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(</a:t>
            </a:r>
            <a:r>
              <a:rPr kumimoji="1" lang="ja-JP" altLang="en-US" sz="2800" dirty="0"/>
              <a:t>お店の人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A2F91C37-831F-91DF-3C90-9A5E823C7763}"/>
              </a:ext>
            </a:extLst>
          </p:cNvPr>
          <p:cNvSpPr/>
          <p:nvPr/>
        </p:nvSpPr>
        <p:spPr>
          <a:xfrm>
            <a:off x="136678" y="1981261"/>
            <a:ext cx="4188915" cy="1684422"/>
          </a:xfrm>
          <a:prstGeom prst="wedgeEllipseCallout">
            <a:avLst>
              <a:gd name="adj1" fmla="val 25306"/>
              <a:gd name="adj2" fmla="val 62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すみません！</a:t>
            </a:r>
            <a:r>
              <a:rPr kumimoji="1" lang="ja-JP" altLang="en-US" dirty="0">
                <a:solidFill>
                  <a:srgbClr val="FF0000"/>
                </a:solidFill>
              </a:rPr>
              <a:t>ヒント解放キーワード</a:t>
            </a:r>
            <a:r>
              <a:rPr kumimoji="1" lang="ja-JP" altLang="en-US" dirty="0">
                <a:solidFill>
                  <a:schemeClr val="tx1"/>
                </a:solidFill>
              </a:rPr>
              <a:t>を教えてくれませんか？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B414DE4D-8DC6-67FE-B088-AC188F198F5E}"/>
              </a:ext>
            </a:extLst>
          </p:cNvPr>
          <p:cNvSpPr/>
          <p:nvPr/>
        </p:nvSpPr>
        <p:spPr>
          <a:xfrm>
            <a:off x="7939238" y="2124099"/>
            <a:ext cx="3879302" cy="1398747"/>
          </a:xfrm>
          <a:prstGeom prst="wedgeEllipseCallout">
            <a:avLst>
              <a:gd name="adj1" fmla="val -8011"/>
              <a:gd name="adj2" fmla="val 637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もちろんです！どうぞ！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D51693-03E4-1A79-806F-F84DF6F5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56" y="4071048"/>
            <a:ext cx="1771650" cy="23812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C838B93-9D3E-6DE8-5B40-6F0ECE1C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46" y="3757363"/>
            <a:ext cx="1986552" cy="2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．ヒントを確認する</a:t>
            </a: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6CAC20E0-1B60-85F9-FD92-F190CBF919BF}"/>
              </a:ext>
            </a:extLst>
          </p:cNvPr>
          <p:cNvSpPr/>
          <p:nvPr/>
        </p:nvSpPr>
        <p:spPr>
          <a:xfrm>
            <a:off x="743304" y="2038181"/>
            <a:ext cx="4188915" cy="1684422"/>
          </a:xfrm>
          <a:prstGeom prst="wedgeEllipseCallout">
            <a:avLst>
              <a:gd name="adj1" fmla="val 47797"/>
              <a:gd name="adj2" fmla="val 489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この</a:t>
            </a:r>
            <a:r>
              <a:rPr kumimoji="1" lang="ja-JP" altLang="en-US" dirty="0">
                <a:solidFill>
                  <a:srgbClr val="FF0000"/>
                </a:solidFill>
              </a:rPr>
              <a:t>「しらうお」</a:t>
            </a:r>
            <a:r>
              <a:rPr kumimoji="1" lang="ja-JP" altLang="en-US" dirty="0">
                <a:solidFill>
                  <a:schemeClr val="tx1"/>
                </a:solidFill>
              </a:rPr>
              <a:t>っていうのはお店かな？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9648C6B5-849A-CBF7-1E08-E5D394FA1ECD}"/>
              </a:ext>
            </a:extLst>
          </p:cNvPr>
          <p:cNvSpPr/>
          <p:nvPr/>
        </p:nvSpPr>
        <p:spPr>
          <a:xfrm>
            <a:off x="743303" y="4381901"/>
            <a:ext cx="4188915" cy="1684422"/>
          </a:xfrm>
          <a:prstGeom prst="wedgeEllipseCallout">
            <a:avLst>
              <a:gd name="adj1" fmla="val 51597"/>
              <a:gd name="adj2" fmla="val -270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「駅」</a:t>
            </a:r>
            <a:r>
              <a:rPr kumimoji="1" lang="ja-JP" altLang="en-US" dirty="0">
                <a:solidFill>
                  <a:schemeClr val="tx1"/>
                </a:solidFill>
              </a:rPr>
              <a:t>って書いてあるけど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駅になにかヒントが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あるのかな？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3FB530-4336-15BC-B3A6-0932E544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84" y="2476901"/>
            <a:ext cx="3248025" cy="381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D9451B-59FF-3945-F05E-790960C5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4" r="-319"/>
          <a:stretch/>
        </p:blipFill>
        <p:spPr>
          <a:xfrm>
            <a:off x="7976605" y="1645920"/>
            <a:ext cx="2640612" cy="503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0A0ABF-FCF5-CAD4-B894-C0700E47F81E}"/>
              </a:ext>
            </a:extLst>
          </p:cNvPr>
          <p:cNvSpPr txBox="1"/>
          <p:nvPr/>
        </p:nvSpPr>
        <p:spPr>
          <a:xfrm>
            <a:off x="8637580" y="2637321"/>
            <a:ext cx="1318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しらうお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F695CD-AA98-8DCF-60C8-333D90E880DD}"/>
              </a:ext>
            </a:extLst>
          </p:cNvPr>
          <p:cNvSpPr txBox="1"/>
          <p:nvPr/>
        </p:nvSpPr>
        <p:spPr>
          <a:xfrm>
            <a:off x="8637580" y="3091775"/>
            <a:ext cx="1318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7DC84F-0A74-00B3-F172-1F7E57A85ED4}"/>
              </a:ext>
            </a:extLst>
          </p:cNvPr>
          <p:cNvSpPr txBox="1"/>
          <p:nvPr/>
        </p:nvSpPr>
        <p:spPr>
          <a:xfrm>
            <a:off x="8637580" y="3595645"/>
            <a:ext cx="1318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直行バス有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7116CB-F929-FA21-A543-2A2873CF8480}"/>
              </a:ext>
            </a:extLst>
          </p:cNvPr>
          <p:cNvSpPr txBox="1"/>
          <p:nvPr/>
        </p:nvSpPr>
        <p:spPr>
          <a:xfrm>
            <a:off x="8637580" y="4038374"/>
            <a:ext cx="1318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日本遺産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504884-D6FA-2713-A847-80DA4D20FF4D}"/>
              </a:ext>
            </a:extLst>
          </p:cNvPr>
          <p:cNvSpPr txBox="1"/>
          <p:nvPr/>
        </p:nvSpPr>
        <p:spPr>
          <a:xfrm>
            <a:off x="8637580" y="4534075"/>
            <a:ext cx="1318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落書きいっぱい！</a:t>
            </a:r>
          </a:p>
        </p:txBody>
      </p:sp>
    </p:spTree>
    <p:extLst>
      <p:ext uri="{BB962C8B-B14F-4D97-AF65-F5344CB8AC3E}">
        <p14:creationId xmlns:p14="http://schemas.microsoft.com/office/powerpoint/2010/main" val="54659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４．キーワードをあつめる</a:t>
            </a:r>
            <a:endParaRPr kumimoji="1" lang="ja-JP" altLang="en-US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7B61C9CB-30C7-5327-36BB-4990C420A257}"/>
              </a:ext>
            </a:extLst>
          </p:cNvPr>
          <p:cNvSpPr/>
          <p:nvPr/>
        </p:nvSpPr>
        <p:spPr>
          <a:xfrm>
            <a:off x="723819" y="2036962"/>
            <a:ext cx="4188915" cy="1684422"/>
          </a:xfrm>
          <a:prstGeom prst="wedgeEllipseCallout">
            <a:avLst>
              <a:gd name="adj1" fmla="val 47797"/>
              <a:gd name="adj2" fmla="val 489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分かった！</a:t>
            </a:r>
            <a:r>
              <a:rPr kumimoji="1" lang="ja-JP" altLang="en-US" dirty="0">
                <a:solidFill>
                  <a:srgbClr val="FF0000"/>
                </a:solidFill>
              </a:rPr>
              <a:t>会津さざえ堂</a:t>
            </a:r>
            <a:r>
              <a:rPr kumimoji="1" lang="ja-JP" altLang="en-US" dirty="0">
                <a:solidFill>
                  <a:schemeClr val="tx1"/>
                </a:solidFill>
              </a:rPr>
              <a:t>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答えだ！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465723A-7838-14BF-C292-9A815A2C5C5C}"/>
              </a:ext>
            </a:extLst>
          </p:cNvPr>
          <p:cNvSpPr/>
          <p:nvPr/>
        </p:nvSpPr>
        <p:spPr>
          <a:xfrm>
            <a:off x="6753990" y="2036962"/>
            <a:ext cx="4281054" cy="1684422"/>
          </a:xfrm>
          <a:prstGeom prst="wedgeEllipseCallout">
            <a:avLst>
              <a:gd name="adj1" fmla="val -26559"/>
              <a:gd name="adj2" fmla="val 605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観光地に行って</a:t>
            </a:r>
            <a:r>
              <a:rPr kumimoji="1" lang="ja-JP" altLang="en-US" dirty="0">
                <a:solidFill>
                  <a:srgbClr val="FF0000"/>
                </a:solidFill>
              </a:rPr>
              <a:t>キーワード</a:t>
            </a:r>
            <a:r>
              <a:rPr kumimoji="1" lang="ja-JP" altLang="en-US" dirty="0">
                <a:solidFill>
                  <a:schemeClr val="tx1"/>
                </a:solidFill>
              </a:rPr>
              <a:t>を受け取りにいこう！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1AE01E9-571D-6197-C88A-1701F310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22" y="2184574"/>
            <a:ext cx="2743200" cy="4286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94E8D76-A65C-4460-DB24-7DC72CD82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74" y="41436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４．キーワードをあつめる</a:t>
            </a:r>
            <a:endParaRPr kumimoji="1" lang="ja-JP" altLang="en-US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7B61C9CB-30C7-5327-36BB-4990C420A257}"/>
              </a:ext>
            </a:extLst>
          </p:cNvPr>
          <p:cNvSpPr/>
          <p:nvPr/>
        </p:nvSpPr>
        <p:spPr>
          <a:xfrm>
            <a:off x="598691" y="2017712"/>
            <a:ext cx="4188915" cy="1684422"/>
          </a:xfrm>
          <a:prstGeom prst="wedgeEllipseCallout">
            <a:avLst>
              <a:gd name="adj1" fmla="val 47797"/>
              <a:gd name="adj2" fmla="val 489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三つの問題から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文字の</a:t>
            </a:r>
            <a:r>
              <a:rPr kumimoji="1" lang="ja-JP" altLang="en-US" dirty="0">
                <a:solidFill>
                  <a:srgbClr val="FF0000"/>
                </a:solidFill>
              </a:rPr>
              <a:t>キーワード</a:t>
            </a:r>
            <a:r>
              <a:rPr kumimoji="1" lang="ja-JP" altLang="en-US" dirty="0">
                <a:solidFill>
                  <a:schemeClr val="tx1"/>
                </a:solidFill>
              </a:rPr>
              <a:t>をゲット！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465723A-7838-14BF-C292-9A815A2C5C5C}"/>
              </a:ext>
            </a:extLst>
          </p:cNvPr>
          <p:cNvSpPr/>
          <p:nvPr/>
        </p:nvSpPr>
        <p:spPr>
          <a:xfrm>
            <a:off x="7213945" y="4786402"/>
            <a:ext cx="4281054" cy="1684422"/>
          </a:xfrm>
          <a:prstGeom prst="wedgeEllipseCallout">
            <a:avLst>
              <a:gd name="adj1" fmla="val -51965"/>
              <a:gd name="adj2" fmla="val -371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いあづ、づあい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「あいづ」</a:t>
            </a:r>
            <a:r>
              <a:rPr kumimoji="1" lang="ja-JP" altLang="en-US" dirty="0">
                <a:solidFill>
                  <a:schemeClr val="tx1"/>
                </a:solidFill>
              </a:rPr>
              <a:t>が答えだ！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FDBB4D6-17B8-AB6C-C640-6B60A1A5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45" y="2238950"/>
            <a:ext cx="3419475" cy="3810000"/>
          </a:xfrm>
          <a:prstGeom prst="rect">
            <a:avLst/>
          </a:prstGeom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01C9881E-44F3-422B-2F43-3C1A74268C33}"/>
              </a:ext>
            </a:extLst>
          </p:cNvPr>
          <p:cNvSpPr/>
          <p:nvPr/>
        </p:nvSpPr>
        <p:spPr>
          <a:xfrm>
            <a:off x="3943748" y="4222803"/>
            <a:ext cx="818147" cy="731520"/>
          </a:xfrm>
          <a:prstGeom prst="wedgeEllipseCallout">
            <a:avLst>
              <a:gd name="adj1" fmla="val 59167"/>
              <a:gd name="adj2" fmla="val -269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8FEDCBB8-F615-9F37-1550-40E653D4A6B5}"/>
              </a:ext>
            </a:extLst>
          </p:cNvPr>
          <p:cNvSpPr/>
          <p:nvPr/>
        </p:nvSpPr>
        <p:spPr>
          <a:xfrm>
            <a:off x="8234762" y="2128403"/>
            <a:ext cx="818147" cy="731520"/>
          </a:xfrm>
          <a:prstGeom prst="wedgeEllipseCallout">
            <a:avLst>
              <a:gd name="adj1" fmla="val -54951"/>
              <a:gd name="adj2" fmla="val 427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づ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E25F9E85-DF20-7248-93D6-00E922261E33}"/>
              </a:ext>
            </a:extLst>
          </p:cNvPr>
          <p:cNvSpPr/>
          <p:nvPr/>
        </p:nvSpPr>
        <p:spPr>
          <a:xfrm>
            <a:off x="8230883" y="3606786"/>
            <a:ext cx="818147" cy="731520"/>
          </a:xfrm>
          <a:prstGeom prst="wedgeEllipseCallout">
            <a:avLst>
              <a:gd name="adj1" fmla="val -64363"/>
              <a:gd name="adj2" fmla="val -29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47D8-E920-4020-1CC8-D3D71A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176"/>
            <a:ext cx="7729728" cy="1188720"/>
          </a:xfrm>
        </p:spPr>
        <p:txBody>
          <a:bodyPr/>
          <a:lstStyle/>
          <a:p>
            <a:r>
              <a:rPr lang="ja-JP" altLang="en-US" dirty="0"/>
              <a:t>５．正解！</a:t>
            </a:r>
            <a:endParaRPr kumimoji="1" lang="ja-JP" altLang="en-US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7B61C9CB-30C7-5327-36BB-4990C420A257}"/>
              </a:ext>
            </a:extLst>
          </p:cNvPr>
          <p:cNvSpPr/>
          <p:nvPr/>
        </p:nvSpPr>
        <p:spPr>
          <a:xfrm>
            <a:off x="1215773" y="2216247"/>
            <a:ext cx="4880227" cy="1454384"/>
          </a:xfrm>
          <a:prstGeom prst="wedgeEllipseCallout">
            <a:avLst>
              <a:gd name="adj1" fmla="val 47797"/>
              <a:gd name="adj2" fmla="val 4891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やったー！正解した！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さっそくヒントを書きこもう！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465723A-7838-14BF-C292-9A815A2C5C5C}"/>
              </a:ext>
            </a:extLst>
          </p:cNvPr>
          <p:cNvSpPr/>
          <p:nvPr/>
        </p:nvSpPr>
        <p:spPr>
          <a:xfrm>
            <a:off x="1814946" y="4310982"/>
            <a:ext cx="4281054" cy="1684422"/>
          </a:xfrm>
          <a:prstGeom prst="wedgeEllipseCallout">
            <a:avLst>
              <a:gd name="adj1" fmla="val 49118"/>
              <a:gd name="adj2" fmla="val -390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「ラーメングループ」</a:t>
            </a:r>
            <a:r>
              <a:rPr kumimoji="1" lang="ja-JP" altLang="en-US" dirty="0">
                <a:solidFill>
                  <a:schemeClr val="tx1"/>
                </a:solidFill>
              </a:rPr>
              <a:t>の人からもらったヒントが役立ったから、ラーメングループって書き込も！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50897A-2006-28AD-50A6-C72DA1C2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318" y="218540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6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148</TotalTime>
  <Words>274</Words>
  <Application>Microsoft Office PowerPoint</Application>
  <PresentationFormat>ワイド画面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パーセル</vt:lpstr>
      <vt:lpstr>１．参加賞とQRコードを受け取る</vt:lpstr>
      <vt:lpstr>２．問題を確認する</vt:lpstr>
      <vt:lpstr>３．ヒントを確認する</vt:lpstr>
      <vt:lpstr>３．ヒントを確認する</vt:lpstr>
      <vt:lpstr>３．ヒントを確認する</vt:lpstr>
      <vt:lpstr>３．ヒントを確認する</vt:lpstr>
      <vt:lpstr>４．キーワードをあつめる</vt:lpstr>
      <vt:lpstr>４．キーワードをあつめる</vt:lpstr>
      <vt:lpstr>５．正解！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１．参加賞とQRコードを受け取る</dc:title>
  <dc:creator>友紀 宮本</dc:creator>
  <cp:lastModifiedBy>友紀 宮本</cp:lastModifiedBy>
  <cp:revision>1</cp:revision>
  <dcterms:created xsi:type="dcterms:W3CDTF">2022-12-09T02:11:10Z</dcterms:created>
  <dcterms:modified xsi:type="dcterms:W3CDTF">2022-12-09T04:39:15Z</dcterms:modified>
</cp:coreProperties>
</file>