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2ED35-F861-48D8-9CE0-D2F4CE7CA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8BA27-9041-44D3-8E4D-FD8150B1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3D441-4FB8-8FA6-AFE4-D041F06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3D5AC-68C5-B048-92A2-33372F7F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97B27E-69F1-A9A6-1EC0-F96D1DE6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69E0D-6B12-5E95-2FE4-D42C3CEC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448DD-6B11-F574-C626-ED9E1E768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881D44-86F8-412A-650F-A383058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0E114-6889-F08E-BD54-6C67E0C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CF515-D39A-D452-DD81-E8C0D720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AF8CC8-AAF8-3840-FB66-6A05D71C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20ADAE-2EB5-7DE6-069A-8A53B040A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1D1E0-357E-7640-1EB9-5D857E32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45C5-CA06-53DE-183B-2BA63B77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560953-D4D6-8C47-5EF6-79B2F08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2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CCE1A-D37E-5D89-A86F-65B52916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615F07-66B1-21AA-D314-BAC1E2B7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DF7E5-0C36-C53B-EDFB-2D942F7B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97533-F483-3AF2-E7F6-EA6799CF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809674-BEF8-ADAC-1FD5-7CA07E3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51CDB-1D91-2448-6472-A42037E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45ED9-44A6-B8FB-F11E-069EBE632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7B772-582D-1CC8-7B96-27935543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38FB9A-2D47-D831-2CFB-B0F8694D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84F8F-8D1B-5912-306C-940D456C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45B8A-071E-9771-DA5D-B6B3E540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6F979-EB10-5FCB-23E7-0FF89796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1891E-1FEA-FE8C-77B9-BC71203D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958F90-4EE5-99A8-3420-33ED75D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3DB4A6-7709-A20B-D2BA-9B34DFB0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67CDED-01D0-1564-DE77-AA69AA4C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8FCEA-99CD-073C-EFC8-2DC10975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CA45E6-139E-A287-4C5F-8BEFA7F11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3D2441-1DF9-FBE8-FD3D-F2B6C190C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252862-AA17-9192-C50E-7DC63866B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ACF19C-1A66-275B-EC01-F78B07158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81C51A-A002-D787-CDC5-CE0A2E1A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702087-5187-92CB-757A-046B739C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CFAEB9-3C60-7340-0CFC-03CC58F1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275F9-986D-CC23-265B-36FA828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33A235-955E-5224-5406-07FF1BAE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0DAF7D-FCE5-A37D-E8B6-D843E1D9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CD15E1-C4ED-1F71-7E2E-7284AAD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5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C363DA-C2A7-53E6-9FD6-4333E3B3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9AB758-512A-5765-2ED1-15367F30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5CBF2E-5EDA-FCD9-9A3A-6371B33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A75ED-EF85-57D7-7CBE-93B574F9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1C0A66-08B7-843C-21B1-760F3ADD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86FF1-0641-B75E-5558-70D24193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FDF6F-A881-898D-6BBD-20F80076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902D3-7117-6D5E-57A5-E9B4A42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1C96B3-4E0D-704B-B03C-D6ED34B0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17982-83C6-AE29-A9DA-F6B73D18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E1875E-12B5-8FFC-D480-3C797EC11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D5D7C-B7AC-5CF9-12EB-04CA9F0C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37BAC-0BA4-1703-EB44-32009F4E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C792ED-E538-0F25-EE92-C3D2172E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792034-08FD-F44C-EE99-63415870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8C6F5-35BA-8EF6-4C2C-F1E34527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8853D-136A-3037-396C-012F04CF4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8911C-F592-2963-D66F-D77481756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E4E1-C9E6-44A0-BDA0-F2315B41940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714BC-0A18-4E3A-C0E3-E8A8899E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8772C-7D95-8FBF-1BF2-0EF3B2910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BA5CE-B535-4930-9A5F-FBA64EDE1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QLMagic@mail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0BFF32-5D26-CE83-FE61-D13C6510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214" y="4229100"/>
            <a:ext cx="5917949" cy="165576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2">
                    <a:lumMod val="75000"/>
                  </a:schemeClr>
                </a:solidFill>
              </a:rPr>
              <a:t>Михаил Гурьянов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D5D11-C16A-64A6-555C-F74D481BB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58" y="0"/>
            <a:ext cx="1029102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EBF5E-985A-B172-8EC2-32AA03BD7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42" y="488620"/>
            <a:ext cx="9144000" cy="3549226"/>
          </a:xfrm>
        </p:spPr>
        <p:txBody>
          <a:bodyPr>
            <a:normAutofit/>
          </a:bodyPr>
          <a:lstStyle/>
          <a:p>
            <a:r>
              <a:rPr lang="ru-RU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 Основы </a:t>
            </a:r>
            <a:r>
              <a:rPr lang="en-US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VBA </a:t>
            </a:r>
            <a:br>
              <a:rPr lang="ru-RU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Урок 1.3</a:t>
            </a:r>
            <a:br>
              <a:rPr lang="ru-RU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Литералы</a:t>
            </a:r>
            <a:endParaRPr lang="en-US" sz="8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237153-FE81-FB7A-84E4-47C8E6626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4" y="4984122"/>
            <a:ext cx="1249252" cy="18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EFEC43F-CA50-D149-0A00-B7CE4303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5400" dirty="0"/>
              <a:t>Михаил Гурьянов</a:t>
            </a:r>
          </a:p>
          <a:p>
            <a:pPr marL="0" indent="0">
              <a:buNone/>
            </a:pPr>
            <a:r>
              <a:rPr lang="en-US" sz="5400" dirty="0">
                <a:hlinkClick r:id="rId2"/>
              </a:rPr>
              <a:t>SQLMagic@mail.ru</a:t>
            </a:r>
            <a:endParaRPr lang="en-US" sz="54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B5D16-E9BB-4DEE-38FB-8B55DF2E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  <a:endParaRPr lang="en-US" sz="7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B646F8-83B5-3E1E-D8CA-18F32F1D7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51" y="1825624"/>
            <a:ext cx="2175786" cy="32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57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Курс Основы VBA  Урок 1.3 Литералы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Гурьянов</dc:creator>
  <cp:lastModifiedBy>Михаил Гурьянов</cp:lastModifiedBy>
  <cp:revision>1</cp:revision>
  <dcterms:created xsi:type="dcterms:W3CDTF">2025-09-25T01:28:33Z</dcterms:created>
  <dcterms:modified xsi:type="dcterms:W3CDTF">2025-09-25T06:04:48Z</dcterms:modified>
</cp:coreProperties>
</file>