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1309350" cx="20104100"/>
  <p:notesSz cx="20104100" cy="113093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hrPruDkmR1YotS2ME0BZdAv2Lm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/>
              <a:t>‹#›</a:t>
            </a:fld>
            <a:endParaRPr sz="12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:notes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1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1"/>
          <p:cNvSpPr txBox="1"/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subTitle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/>
          <p:nvPr/>
        </p:nvSpPr>
        <p:spPr>
          <a:xfrm>
            <a:off x="2838209" y="9464675"/>
            <a:ext cx="8841105" cy="0"/>
          </a:xfrm>
          <a:custGeom>
            <a:rect b="b" l="l" r="r" t="t"/>
            <a:pathLst>
              <a:path extrusionOk="0" h="120000"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noFill/>
          <a:ln cap="flat" cmpd="sng" w="104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Diseño personalizado">
  <p:cSld name="6_Diseño personalizado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0"/>
          <p:cNvSpPr/>
          <p:nvPr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2" name="Google Shape;62;p20"/>
          <p:cNvSpPr txBox="1"/>
          <p:nvPr>
            <p:ph type="title"/>
          </p:nvPr>
        </p:nvSpPr>
        <p:spPr>
          <a:xfrm>
            <a:off x="7661428" y="8207476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1"/>
          <p:cNvSpPr/>
          <p:nvPr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7" name="Google Shape;67;p21"/>
          <p:cNvSpPr txBox="1"/>
          <p:nvPr>
            <p:ph type="title"/>
          </p:nvPr>
        </p:nvSpPr>
        <p:spPr>
          <a:xfrm>
            <a:off x="7432828" y="76582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Only">
  <p:cSld name="3_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/>
          <p:nvPr/>
        </p:nvSpPr>
        <p:spPr>
          <a:xfrm>
            <a:off x="-6350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" name="Google Shape;23;p12"/>
          <p:cNvSpPr/>
          <p:nvPr/>
        </p:nvSpPr>
        <p:spPr>
          <a:xfrm>
            <a:off x="16938421" y="10202309"/>
            <a:ext cx="1576070" cy="511175"/>
          </a:xfrm>
          <a:custGeom>
            <a:rect b="b" l="l" r="r" t="t"/>
            <a:pathLst>
              <a:path extrusionOk="0" h="511175" w="1576069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69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69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69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" name="Google Shape;24;p12"/>
          <p:cNvSpPr/>
          <p:nvPr/>
        </p:nvSpPr>
        <p:spPr>
          <a:xfrm>
            <a:off x="18623540" y="10245307"/>
            <a:ext cx="378460" cy="469900"/>
          </a:xfrm>
          <a:custGeom>
            <a:rect b="b" l="l" r="r" t="t"/>
            <a:pathLst>
              <a:path extrusionOk="0" h="469900" w="378459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25" name="Google Shape;25;p12"/>
          <p:cNvGrpSpPr/>
          <p:nvPr/>
        </p:nvGrpSpPr>
        <p:grpSpPr>
          <a:xfrm>
            <a:off x="19053919" y="10117702"/>
            <a:ext cx="427015" cy="597582"/>
            <a:chOff x="19053919" y="10117702"/>
            <a:chExt cx="427015" cy="597582"/>
          </a:xfrm>
        </p:grpSpPr>
        <p:sp>
          <p:nvSpPr>
            <p:cNvPr id="26" name="Google Shape;26;p12"/>
            <p:cNvSpPr/>
            <p:nvPr/>
          </p:nvSpPr>
          <p:spPr>
            <a:xfrm>
              <a:off x="19053919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7" name="Google Shape;27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40"/>
            <a:ext cx="20109342" cy="1130561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3"/>
          <p:cNvSpPr/>
          <p:nvPr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32" name="Google Shape;32;p13"/>
          <p:cNvSpPr txBox="1"/>
          <p:nvPr>
            <p:ph type="title"/>
          </p:nvPr>
        </p:nvSpPr>
        <p:spPr>
          <a:xfrm>
            <a:off x="1184428" y="65914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/>
          <p:nvPr/>
        </p:nvSpPr>
        <p:spPr>
          <a:xfrm>
            <a:off x="727227" y="10202309"/>
            <a:ext cx="1576070" cy="511175"/>
          </a:xfrm>
          <a:custGeom>
            <a:rect b="b" l="l" r="r" t="t"/>
            <a:pathLst>
              <a:path extrusionOk="0" h="511175" w="1576070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70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70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70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" name="Google Shape;35;p14"/>
          <p:cNvSpPr/>
          <p:nvPr/>
        </p:nvSpPr>
        <p:spPr>
          <a:xfrm>
            <a:off x="2412348" y="10245307"/>
            <a:ext cx="378460" cy="469900"/>
          </a:xfrm>
          <a:custGeom>
            <a:rect b="b" l="l" r="r" t="t"/>
            <a:pathLst>
              <a:path extrusionOk="0" h="469900" w="37846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36" name="Google Shape;36;p14"/>
          <p:cNvGrpSpPr/>
          <p:nvPr/>
        </p:nvGrpSpPr>
        <p:grpSpPr>
          <a:xfrm>
            <a:off x="2842727" y="10117702"/>
            <a:ext cx="427015" cy="597582"/>
            <a:chOff x="2842727" y="10117702"/>
            <a:chExt cx="427015" cy="597582"/>
          </a:xfrm>
        </p:grpSpPr>
        <p:sp>
          <p:nvSpPr>
            <p:cNvPr id="37" name="Google Shape;37;p14"/>
            <p:cNvSpPr/>
            <p:nvPr/>
          </p:nvSpPr>
          <p:spPr>
            <a:xfrm>
              <a:off x="2842727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8" name="Google Shape;38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" name="Google Shape;39;p14"/>
          <p:cNvSpPr/>
          <p:nvPr/>
        </p:nvSpPr>
        <p:spPr>
          <a:xfrm>
            <a:off x="17840597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Diseño personalizado">
  <p:cSld name="4_Diseño personalizado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5"/>
          <p:cNvSpPr/>
          <p:nvPr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5" name="Google Shape;45;p15"/>
          <p:cNvSpPr txBox="1"/>
          <p:nvPr>
            <p:ph type="title"/>
          </p:nvPr>
        </p:nvSpPr>
        <p:spPr>
          <a:xfrm>
            <a:off x="4842028" y="45340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Diseño personalizado">
  <p:cSld name="5_Diseño personalizado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3340"/>
            <a:ext cx="20110047" cy="1130601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6"/>
          <p:cNvSpPr txBox="1"/>
          <p:nvPr>
            <p:ph type="title"/>
          </p:nvPr>
        </p:nvSpPr>
        <p:spPr>
          <a:xfrm>
            <a:off x="831850" y="71786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7"/>
          <p:cNvSpPr txBox="1"/>
          <p:nvPr>
            <p:ph type="title"/>
          </p:nvPr>
        </p:nvSpPr>
        <p:spPr>
          <a:xfrm>
            <a:off x="6851650" y="74834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Diseño personalizado">
  <p:cSld name="3_Diseño personalizad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8"/>
          <p:cNvSpPr txBox="1"/>
          <p:nvPr>
            <p:ph type="title"/>
          </p:nvPr>
        </p:nvSpPr>
        <p:spPr>
          <a:xfrm>
            <a:off x="6623050" y="70262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9"/>
          <p:cNvSpPr txBox="1"/>
          <p:nvPr>
            <p:ph type="title"/>
          </p:nvPr>
        </p:nvSpPr>
        <p:spPr>
          <a:xfrm>
            <a:off x="4794250" y="69500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0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>
            <p:ph type="ctrTitle"/>
          </p:nvPr>
        </p:nvSpPr>
        <p:spPr>
          <a:xfrm>
            <a:off x="2889250" y="8840111"/>
            <a:ext cx="1183755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Presentación Etapa 1 Proyecto Capstone</a:t>
            </a:r>
            <a:endParaRPr/>
          </a:p>
        </p:txBody>
      </p:sp>
      <p:sp>
        <p:nvSpPr>
          <p:cNvPr id="75" name="Google Shape;75;p1"/>
          <p:cNvSpPr txBox="1"/>
          <p:nvPr>
            <p:ph idx="1" type="subTitle"/>
          </p:nvPr>
        </p:nvSpPr>
        <p:spPr>
          <a:xfrm>
            <a:off x="2889250" y="9540875"/>
            <a:ext cx="913816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s-ES" sz="2800">
                <a:latin typeface="Arial"/>
                <a:ea typeface="Arial"/>
                <a:cs typeface="Arial"/>
                <a:sym typeface="Arial"/>
              </a:rPr>
              <a:t>Portafolio de Título Ingeniería en Informática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>
            <p:ph type="title"/>
          </p:nvPr>
        </p:nvSpPr>
        <p:spPr>
          <a:xfrm>
            <a:off x="2349204" y="801143"/>
            <a:ext cx="16988263" cy="7386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latin typeface="Arial"/>
                <a:ea typeface="Arial"/>
                <a:cs typeface="Arial"/>
                <a:sym typeface="Arial"/>
              </a:rPr>
              <a:t>Integrantes Equipo de Trabajo​</a:t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10971586" y="9416973"/>
            <a:ext cx="3001817" cy="369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Nombre Alumna</a:t>
            </a: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3040672" y="5380344"/>
            <a:ext cx="30018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5270836" y="9413949"/>
            <a:ext cx="30018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Nombre Alumno</a:t>
            </a: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13956697" y="5320774"/>
            <a:ext cx="30018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Nombre Alun</a:t>
            </a:r>
            <a:br>
              <a:rPr lang="es-ES" sz="1800"/>
            </a:br>
            <a:br>
              <a:rPr lang="es-ES" sz="1800"/>
            </a:br>
            <a:br>
              <a:rPr lang="es-ES" sz="1800"/>
            </a:br>
            <a:r>
              <a:rPr lang="es-ES" sz="1800"/>
              <a:t>En canva está</a:t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8210389" y="5380346"/>
            <a:ext cx="30018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Nombre Alumna</a:t>
            </a:r>
            <a:endParaRPr/>
          </a:p>
        </p:txBody>
      </p:sp>
      <p:pic>
        <p:nvPicPr>
          <p:cNvPr id="87" name="Google Shape;87;p2"/>
          <p:cNvPicPr preferRelativeResize="0"/>
          <p:nvPr/>
        </p:nvPicPr>
        <p:blipFill rotWithShape="1">
          <a:blip r:embed="rId3">
            <a:alphaModFix/>
          </a:blip>
          <a:srcRect b="0" l="0" r="53723" t="50263"/>
          <a:stretch/>
        </p:blipFill>
        <p:spPr>
          <a:xfrm>
            <a:off x="5142584" y="6106375"/>
            <a:ext cx="3001818" cy="3351275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8" name="Google Shape;88;p2"/>
          <p:cNvPicPr preferRelativeResize="0"/>
          <p:nvPr/>
        </p:nvPicPr>
        <p:blipFill rotWithShape="1">
          <a:blip r:embed="rId3">
            <a:alphaModFix/>
          </a:blip>
          <a:srcRect b="0" l="53722" r="0" t="50263"/>
          <a:stretch/>
        </p:blipFill>
        <p:spPr>
          <a:xfrm>
            <a:off x="10843334" y="6056972"/>
            <a:ext cx="3001817" cy="3351275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52944" l="51253" r="0" t="0"/>
          <a:stretch/>
        </p:blipFill>
        <p:spPr>
          <a:xfrm>
            <a:off x="7946346" y="2228581"/>
            <a:ext cx="3162080" cy="3170658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/>
        </p:nvSpPr>
        <p:spPr>
          <a:xfrm>
            <a:off x="1974850" y="6950075"/>
            <a:ext cx="83058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4800">
                <a:solidFill>
                  <a:srgbClr val="257CE1"/>
                </a:solidFill>
                <a:latin typeface="Arial"/>
                <a:ea typeface="Arial"/>
                <a:cs typeface="Arial"/>
                <a:sym typeface="Arial"/>
              </a:rPr>
              <a:t>Contenidos a desarrollar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>
            <p:ph idx="1" type="body"/>
          </p:nvPr>
        </p:nvSpPr>
        <p:spPr>
          <a:xfrm>
            <a:off x="727227" y="755454"/>
            <a:ext cx="1679242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Contenidos a desarrollar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"/>
          <p:cNvSpPr txBox="1"/>
          <p:nvPr/>
        </p:nvSpPr>
        <p:spPr>
          <a:xfrm>
            <a:off x="1212850" y="1939651"/>
            <a:ext cx="17678400" cy="7430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Noto Sans Symbols"/>
              <a:buChar char="▪"/>
            </a:pPr>
            <a:r>
              <a:rPr lang="es-E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Problemática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Noto Sans Symbols"/>
              <a:buChar char="▪"/>
            </a:pPr>
            <a:r>
              <a:rPr lang="es-E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Objetivo Proyecto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Noto Sans Symbols"/>
              <a:buChar char="▪"/>
            </a:pPr>
            <a:r>
              <a:rPr lang="es-E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Alcance Proyecto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Noto Sans Symbols"/>
              <a:buChar char="▪"/>
            </a:pPr>
            <a:r>
              <a:rPr lang="es-E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Tiempo Asociado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Noto Sans Symbols"/>
              <a:buChar char="▪"/>
            </a:pPr>
            <a:r>
              <a:rPr lang="es-E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Competencias Asociadas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Noto Sans Symbols"/>
              <a:buChar char="▪"/>
            </a:pPr>
            <a:r>
              <a:rPr lang="es-E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Solución Propuesta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Noto Sans Symbols"/>
              <a:buChar char="▪"/>
            </a:pPr>
            <a:r>
              <a:rPr lang="es-E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Conclusión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720"/>
              </a:spcBef>
              <a:spcAft>
                <a:spcPts val="0"/>
              </a:spcAft>
              <a:buClr>
                <a:srgbClr val="002060"/>
              </a:buClr>
              <a:buSzPts val="3600"/>
              <a:buFont typeface="Noto Sans Symbols"/>
              <a:buChar char="▪"/>
            </a:pPr>
            <a:r>
              <a:rPr lang="es-E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Reflexiones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>
            <p:ph idx="1" type="body"/>
          </p:nvPr>
        </p:nvSpPr>
        <p:spPr>
          <a:xfrm>
            <a:off x="727227" y="755454"/>
            <a:ext cx="1679242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Desarrollo de Presentación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"/>
          <p:cNvSpPr txBox="1"/>
          <p:nvPr/>
        </p:nvSpPr>
        <p:spPr>
          <a:xfrm>
            <a:off x="1212850" y="2759075"/>
            <a:ext cx="176784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XXXXXXXXX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>
            <p:ph type="title"/>
          </p:nvPr>
        </p:nvSpPr>
        <p:spPr>
          <a:xfrm>
            <a:off x="4794250" y="5349875"/>
            <a:ext cx="902002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/>
              <a:t>Conclusión y Reflexión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/>
          <p:nvPr>
            <p:ph type="title"/>
          </p:nvPr>
        </p:nvSpPr>
        <p:spPr>
          <a:xfrm>
            <a:off x="2432050" y="714594"/>
            <a:ext cx="16988263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/>
              <a:t>Conclusión y Reflexión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/>
          <p:nvPr/>
        </p:nvSpPr>
        <p:spPr>
          <a:xfrm>
            <a:off x="1974850" y="6950075"/>
            <a:ext cx="83058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4800">
                <a:solidFill>
                  <a:srgbClr val="257CE1"/>
                </a:solidFill>
                <a:latin typeface="Arial"/>
                <a:ea typeface="Arial"/>
                <a:cs typeface="Arial"/>
                <a:sym typeface="Arial"/>
              </a:rPr>
              <a:t>Bibliografía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Bibliografía</a:t>
            </a:r>
            <a:endParaRPr/>
          </a:p>
        </p:txBody>
      </p:sp>
      <p:sp>
        <p:nvSpPr>
          <p:cNvPr id="127" name="Google Shape;127;p9"/>
          <p:cNvSpPr txBox="1"/>
          <p:nvPr/>
        </p:nvSpPr>
        <p:spPr>
          <a:xfrm>
            <a:off x="2203450" y="2301875"/>
            <a:ext cx="149352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rgbClr val="244061"/>
                </a:solidFill>
              </a:rPr>
              <a:t>Norma APA 7ma Edición.</a:t>
            </a:r>
            <a:endParaRPr sz="3200">
              <a:solidFill>
                <a:srgbClr val="24406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2022-07-20T19:15:37Z</dcterms:created>
  <dc:creator>Lionel  Pizarro Melo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0x010100AF28BDBD65D93F4BA99B6439AFEA320E</vt:lpwstr>
  </property>
</Properties>
</file>