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60" r:id="rId5"/>
    <p:sldId id="264" r:id="rId6"/>
    <p:sldId id="265" r:id="rId7"/>
    <p:sldId id="266" r:id="rId8"/>
    <p:sldId id="261" r:id="rId9"/>
    <p:sldId id="267" r:id="rId1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E259F-AB79-433A-98C7-78852703DB46}" v="10" dt="2023-03-03T23:03:25.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22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Jacob" userId="8d83eac8-a6b5-4e22-946e-548b31f4a74b" providerId="ADAL" clId="{02AE259F-AB79-433A-98C7-78852703DB46}"/>
    <pc:docChg chg="undo redo custSel addSld modSld">
      <pc:chgData name="Tom Jacob" userId="8d83eac8-a6b5-4e22-946e-548b31f4a74b" providerId="ADAL" clId="{02AE259F-AB79-433A-98C7-78852703DB46}" dt="2023-03-03T23:03:25.182" v="1233" actId="20577"/>
      <pc:docMkLst>
        <pc:docMk/>
      </pc:docMkLst>
      <pc:sldChg chg="delSp modSp mod">
        <pc:chgData name="Tom Jacob" userId="8d83eac8-a6b5-4e22-946e-548b31f4a74b" providerId="ADAL" clId="{02AE259F-AB79-433A-98C7-78852703DB46}" dt="2023-03-03T15:56:45.905" v="41" actId="27636"/>
        <pc:sldMkLst>
          <pc:docMk/>
          <pc:sldMk cId="1915122392" sldId="256"/>
        </pc:sldMkLst>
        <pc:spChg chg="mod">
          <ac:chgData name="Tom Jacob" userId="8d83eac8-a6b5-4e22-946e-548b31f4a74b" providerId="ADAL" clId="{02AE259F-AB79-433A-98C7-78852703DB46}" dt="2023-03-03T15:56:01.669" v="29" actId="14100"/>
          <ac:spMkLst>
            <pc:docMk/>
            <pc:sldMk cId="1915122392" sldId="256"/>
            <ac:spMk id="3" creationId="{8F86DEB3-BF8F-93E0-61A1-E6E067D17240}"/>
          </ac:spMkLst>
        </pc:spChg>
        <pc:spChg chg="mod">
          <ac:chgData name="Tom Jacob" userId="8d83eac8-a6b5-4e22-946e-548b31f4a74b" providerId="ADAL" clId="{02AE259F-AB79-433A-98C7-78852703DB46}" dt="2023-03-03T15:56:45.905" v="41" actId="27636"/>
          <ac:spMkLst>
            <pc:docMk/>
            <pc:sldMk cId="1915122392" sldId="256"/>
            <ac:spMk id="6" creationId="{77728B0B-0688-B766-98EA-871A3210821B}"/>
          </ac:spMkLst>
        </pc:spChg>
        <pc:spChg chg="del">
          <ac:chgData name="Tom Jacob" userId="8d83eac8-a6b5-4e22-946e-548b31f4a74b" providerId="ADAL" clId="{02AE259F-AB79-433A-98C7-78852703DB46}" dt="2023-03-03T15:55:40.281" v="11" actId="478"/>
          <ac:spMkLst>
            <pc:docMk/>
            <pc:sldMk cId="1915122392" sldId="256"/>
            <ac:spMk id="9" creationId="{770974F7-775C-B09B-AB87-CB8E2327364B}"/>
          </ac:spMkLst>
        </pc:spChg>
      </pc:sldChg>
      <pc:sldChg chg="modSp mod">
        <pc:chgData name="Tom Jacob" userId="8d83eac8-a6b5-4e22-946e-548b31f4a74b" providerId="ADAL" clId="{02AE259F-AB79-433A-98C7-78852703DB46}" dt="2023-03-03T22:46:42.611" v="1141" actId="20577"/>
        <pc:sldMkLst>
          <pc:docMk/>
          <pc:sldMk cId="3894837130" sldId="257"/>
        </pc:sldMkLst>
        <pc:spChg chg="mod">
          <ac:chgData name="Tom Jacob" userId="8d83eac8-a6b5-4e22-946e-548b31f4a74b" providerId="ADAL" clId="{02AE259F-AB79-433A-98C7-78852703DB46}" dt="2023-03-03T22:46:42.611" v="1141" actId="20577"/>
          <ac:spMkLst>
            <pc:docMk/>
            <pc:sldMk cId="3894837130" sldId="257"/>
            <ac:spMk id="3" creationId="{8F86DEB3-BF8F-93E0-61A1-E6E067D17240}"/>
          </ac:spMkLst>
        </pc:spChg>
      </pc:sldChg>
      <pc:sldChg chg="modSp mod">
        <pc:chgData name="Tom Jacob" userId="8d83eac8-a6b5-4e22-946e-548b31f4a74b" providerId="ADAL" clId="{02AE259F-AB79-433A-98C7-78852703DB46}" dt="2023-03-03T15:55:17.891" v="10" actId="1076"/>
        <pc:sldMkLst>
          <pc:docMk/>
          <pc:sldMk cId="1818052464" sldId="258"/>
        </pc:sldMkLst>
        <pc:spChg chg="mod">
          <ac:chgData name="Tom Jacob" userId="8d83eac8-a6b5-4e22-946e-548b31f4a74b" providerId="ADAL" clId="{02AE259F-AB79-433A-98C7-78852703DB46}" dt="2023-03-03T15:54:44.406" v="6" actId="20577"/>
          <ac:spMkLst>
            <pc:docMk/>
            <pc:sldMk cId="1818052464" sldId="258"/>
            <ac:spMk id="4" creationId="{AADB567E-C763-4AD0-1A58-D1CD7C1D08DF}"/>
          </ac:spMkLst>
        </pc:spChg>
        <pc:picChg chg="mod">
          <ac:chgData name="Tom Jacob" userId="8d83eac8-a6b5-4e22-946e-548b31f4a74b" providerId="ADAL" clId="{02AE259F-AB79-433A-98C7-78852703DB46}" dt="2023-03-03T15:55:17.891" v="10" actId="1076"/>
          <ac:picMkLst>
            <pc:docMk/>
            <pc:sldMk cId="1818052464" sldId="258"/>
            <ac:picMk id="6" creationId="{FB5B9C14-2929-6B6A-54D1-1C763071A2BC}"/>
          </ac:picMkLst>
        </pc:picChg>
      </pc:sldChg>
      <pc:sldChg chg="delSp modSp new mod">
        <pc:chgData name="Tom Jacob" userId="8d83eac8-a6b5-4e22-946e-548b31f4a74b" providerId="ADAL" clId="{02AE259F-AB79-433A-98C7-78852703DB46}" dt="2023-03-03T22:51:46.195" v="1217" actId="20577"/>
        <pc:sldMkLst>
          <pc:docMk/>
          <pc:sldMk cId="4185447154" sldId="260"/>
        </pc:sldMkLst>
        <pc:spChg chg="del">
          <ac:chgData name="Tom Jacob" userId="8d83eac8-a6b5-4e22-946e-548b31f4a74b" providerId="ADAL" clId="{02AE259F-AB79-433A-98C7-78852703DB46}" dt="2023-03-03T16:04:14.237" v="144" actId="478"/>
          <ac:spMkLst>
            <pc:docMk/>
            <pc:sldMk cId="4185447154" sldId="260"/>
            <ac:spMk id="2" creationId="{5D0F8D6D-50FB-08A7-8DB9-AFFB0BBD5489}"/>
          </ac:spMkLst>
        </pc:spChg>
        <pc:spChg chg="mod">
          <ac:chgData name="Tom Jacob" userId="8d83eac8-a6b5-4e22-946e-548b31f4a74b" providerId="ADAL" clId="{02AE259F-AB79-433A-98C7-78852703DB46}" dt="2023-03-03T22:51:46.195" v="1217" actId="20577"/>
          <ac:spMkLst>
            <pc:docMk/>
            <pc:sldMk cId="4185447154" sldId="260"/>
            <ac:spMk id="3" creationId="{900FFB33-AED3-21B2-2603-0D037A35DBCC}"/>
          </ac:spMkLst>
        </pc:spChg>
      </pc:sldChg>
      <pc:sldChg chg="delSp modSp add mod setBg delDesignElem">
        <pc:chgData name="Tom Jacob" userId="8d83eac8-a6b5-4e22-946e-548b31f4a74b" providerId="ADAL" clId="{02AE259F-AB79-433A-98C7-78852703DB46}" dt="2023-03-03T23:03:25.182" v="1233" actId="20577"/>
        <pc:sldMkLst>
          <pc:docMk/>
          <pc:sldMk cId="2096577154" sldId="261"/>
        </pc:sldMkLst>
        <pc:spChg chg="mod">
          <ac:chgData name="Tom Jacob" userId="8d83eac8-a6b5-4e22-946e-548b31f4a74b" providerId="ADAL" clId="{02AE259F-AB79-433A-98C7-78852703DB46}" dt="2023-03-03T23:03:25.182" v="1233" actId="20577"/>
          <ac:spMkLst>
            <pc:docMk/>
            <pc:sldMk cId="2096577154" sldId="261"/>
            <ac:spMk id="3" creationId="{8F86DEB3-BF8F-93E0-61A1-E6E067D17240}"/>
          </ac:spMkLst>
        </pc:spChg>
        <pc:spChg chg="del">
          <ac:chgData name="Tom Jacob" userId="8d83eac8-a6b5-4e22-946e-548b31f4a74b" providerId="ADAL" clId="{02AE259F-AB79-433A-98C7-78852703DB46}" dt="2023-03-03T16:04:00.099" v="143"/>
          <ac:spMkLst>
            <pc:docMk/>
            <pc:sldMk cId="2096577154" sldId="261"/>
            <ac:spMk id="10" creationId="{C1DD1A8A-57D5-4A81-AD04-532B043C5611}"/>
          </ac:spMkLst>
        </pc:spChg>
        <pc:spChg chg="del">
          <ac:chgData name="Tom Jacob" userId="8d83eac8-a6b5-4e22-946e-548b31f4a74b" providerId="ADAL" clId="{02AE259F-AB79-433A-98C7-78852703DB46}" dt="2023-03-03T16:04:00.099" v="143"/>
          <ac:spMkLst>
            <pc:docMk/>
            <pc:sldMk cId="2096577154" sldId="261"/>
            <ac:spMk id="12" creationId="{007891EC-4501-44ED-A8C8-B11B6DB767AB}"/>
          </ac:spMkLst>
        </pc:spChg>
      </pc:sldChg>
      <pc:sldChg chg="modSp mod">
        <pc:chgData name="Tom Jacob" userId="8d83eac8-a6b5-4e22-946e-548b31f4a74b" providerId="ADAL" clId="{02AE259F-AB79-433A-98C7-78852703DB46}" dt="2023-03-03T22:47:24.199" v="1147" actId="27636"/>
        <pc:sldMkLst>
          <pc:docMk/>
          <pc:sldMk cId="3159744664" sldId="262"/>
        </pc:sldMkLst>
        <pc:spChg chg="mod">
          <ac:chgData name="Tom Jacob" userId="8d83eac8-a6b5-4e22-946e-548b31f4a74b" providerId="ADAL" clId="{02AE259F-AB79-433A-98C7-78852703DB46}" dt="2023-03-03T22:47:24.199" v="1147" actId="27636"/>
          <ac:spMkLst>
            <pc:docMk/>
            <pc:sldMk cId="3159744664" sldId="262"/>
            <ac:spMk id="3" creationId="{8F86DEB3-BF8F-93E0-61A1-E6E067D17240}"/>
          </ac:spMkLst>
        </pc:spChg>
      </pc:sldChg>
      <pc:sldChg chg="modSp mod">
        <pc:chgData name="Tom Jacob" userId="8d83eac8-a6b5-4e22-946e-548b31f4a74b" providerId="ADAL" clId="{02AE259F-AB79-433A-98C7-78852703DB46}" dt="2023-03-03T22:58:10.322" v="1220" actId="27636"/>
        <pc:sldMkLst>
          <pc:docMk/>
          <pc:sldMk cId="3256816389" sldId="264"/>
        </pc:sldMkLst>
        <pc:spChg chg="mod">
          <ac:chgData name="Tom Jacob" userId="8d83eac8-a6b5-4e22-946e-548b31f4a74b" providerId="ADAL" clId="{02AE259F-AB79-433A-98C7-78852703DB46}" dt="2023-03-03T22:58:10.322" v="1220" actId="27636"/>
          <ac:spMkLst>
            <pc:docMk/>
            <pc:sldMk cId="3256816389" sldId="264"/>
            <ac:spMk id="3" creationId="{8F86DEB3-BF8F-93E0-61A1-E6E067D17240}"/>
          </ac:spMkLst>
        </pc:spChg>
      </pc:sldChg>
      <pc:sldChg chg="modSp mod">
        <pc:chgData name="Tom Jacob" userId="8d83eac8-a6b5-4e22-946e-548b31f4a74b" providerId="ADAL" clId="{02AE259F-AB79-433A-98C7-78852703DB46}" dt="2023-03-03T23:00:26.426" v="1226" actId="27636"/>
        <pc:sldMkLst>
          <pc:docMk/>
          <pc:sldMk cId="3463227383" sldId="265"/>
        </pc:sldMkLst>
        <pc:spChg chg="mod">
          <ac:chgData name="Tom Jacob" userId="8d83eac8-a6b5-4e22-946e-548b31f4a74b" providerId="ADAL" clId="{02AE259F-AB79-433A-98C7-78852703DB46}" dt="2023-03-03T23:00:26.426" v="1226" actId="27636"/>
          <ac:spMkLst>
            <pc:docMk/>
            <pc:sldMk cId="3463227383" sldId="265"/>
            <ac:spMk id="3" creationId="{8F86DEB3-BF8F-93E0-61A1-E6E067D17240}"/>
          </ac:spMkLst>
        </pc:spChg>
      </pc:sldChg>
      <pc:sldChg chg="modSp mod">
        <pc:chgData name="Tom Jacob" userId="8d83eac8-a6b5-4e22-946e-548b31f4a74b" providerId="ADAL" clId="{02AE259F-AB79-433A-98C7-78852703DB46}" dt="2023-03-03T23:01:38.554" v="1229" actId="20577"/>
        <pc:sldMkLst>
          <pc:docMk/>
          <pc:sldMk cId="3799109462" sldId="266"/>
        </pc:sldMkLst>
        <pc:spChg chg="mod">
          <ac:chgData name="Tom Jacob" userId="8d83eac8-a6b5-4e22-946e-548b31f4a74b" providerId="ADAL" clId="{02AE259F-AB79-433A-98C7-78852703DB46}" dt="2023-03-03T23:01:38.554" v="1229" actId="20577"/>
          <ac:spMkLst>
            <pc:docMk/>
            <pc:sldMk cId="3799109462" sldId="266"/>
            <ac:spMk id="3" creationId="{8F86DEB3-BF8F-93E0-61A1-E6E067D17240}"/>
          </ac:spMkLst>
        </pc:spChg>
        <pc:picChg chg="mod">
          <ac:chgData name="Tom Jacob" userId="8d83eac8-a6b5-4e22-946e-548b31f4a74b" providerId="ADAL" clId="{02AE259F-AB79-433A-98C7-78852703DB46}" dt="2023-03-03T23:01:35.057" v="1227" actId="1076"/>
          <ac:picMkLst>
            <pc:docMk/>
            <pc:sldMk cId="3799109462" sldId="266"/>
            <ac:picMk id="5" creationId="{8ED4ECAA-561C-E45C-6B00-413B992047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A68A-69B1-40B4-B664-73A0318AC03E}" type="datetimeFigureOut">
              <a:rPr lang="en-BE" smtClean="0"/>
              <a:t>03/03/2023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A26B9-A7A1-460C-B2C4-3B433B8FBD46}" type="slidenum">
              <a:rPr lang="en-BE" smtClean="0"/>
              <a:t>‹#›</a:t>
            </a:fld>
            <a:endParaRPr lang="en-BE"/>
          </a:p>
        </p:txBody>
      </p:sp>
    </p:spTree>
    <p:extLst>
      <p:ext uri="{BB962C8B-B14F-4D97-AF65-F5344CB8AC3E}">
        <p14:creationId xmlns:p14="http://schemas.microsoft.com/office/powerpoint/2010/main" val="311238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E7BA26B9-A7A1-460C-B2C4-3B433B8FBD46}" type="slidenum">
              <a:rPr lang="en-BE" smtClean="0"/>
              <a:t>1</a:t>
            </a:fld>
            <a:endParaRPr lang="en-BE"/>
          </a:p>
        </p:txBody>
      </p:sp>
    </p:spTree>
    <p:extLst>
      <p:ext uri="{BB962C8B-B14F-4D97-AF65-F5344CB8AC3E}">
        <p14:creationId xmlns:p14="http://schemas.microsoft.com/office/powerpoint/2010/main" val="1458202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E7BA26B9-A7A1-460C-B2C4-3B433B8FBD46}" type="slidenum">
              <a:rPr lang="en-BE" smtClean="0"/>
              <a:t>2</a:t>
            </a:fld>
            <a:endParaRPr lang="en-BE"/>
          </a:p>
        </p:txBody>
      </p:sp>
    </p:spTree>
    <p:extLst>
      <p:ext uri="{BB962C8B-B14F-4D97-AF65-F5344CB8AC3E}">
        <p14:creationId xmlns:p14="http://schemas.microsoft.com/office/powerpoint/2010/main" val="425988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E7BA26B9-A7A1-460C-B2C4-3B433B8FBD46}" type="slidenum">
              <a:rPr lang="en-BE" smtClean="0"/>
              <a:t>3</a:t>
            </a:fld>
            <a:endParaRPr lang="en-BE"/>
          </a:p>
        </p:txBody>
      </p:sp>
    </p:spTree>
    <p:extLst>
      <p:ext uri="{BB962C8B-B14F-4D97-AF65-F5344CB8AC3E}">
        <p14:creationId xmlns:p14="http://schemas.microsoft.com/office/powerpoint/2010/main" val="403495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E7BA26B9-A7A1-460C-B2C4-3B433B8FBD46}" type="slidenum">
              <a:rPr lang="en-BE" smtClean="0"/>
              <a:t>5</a:t>
            </a:fld>
            <a:endParaRPr lang="en-BE"/>
          </a:p>
        </p:txBody>
      </p:sp>
    </p:spTree>
    <p:extLst>
      <p:ext uri="{BB962C8B-B14F-4D97-AF65-F5344CB8AC3E}">
        <p14:creationId xmlns:p14="http://schemas.microsoft.com/office/powerpoint/2010/main" val="102864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E7BA26B9-A7A1-460C-B2C4-3B433B8FBD46}" type="slidenum">
              <a:rPr lang="en-BE" smtClean="0"/>
              <a:t>6</a:t>
            </a:fld>
            <a:endParaRPr lang="en-BE"/>
          </a:p>
        </p:txBody>
      </p:sp>
    </p:spTree>
    <p:extLst>
      <p:ext uri="{BB962C8B-B14F-4D97-AF65-F5344CB8AC3E}">
        <p14:creationId xmlns:p14="http://schemas.microsoft.com/office/powerpoint/2010/main" val="369735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E7BA26B9-A7A1-460C-B2C4-3B433B8FBD46}" type="slidenum">
              <a:rPr lang="en-BE" smtClean="0"/>
              <a:t>7</a:t>
            </a:fld>
            <a:endParaRPr lang="en-BE"/>
          </a:p>
        </p:txBody>
      </p:sp>
    </p:spTree>
    <p:extLst>
      <p:ext uri="{BB962C8B-B14F-4D97-AF65-F5344CB8AC3E}">
        <p14:creationId xmlns:p14="http://schemas.microsoft.com/office/powerpoint/2010/main" val="2459844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E7BA26B9-A7A1-460C-B2C4-3B433B8FBD46}" type="slidenum">
              <a:rPr lang="en-BE" smtClean="0"/>
              <a:t>8</a:t>
            </a:fld>
            <a:endParaRPr lang="en-BE"/>
          </a:p>
        </p:txBody>
      </p:sp>
    </p:spTree>
    <p:extLst>
      <p:ext uri="{BB962C8B-B14F-4D97-AF65-F5344CB8AC3E}">
        <p14:creationId xmlns:p14="http://schemas.microsoft.com/office/powerpoint/2010/main" val="4259881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E7BA26B9-A7A1-460C-B2C4-3B433B8FBD46}" type="slidenum">
              <a:rPr lang="en-BE" smtClean="0"/>
              <a:t>9</a:t>
            </a:fld>
            <a:endParaRPr lang="en-BE"/>
          </a:p>
        </p:txBody>
      </p:sp>
    </p:spTree>
    <p:extLst>
      <p:ext uri="{BB962C8B-B14F-4D97-AF65-F5344CB8AC3E}">
        <p14:creationId xmlns:p14="http://schemas.microsoft.com/office/powerpoint/2010/main" val="77158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1C3D-134C-7D18-D409-2D9605B96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9B9F96F0-E5EB-55AF-0A82-2814657D3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8A87B138-2BEA-6349-8BDA-D4C6F4C079D1}"/>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5" name="Footer Placeholder 4">
            <a:extLst>
              <a:ext uri="{FF2B5EF4-FFF2-40B4-BE49-F238E27FC236}">
                <a16:creationId xmlns:a16="http://schemas.microsoft.com/office/drawing/2014/main" id="{C3535A00-945A-EC79-5939-DE2584822A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94CB7B9-863E-D8CB-E4BD-5C805D0F8C19}"/>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111441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370C-C0A2-BB06-3E6D-4FA74671DEED}"/>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89EE5346-F6AC-157D-A979-32CB28F6B0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9ED352CE-7A16-57D1-D244-98287F0904C2}"/>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5" name="Footer Placeholder 4">
            <a:extLst>
              <a:ext uri="{FF2B5EF4-FFF2-40B4-BE49-F238E27FC236}">
                <a16:creationId xmlns:a16="http://schemas.microsoft.com/office/drawing/2014/main" id="{6E09F9ED-30E3-4A45-025A-E2724D58397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73D73C5-2CD8-54DC-229D-32584182E93A}"/>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358914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91B25-DC69-E53A-EEC3-63976BDCCD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A9F2088D-CB74-3F9C-7173-8FFF3F4BDD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7D32BC35-0058-C2B9-1AA6-B493A88911CB}"/>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5" name="Footer Placeholder 4">
            <a:extLst>
              <a:ext uri="{FF2B5EF4-FFF2-40B4-BE49-F238E27FC236}">
                <a16:creationId xmlns:a16="http://schemas.microsoft.com/office/drawing/2014/main" id="{A9C2037C-1A8A-52E6-CE47-07455E2B75B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6ABEEED-E9DC-5E35-4381-5DED055A565C}"/>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268707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53EB-D4E1-AB54-A053-47337BB72DB7}"/>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A7678E31-DCBD-3016-97F6-F3721E1CD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610D8FD0-4584-BDA3-F11E-EE9C4EF4004F}"/>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5" name="Footer Placeholder 4">
            <a:extLst>
              <a:ext uri="{FF2B5EF4-FFF2-40B4-BE49-F238E27FC236}">
                <a16:creationId xmlns:a16="http://schemas.microsoft.com/office/drawing/2014/main" id="{26EDEC4D-EADD-7016-E858-E4F0891C595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2CE94FD-B016-7EF5-F8C9-F046776C53F3}"/>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406212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9D0B-198D-DEE5-7074-7A9E20D5C4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819BEA6F-420D-E0A2-7DC1-99785A609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A3D0B5-2A19-F4C0-2ECC-913415651BA5}"/>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5" name="Footer Placeholder 4">
            <a:extLst>
              <a:ext uri="{FF2B5EF4-FFF2-40B4-BE49-F238E27FC236}">
                <a16:creationId xmlns:a16="http://schemas.microsoft.com/office/drawing/2014/main" id="{D934AC28-36DD-DC34-5A4A-3923B37A723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DF4CBB1-FFC4-58E1-1AF3-40C371262257}"/>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31814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CBFF-D24B-8356-C5DA-FCA31CA9B722}"/>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EB416C74-C664-2568-6BB3-BED4FA6829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C573C532-3B00-935A-5F63-2BF7512F5D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C5D2DC61-916D-3A0F-95E9-71FA241F5A0E}"/>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6" name="Footer Placeholder 5">
            <a:extLst>
              <a:ext uri="{FF2B5EF4-FFF2-40B4-BE49-F238E27FC236}">
                <a16:creationId xmlns:a16="http://schemas.microsoft.com/office/drawing/2014/main" id="{C70A980A-EAFC-83EE-8AEA-3D092F49882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72054FB-A6B3-7B2D-B7B1-4DA99F4AC09B}"/>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206987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B9B9-663A-2E15-6137-4171F5B48CE4}"/>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315C608C-4C7F-9DE7-6184-4973A0A63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AABEA-94AD-33CB-8BAC-0ED411998B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B6ED02F7-50D5-EB4C-78FF-15C50DD84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D0DB85-6633-13D5-380A-F8064280F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CE02979C-267D-76D2-A0F3-7976C964AA59}"/>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8" name="Footer Placeholder 7">
            <a:extLst>
              <a:ext uri="{FF2B5EF4-FFF2-40B4-BE49-F238E27FC236}">
                <a16:creationId xmlns:a16="http://schemas.microsoft.com/office/drawing/2014/main" id="{4BF12235-5E65-62A1-E30E-3EF1744D42C0}"/>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892BAEB9-BF4F-CC8B-3458-31EA1309AB3F}"/>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80502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4922-1DF1-0CEC-4FCB-D124D7437411}"/>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5C3F22E7-2765-A58E-52BE-C2CBCD184F8E}"/>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4" name="Footer Placeholder 3">
            <a:extLst>
              <a:ext uri="{FF2B5EF4-FFF2-40B4-BE49-F238E27FC236}">
                <a16:creationId xmlns:a16="http://schemas.microsoft.com/office/drawing/2014/main" id="{E25EBBEA-9212-3B68-5FAB-A217547086F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3BC416A8-743C-B406-E23E-F4F454B05D07}"/>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47909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2B013-91B5-F115-55E3-F46C604BC971}"/>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3" name="Footer Placeholder 2">
            <a:extLst>
              <a:ext uri="{FF2B5EF4-FFF2-40B4-BE49-F238E27FC236}">
                <a16:creationId xmlns:a16="http://schemas.microsoft.com/office/drawing/2014/main" id="{7D2EA180-787B-123F-4CCC-5E825A2997BE}"/>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38B86D3-8A57-43FA-0EFD-153AE5A07130}"/>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95635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314E-6651-5125-69F2-17496C62E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1DEE7BF9-65A7-603D-463C-2B6FE5578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C0BD86CE-23D1-CE46-FBBD-7B7CBFBE9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35AE3D-87F3-C4C3-2ABB-88FF591E57C8}"/>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6" name="Footer Placeholder 5">
            <a:extLst>
              <a:ext uri="{FF2B5EF4-FFF2-40B4-BE49-F238E27FC236}">
                <a16:creationId xmlns:a16="http://schemas.microsoft.com/office/drawing/2014/main" id="{C1A80EFD-C04B-4A11-5516-C7B43A9C92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116AD4D1-8506-3BD0-701E-24768A58BCA5}"/>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65680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C694-108A-36B8-2C64-E98A22322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D0D12E7F-004D-EDDF-D063-4E6DE7791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BEEBA6C-1AE9-D884-9549-75C93BB2A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1C0A1-DDBB-CD12-BCA7-2608954721D6}"/>
              </a:ext>
            </a:extLst>
          </p:cNvPr>
          <p:cNvSpPr>
            <a:spLocks noGrp="1"/>
          </p:cNvSpPr>
          <p:nvPr>
            <p:ph type="dt" sz="half" idx="10"/>
          </p:nvPr>
        </p:nvSpPr>
        <p:spPr/>
        <p:txBody>
          <a:bodyPr/>
          <a:lstStyle/>
          <a:p>
            <a:fld id="{8C4A6F22-1D51-40C9-8E24-904316411BF9}" type="datetimeFigureOut">
              <a:rPr lang="en-BE" smtClean="0"/>
              <a:t>03/03/2023</a:t>
            </a:fld>
            <a:endParaRPr lang="en-BE"/>
          </a:p>
        </p:txBody>
      </p:sp>
      <p:sp>
        <p:nvSpPr>
          <p:cNvPr id="6" name="Footer Placeholder 5">
            <a:extLst>
              <a:ext uri="{FF2B5EF4-FFF2-40B4-BE49-F238E27FC236}">
                <a16:creationId xmlns:a16="http://schemas.microsoft.com/office/drawing/2014/main" id="{B2180B8F-1CCD-34A1-F990-41EBBD7B5EF7}"/>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6C237C5B-8B55-911B-EF4E-5E819452D970}"/>
              </a:ext>
            </a:extLst>
          </p:cNvPr>
          <p:cNvSpPr>
            <a:spLocks noGrp="1"/>
          </p:cNvSpPr>
          <p:nvPr>
            <p:ph type="sldNum" sz="quarter" idx="12"/>
          </p:nvPr>
        </p:nvSpPr>
        <p:spPr/>
        <p:txBody>
          <a:bodyPr/>
          <a:lstStyle/>
          <a:p>
            <a:fld id="{993CFD16-1171-4CD1-AC4D-94F99B7CCC84}" type="slidenum">
              <a:rPr lang="en-BE" smtClean="0"/>
              <a:t>‹#›</a:t>
            </a:fld>
            <a:endParaRPr lang="en-BE"/>
          </a:p>
        </p:txBody>
      </p:sp>
    </p:spTree>
    <p:extLst>
      <p:ext uri="{BB962C8B-B14F-4D97-AF65-F5344CB8AC3E}">
        <p14:creationId xmlns:p14="http://schemas.microsoft.com/office/powerpoint/2010/main" val="78554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D5F255-8867-5106-7119-A0D229EE6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C7EDC001-072D-0EE8-ADF1-56CCC9AAD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C546981B-4601-1AFB-6537-19D5DA93F5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A6F22-1D51-40C9-8E24-904316411BF9}" type="datetimeFigureOut">
              <a:rPr lang="en-BE" smtClean="0"/>
              <a:t>03/03/2023</a:t>
            </a:fld>
            <a:endParaRPr lang="en-BE"/>
          </a:p>
        </p:txBody>
      </p:sp>
      <p:sp>
        <p:nvSpPr>
          <p:cNvPr id="5" name="Footer Placeholder 4">
            <a:extLst>
              <a:ext uri="{FF2B5EF4-FFF2-40B4-BE49-F238E27FC236}">
                <a16:creationId xmlns:a16="http://schemas.microsoft.com/office/drawing/2014/main" id="{3350794B-748F-132E-953D-62E62E01A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D935320A-BD03-0233-02BB-383B566AF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CFD16-1171-4CD1-AC4D-94F99B7CCC84}" type="slidenum">
              <a:rPr lang="en-BE" smtClean="0"/>
              <a:t>‹#›</a:t>
            </a:fld>
            <a:endParaRPr lang="en-BE"/>
          </a:p>
        </p:txBody>
      </p:sp>
    </p:spTree>
    <p:extLst>
      <p:ext uri="{BB962C8B-B14F-4D97-AF65-F5344CB8AC3E}">
        <p14:creationId xmlns:p14="http://schemas.microsoft.com/office/powerpoint/2010/main" val="3189090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shutterstock.com/image-photo/new-technologies-connection-3d-rendering-130728162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shutterstock.com/image-photo/handshake-map-world-background-11047943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hutterstock.com/image-photo/corporate-social-responsibility-csr-concept-heart-654228658"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shutterstock.com/image-photo/business-teamwork-white-puzzle-four-pieces-191655873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shutterstock.com/image-photo/global-recruitment-outsourcing-concept-on-virtual-11642956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shutterstock.com/image-photo/microcontroller-pcb-close-printed-circuit-board-191971903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shutterstock.com/image-photo/close-phone-email-post-icons-contact-136904145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multi.engineering/privac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selecthr.be/Pages/nl-BE/algemeen/privacy-policy" TargetMode="External"/><Relationship Id="rId5" Type="http://schemas.openxmlformats.org/officeDocument/2006/relationships/hyperlink" Target="https://multi.engineering/disclaimer" TargetMode="External"/><Relationship Id="rId4" Type="http://schemas.openxmlformats.org/officeDocument/2006/relationships/hyperlink" Target="https://www.brunel.net/nl-be/disclaim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D4ECAA-561C-E45C-6B00-413B992047A1}"/>
              </a:ext>
            </a:extLst>
          </p:cNvPr>
          <p:cNvPicPr>
            <a:picLocks noChangeAspect="1"/>
          </p:cNvPicPr>
          <p:nvPr/>
        </p:nvPicPr>
        <p:blipFill rotWithShape="1">
          <a:blip r:embed="rId3"/>
          <a:srcRect r="13777" b="-1"/>
          <a:stretch/>
        </p:blipFill>
        <p:spPr>
          <a:xfrm>
            <a:off x="-291574" y="2684879"/>
            <a:ext cx="12559032"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86DEB3-BF8F-93E0-61A1-E6E067D17240}"/>
              </a:ext>
            </a:extLst>
          </p:cNvPr>
          <p:cNvSpPr>
            <a:spLocks noGrp="1"/>
          </p:cNvSpPr>
          <p:nvPr>
            <p:ph type="subTitle" idx="1"/>
          </p:nvPr>
        </p:nvSpPr>
        <p:spPr>
          <a:xfrm>
            <a:off x="313454" y="151705"/>
            <a:ext cx="2799425" cy="1845771"/>
          </a:xfrm>
          <a:effectLst>
            <a:outerShdw blurRad="50800" dist="38100" dir="2700000" algn="tl" rotWithShape="0">
              <a:prstClr val="black">
                <a:alpha val="40000"/>
              </a:prstClr>
            </a:outerShdw>
          </a:effectLst>
        </p:spPr>
        <p:txBody>
          <a:bodyPr>
            <a:normAutofit fontScale="92500" lnSpcReduction="10000"/>
          </a:bodyPr>
          <a:lstStyle/>
          <a:p>
            <a:r>
              <a:rPr lang="en-US" b="1" dirty="0">
                <a:solidFill>
                  <a:schemeClr val="accent6">
                    <a:lumMod val="50000"/>
                  </a:schemeClr>
                </a:solidFill>
              </a:rPr>
              <a:t>About us</a:t>
            </a:r>
          </a:p>
          <a:p>
            <a:pPr marL="342900" indent="-342900" algn="l">
              <a:buFont typeface="Arial" panose="020B0604020202020204" pitchFamily="34" charset="0"/>
              <a:buChar char="•"/>
            </a:pPr>
            <a:r>
              <a:rPr lang="en-US" b="1" dirty="0">
                <a:solidFill>
                  <a:schemeClr val="tx2"/>
                </a:solidFill>
              </a:rPr>
              <a:t>Who we are</a:t>
            </a:r>
          </a:p>
          <a:p>
            <a:pPr marL="342900" indent="-342900" algn="l">
              <a:buFont typeface="Arial" panose="020B0604020202020204" pitchFamily="34" charset="0"/>
              <a:buChar char="•"/>
            </a:pPr>
            <a:r>
              <a:rPr lang="en-US" b="1" dirty="0">
                <a:solidFill>
                  <a:schemeClr val="tx2"/>
                </a:solidFill>
              </a:rPr>
              <a:t>Our mission</a:t>
            </a:r>
          </a:p>
          <a:p>
            <a:pPr marL="342900" indent="-342900" algn="l">
              <a:buFont typeface="Arial" panose="020B0604020202020204" pitchFamily="34" charset="0"/>
              <a:buChar char="•"/>
            </a:pPr>
            <a:r>
              <a:rPr lang="en-US" b="1" dirty="0">
                <a:solidFill>
                  <a:schemeClr val="tx2"/>
                </a:solidFill>
              </a:rPr>
              <a:t>Corporate social responsibility</a:t>
            </a:r>
          </a:p>
          <a:p>
            <a:pPr marL="342900" indent="-342900">
              <a:buFont typeface="Arial" panose="020B0604020202020204" pitchFamily="34" charset="0"/>
              <a:buChar char="•"/>
            </a:pPr>
            <a:endParaRPr lang="en-US" b="1" dirty="0">
              <a:solidFill>
                <a:srgbClr val="FFFFFF"/>
              </a:solidFill>
            </a:endParaRPr>
          </a:p>
        </p:txBody>
      </p:sp>
      <p:sp>
        <p:nvSpPr>
          <p:cNvPr id="6" name="Subtitle 2">
            <a:extLst>
              <a:ext uri="{FF2B5EF4-FFF2-40B4-BE49-F238E27FC236}">
                <a16:creationId xmlns:a16="http://schemas.microsoft.com/office/drawing/2014/main" id="{77728B0B-0688-B766-98EA-871A3210821B}"/>
              </a:ext>
            </a:extLst>
          </p:cNvPr>
          <p:cNvSpPr txBox="1">
            <a:spLocks/>
          </p:cNvSpPr>
          <p:nvPr/>
        </p:nvSpPr>
        <p:spPr>
          <a:xfrm>
            <a:off x="3744740" y="151705"/>
            <a:ext cx="2869124" cy="2582617"/>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accent6">
                    <a:lumMod val="50000"/>
                  </a:schemeClr>
                </a:solidFill>
              </a:rPr>
              <a:t>Services</a:t>
            </a:r>
          </a:p>
          <a:p>
            <a:pPr marL="342900" indent="-342900" algn="l">
              <a:buFont typeface="Arial" panose="020B0604020202020204" pitchFamily="34" charset="0"/>
              <a:buChar char="•"/>
            </a:pPr>
            <a:r>
              <a:rPr lang="en-US" b="1" dirty="0">
                <a:solidFill>
                  <a:schemeClr val="tx2"/>
                </a:solidFill>
              </a:rPr>
              <a:t>Staffing</a:t>
            </a:r>
          </a:p>
          <a:p>
            <a:pPr marL="342900" indent="-342900" algn="l">
              <a:buFont typeface="Arial" panose="020B0604020202020204" pitchFamily="34" charset="0"/>
              <a:buChar char="•"/>
            </a:pPr>
            <a:r>
              <a:rPr lang="en-US" b="1" dirty="0">
                <a:solidFill>
                  <a:schemeClr val="tx2"/>
                </a:solidFill>
              </a:rPr>
              <a:t>Engineering consultancy</a:t>
            </a:r>
          </a:p>
          <a:p>
            <a:pPr marL="342900" indent="-342900" algn="l">
              <a:buFont typeface="Arial" panose="020B0604020202020204" pitchFamily="34" charset="0"/>
              <a:buChar char="•"/>
            </a:pPr>
            <a:r>
              <a:rPr lang="en-US" b="1" dirty="0">
                <a:solidFill>
                  <a:schemeClr val="tx2"/>
                </a:solidFill>
              </a:rPr>
              <a:t>Product development</a:t>
            </a:r>
          </a:p>
          <a:p>
            <a:pPr marL="342900" indent="-342900" algn="l">
              <a:buFont typeface="Arial" panose="020B0604020202020204" pitchFamily="34" charset="0"/>
              <a:buChar char="•"/>
            </a:pPr>
            <a:endParaRPr lang="en-US" b="1" dirty="0">
              <a:solidFill>
                <a:srgbClr val="FFFFFF"/>
              </a:solidFill>
            </a:endParaRPr>
          </a:p>
          <a:p>
            <a:pPr marL="342900" indent="-342900" algn="l">
              <a:buFont typeface="Arial" panose="020B0604020202020204" pitchFamily="34" charset="0"/>
              <a:buChar char="•"/>
            </a:pPr>
            <a:endParaRPr lang="en-US" b="1" dirty="0">
              <a:solidFill>
                <a:srgbClr val="FFFFFF"/>
              </a:solidFill>
            </a:endParaRPr>
          </a:p>
          <a:p>
            <a:pPr marL="342900" indent="-342900">
              <a:buFont typeface="Arial" panose="020B0604020202020204" pitchFamily="34" charset="0"/>
              <a:buChar char="•"/>
            </a:pPr>
            <a:endParaRPr lang="en-US" b="1" dirty="0">
              <a:solidFill>
                <a:srgbClr val="FFFFFF"/>
              </a:solidFill>
            </a:endParaRPr>
          </a:p>
        </p:txBody>
      </p:sp>
      <p:sp>
        <p:nvSpPr>
          <p:cNvPr id="7" name="Subtitle 2">
            <a:extLst>
              <a:ext uri="{FF2B5EF4-FFF2-40B4-BE49-F238E27FC236}">
                <a16:creationId xmlns:a16="http://schemas.microsoft.com/office/drawing/2014/main" id="{92A24291-B393-DCB2-6BC3-7277A1FDDB11}"/>
              </a:ext>
            </a:extLst>
          </p:cNvPr>
          <p:cNvSpPr txBox="1">
            <a:spLocks/>
          </p:cNvSpPr>
          <p:nvPr/>
        </p:nvSpPr>
        <p:spPr>
          <a:xfrm>
            <a:off x="7914811" y="161891"/>
            <a:ext cx="2869124" cy="3162146"/>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accent6">
                    <a:lumMod val="50000"/>
                  </a:schemeClr>
                </a:solidFill>
              </a:rPr>
              <a:t>Contact</a:t>
            </a:r>
          </a:p>
          <a:p>
            <a:pPr marL="342900" indent="-342900" algn="l">
              <a:buFont typeface="Arial" panose="020B0604020202020204" pitchFamily="34" charset="0"/>
              <a:buChar char="•"/>
            </a:pPr>
            <a:r>
              <a:rPr lang="en-US" b="1" dirty="0">
                <a:solidFill>
                  <a:schemeClr val="tx2"/>
                </a:solidFill>
              </a:rPr>
              <a:t>Contact Form</a:t>
            </a:r>
          </a:p>
          <a:p>
            <a:pPr marL="342900" indent="-342900" algn="l">
              <a:buFont typeface="Arial" panose="020B0604020202020204" pitchFamily="34" charset="0"/>
              <a:buChar char="•"/>
            </a:pPr>
            <a:endParaRPr lang="en-US" b="1" dirty="0">
              <a:solidFill>
                <a:srgbClr val="FFFFFF"/>
              </a:solidFill>
            </a:endParaRPr>
          </a:p>
          <a:p>
            <a:pPr marL="342900" indent="-342900" algn="l">
              <a:buFont typeface="Arial" panose="020B0604020202020204" pitchFamily="34" charset="0"/>
              <a:buChar char="•"/>
            </a:pPr>
            <a:endParaRPr lang="en-US" b="1" dirty="0">
              <a:solidFill>
                <a:srgbClr val="FFFFFF"/>
              </a:solidFill>
            </a:endParaRPr>
          </a:p>
          <a:p>
            <a:pPr marL="342900" indent="-342900">
              <a:buFont typeface="Arial" panose="020B0604020202020204" pitchFamily="34" charset="0"/>
              <a:buChar char="•"/>
            </a:pPr>
            <a:endParaRPr lang="en-US" b="1" dirty="0">
              <a:solidFill>
                <a:srgbClr val="FFFFFF"/>
              </a:solidFill>
            </a:endParaRPr>
          </a:p>
        </p:txBody>
      </p:sp>
    </p:spTree>
    <p:extLst>
      <p:ext uri="{BB962C8B-B14F-4D97-AF65-F5344CB8AC3E}">
        <p14:creationId xmlns:p14="http://schemas.microsoft.com/office/powerpoint/2010/main" val="191512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D4ECAA-561C-E45C-6B00-413B992047A1}"/>
              </a:ext>
            </a:extLst>
          </p:cNvPr>
          <p:cNvPicPr>
            <a:picLocks noChangeAspect="1"/>
          </p:cNvPicPr>
          <p:nvPr/>
        </p:nvPicPr>
        <p:blipFill rotWithShape="1">
          <a:blip r:embed="rId3"/>
          <a:srcRect r="13777" b="-1"/>
          <a:stretch/>
        </p:blipFill>
        <p:spPr>
          <a:xfrm>
            <a:off x="-370081" y="10"/>
            <a:ext cx="12559032"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86DEB3-BF8F-93E0-61A1-E6E067D17240}"/>
              </a:ext>
            </a:extLst>
          </p:cNvPr>
          <p:cNvSpPr>
            <a:spLocks noGrp="1"/>
          </p:cNvSpPr>
          <p:nvPr>
            <p:ph type="subTitle" idx="1"/>
          </p:nvPr>
        </p:nvSpPr>
        <p:spPr>
          <a:xfrm>
            <a:off x="286820" y="4012707"/>
            <a:ext cx="11769056" cy="2327415"/>
          </a:xfrm>
          <a:effectLst>
            <a:outerShdw blurRad="50800" dist="38100" dir="2700000" algn="tl" rotWithShape="0">
              <a:prstClr val="black">
                <a:alpha val="40000"/>
              </a:prstClr>
            </a:outerShdw>
          </a:effectLst>
        </p:spPr>
        <p:txBody>
          <a:bodyPr>
            <a:normAutofit fontScale="85000" lnSpcReduction="10000"/>
          </a:bodyPr>
          <a:lstStyle/>
          <a:p>
            <a:pPr marL="342900" indent="-342900" algn="l">
              <a:buFont typeface="Arial" panose="020B0604020202020204" pitchFamily="34" charset="0"/>
              <a:buChar char="•"/>
            </a:pPr>
            <a:r>
              <a:rPr lang="en-US" b="1" dirty="0">
                <a:solidFill>
                  <a:schemeClr val="tx2"/>
                </a:solidFill>
              </a:rPr>
              <a:t>Who we are</a:t>
            </a:r>
          </a:p>
          <a:p>
            <a:pPr algn="just"/>
            <a:r>
              <a:rPr lang="en-US" b="1" dirty="0">
                <a:solidFill>
                  <a:schemeClr val="tx2"/>
                </a:solidFill>
              </a:rPr>
              <a:t>Technology is all over the place but is not optimally used by every organization. This is mainly because of the lack the gifted people within the organization and lack of confidence in outsourcing work to other specialized SMEs. This is where Optra Solutions pitch in. We understand the need of our client and empower them by providing access to an expert talent pool and trusted SMEs spread across the globe.</a:t>
            </a:r>
          </a:p>
          <a:p>
            <a:pPr algn="just"/>
            <a:endParaRPr lang="en-US" b="1" dirty="0">
              <a:solidFill>
                <a:schemeClr val="tx2"/>
              </a:solidFill>
            </a:endParaRPr>
          </a:p>
          <a:p>
            <a:pPr algn="just"/>
            <a:r>
              <a:rPr lang="en-US" b="1" dirty="0">
                <a:solidFill>
                  <a:schemeClr val="tx2"/>
                </a:solidFill>
                <a:hlinkClick r:id="rId4"/>
              </a:rPr>
              <a:t>https://www.shutterstock.com/image-photo/new-technologies-connection-3d-rendering-1307281624</a:t>
            </a:r>
            <a:endParaRPr lang="en-US" b="1" dirty="0">
              <a:solidFill>
                <a:schemeClr val="tx2"/>
              </a:solidFill>
            </a:endParaRPr>
          </a:p>
          <a:p>
            <a:pPr algn="just"/>
            <a:endParaRPr lang="en-US" b="1" dirty="0">
              <a:solidFill>
                <a:schemeClr val="tx2"/>
              </a:solidFill>
            </a:endParaRPr>
          </a:p>
        </p:txBody>
      </p:sp>
    </p:spTree>
    <p:extLst>
      <p:ext uri="{BB962C8B-B14F-4D97-AF65-F5344CB8AC3E}">
        <p14:creationId xmlns:p14="http://schemas.microsoft.com/office/powerpoint/2010/main" val="389483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D4ECAA-561C-E45C-6B00-413B992047A1}"/>
              </a:ext>
            </a:extLst>
          </p:cNvPr>
          <p:cNvPicPr>
            <a:picLocks noChangeAspect="1"/>
          </p:cNvPicPr>
          <p:nvPr/>
        </p:nvPicPr>
        <p:blipFill rotWithShape="1">
          <a:blip r:embed="rId3"/>
          <a:srcRect r="13777" b="-1"/>
          <a:stretch/>
        </p:blipFill>
        <p:spPr>
          <a:xfrm>
            <a:off x="-370081" y="10"/>
            <a:ext cx="12559032"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86DEB3-BF8F-93E0-61A1-E6E067D17240}"/>
              </a:ext>
            </a:extLst>
          </p:cNvPr>
          <p:cNvSpPr>
            <a:spLocks noGrp="1"/>
          </p:cNvSpPr>
          <p:nvPr>
            <p:ph type="subTitle" idx="1"/>
          </p:nvPr>
        </p:nvSpPr>
        <p:spPr>
          <a:xfrm>
            <a:off x="286820" y="4399374"/>
            <a:ext cx="11769056" cy="1940748"/>
          </a:xfrm>
          <a:effectLst>
            <a:outerShdw blurRad="50800" dist="38100" dir="2700000" algn="tl" rotWithShape="0">
              <a:prstClr val="black">
                <a:alpha val="40000"/>
              </a:prstClr>
            </a:outerShdw>
          </a:effectLst>
        </p:spPr>
        <p:txBody>
          <a:bodyPr>
            <a:normAutofit lnSpcReduction="10000"/>
          </a:bodyPr>
          <a:lstStyle/>
          <a:p>
            <a:pPr marL="342900" indent="-342900" algn="l">
              <a:buFont typeface="Arial" panose="020B0604020202020204" pitchFamily="34" charset="0"/>
              <a:buChar char="•"/>
            </a:pPr>
            <a:r>
              <a:rPr lang="en-US" b="1" dirty="0">
                <a:solidFill>
                  <a:schemeClr val="tx2"/>
                </a:solidFill>
              </a:rPr>
              <a:t>Our mission</a:t>
            </a:r>
          </a:p>
          <a:p>
            <a:pPr algn="just"/>
            <a:r>
              <a:rPr lang="en-US" b="1" dirty="0">
                <a:solidFill>
                  <a:schemeClr val="tx2"/>
                </a:solidFill>
              </a:rPr>
              <a:t>Our mission is to connect our clients to the right talents and SMEs across the globe.</a:t>
            </a:r>
          </a:p>
          <a:p>
            <a:pPr algn="just"/>
            <a:endParaRPr lang="en-US" b="1" dirty="0">
              <a:solidFill>
                <a:schemeClr val="tx2"/>
              </a:solidFill>
            </a:endParaRPr>
          </a:p>
          <a:p>
            <a:pPr algn="just"/>
            <a:r>
              <a:rPr lang="en-US" b="1" dirty="0">
                <a:solidFill>
                  <a:schemeClr val="tx2"/>
                </a:solidFill>
                <a:hlinkClick r:id="rId4"/>
              </a:rPr>
              <a:t>https://www.shutterstock.com/image-photo/handshake-map-world-background-110479439</a:t>
            </a:r>
            <a:endParaRPr lang="en-US" b="1" dirty="0">
              <a:solidFill>
                <a:schemeClr val="tx2"/>
              </a:solidFill>
            </a:endParaRPr>
          </a:p>
          <a:p>
            <a:pPr algn="just"/>
            <a:endParaRPr lang="en-US" b="1" dirty="0">
              <a:solidFill>
                <a:schemeClr val="tx2"/>
              </a:solidFill>
            </a:endParaRPr>
          </a:p>
        </p:txBody>
      </p:sp>
    </p:spTree>
    <p:extLst>
      <p:ext uri="{BB962C8B-B14F-4D97-AF65-F5344CB8AC3E}">
        <p14:creationId xmlns:p14="http://schemas.microsoft.com/office/powerpoint/2010/main" val="315974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1B1FF-4678-B534-FC2B-CD0784A83C8E}"/>
              </a:ext>
            </a:extLst>
          </p:cNvPr>
          <p:cNvPicPr>
            <a:picLocks noChangeAspect="1"/>
          </p:cNvPicPr>
          <p:nvPr/>
        </p:nvPicPr>
        <p:blipFill rotWithShape="1">
          <a:blip r:embed="rId2"/>
          <a:srcRect r="13777" b="-1"/>
          <a:stretch/>
        </p:blipFill>
        <p:spPr>
          <a:xfrm>
            <a:off x="0" y="-161926"/>
            <a:ext cx="12839172" cy="7108825"/>
          </a:xfrm>
          <a:prstGeom prst="rect">
            <a:avLst/>
          </a:prstGeom>
        </p:spPr>
      </p:pic>
      <p:sp>
        <p:nvSpPr>
          <p:cNvPr id="3" name="Content Placeholder 2">
            <a:extLst>
              <a:ext uri="{FF2B5EF4-FFF2-40B4-BE49-F238E27FC236}">
                <a16:creationId xmlns:a16="http://schemas.microsoft.com/office/drawing/2014/main" id="{900FFB33-AED3-21B2-2603-0D037A35DBCC}"/>
              </a:ext>
            </a:extLst>
          </p:cNvPr>
          <p:cNvSpPr>
            <a:spLocks noGrp="1"/>
          </p:cNvSpPr>
          <p:nvPr>
            <p:ph idx="1"/>
          </p:nvPr>
        </p:nvSpPr>
        <p:spPr>
          <a:xfrm>
            <a:off x="666750" y="3506402"/>
            <a:ext cx="11525250" cy="5670936"/>
          </a:xfrm>
        </p:spPr>
        <p:txBody>
          <a:bodyPr/>
          <a:lstStyle/>
          <a:p>
            <a:pPr marL="342900" indent="-342900"/>
            <a:r>
              <a:rPr lang="en-US" sz="2400" b="1" dirty="0">
                <a:solidFill>
                  <a:schemeClr val="tx2"/>
                </a:solidFill>
              </a:rPr>
              <a:t>Corporate Social responsibility</a:t>
            </a:r>
          </a:p>
          <a:p>
            <a:pPr marL="0" indent="0">
              <a:buNone/>
            </a:pPr>
            <a:r>
              <a:rPr lang="en-US" sz="2400" b="1" dirty="0">
                <a:solidFill>
                  <a:schemeClr val="tx2"/>
                </a:solidFill>
              </a:rPr>
              <a:t>It is our inherent character to contribute to the societal goals by engaging in or supporting volunteering or ethically oriented practices which can help build the society and make the life more beautiful for everyone.  This we achieve by collaborating with NGOs and by encouraging our team to make personal contributions in the form what is needed.</a:t>
            </a:r>
          </a:p>
          <a:p>
            <a:pPr marL="0" indent="0">
              <a:buNone/>
            </a:pPr>
            <a:endParaRPr lang="en-US" sz="2400" b="1" dirty="0">
              <a:solidFill>
                <a:schemeClr val="tx2"/>
              </a:solidFill>
            </a:endParaRPr>
          </a:p>
          <a:p>
            <a:pPr marL="0" indent="0">
              <a:buNone/>
            </a:pPr>
            <a:r>
              <a:rPr lang="en-US" sz="2400" b="1" dirty="0">
                <a:solidFill>
                  <a:schemeClr val="tx2"/>
                </a:solidFill>
              </a:rPr>
              <a:t>Let’s together make this world a better place to live!</a:t>
            </a:r>
          </a:p>
          <a:p>
            <a:pPr marL="0" indent="0">
              <a:buNone/>
            </a:pPr>
            <a:r>
              <a:rPr lang="en-US" sz="2400" b="1" dirty="0">
                <a:solidFill>
                  <a:schemeClr val="tx2"/>
                </a:solidFill>
                <a:hlinkClick r:id="rId3"/>
              </a:rPr>
              <a:t>https://www.shutterstock.com/image-photo/corporate-social-responsibility-csr-concept-heart-654228658</a:t>
            </a:r>
            <a:endParaRPr lang="en-US" sz="2400" b="1" dirty="0">
              <a:solidFill>
                <a:schemeClr val="tx2"/>
              </a:solidFill>
            </a:endParaRPr>
          </a:p>
        </p:txBody>
      </p:sp>
    </p:spTree>
    <p:extLst>
      <p:ext uri="{BB962C8B-B14F-4D97-AF65-F5344CB8AC3E}">
        <p14:creationId xmlns:p14="http://schemas.microsoft.com/office/powerpoint/2010/main" val="41854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D4ECAA-561C-E45C-6B00-413B992047A1}"/>
              </a:ext>
            </a:extLst>
          </p:cNvPr>
          <p:cNvPicPr>
            <a:picLocks noChangeAspect="1"/>
          </p:cNvPicPr>
          <p:nvPr/>
        </p:nvPicPr>
        <p:blipFill rotWithShape="1">
          <a:blip r:embed="rId3"/>
          <a:srcRect r="13777" b="-1"/>
          <a:stretch/>
        </p:blipFill>
        <p:spPr>
          <a:xfrm>
            <a:off x="-370081" y="10"/>
            <a:ext cx="12559032"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86DEB3-BF8F-93E0-61A1-E6E067D17240}"/>
              </a:ext>
            </a:extLst>
          </p:cNvPr>
          <p:cNvSpPr>
            <a:spLocks noGrp="1"/>
          </p:cNvSpPr>
          <p:nvPr>
            <p:ph type="subTitle" idx="1"/>
          </p:nvPr>
        </p:nvSpPr>
        <p:spPr>
          <a:xfrm>
            <a:off x="286820" y="4399374"/>
            <a:ext cx="11769056" cy="1940748"/>
          </a:xfrm>
          <a:effectLst>
            <a:outerShdw blurRad="50800" dist="38100" dir="2700000" algn="tl" rotWithShape="0">
              <a:prstClr val="black">
                <a:alpha val="40000"/>
              </a:prstClr>
            </a:outerShdw>
          </a:effectLst>
        </p:spPr>
        <p:txBody>
          <a:bodyPr>
            <a:normAutofit fontScale="92500" lnSpcReduction="20000"/>
          </a:bodyPr>
          <a:lstStyle/>
          <a:p>
            <a:pPr marL="342900" indent="-342900" algn="l">
              <a:buFont typeface="Arial" panose="020B0604020202020204" pitchFamily="34" charset="0"/>
              <a:buChar char="•"/>
            </a:pPr>
            <a:r>
              <a:rPr lang="en-US" b="1" dirty="0">
                <a:solidFill>
                  <a:schemeClr val="tx2"/>
                </a:solidFill>
              </a:rPr>
              <a:t>Staffing</a:t>
            </a:r>
          </a:p>
          <a:p>
            <a:pPr algn="just"/>
            <a:r>
              <a:rPr lang="en-US" b="1" dirty="0">
                <a:solidFill>
                  <a:schemeClr val="tx2"/>
                </a:solidFill>
              </a:rPr>
              <a:t>Working closely and understanding the business needs and dynamics of our clients enables us to evaluate and select the right talent from our global network of professionals for them.</a:t>
            </a:r>
          </a:p>
          <a:p>
            <a:pPr algn="just"/>
            <a:endParaRPr lang="en-US" b="1" dirty="0">
              <a:solidFill>
                <a:schemeClr val="tx2"/>
              </a:solidFill>
            </a:endParaRPr>
          </a:p>
          <a:p>
            <a:pPr algn="just"/>
            <a:r>
              <a:rPr lang="en-US" b="1" dirty="0">
                <a:solidFill>
                  <a:schemeClr val="tx2"/>
                </a:solidFill>
                <a:hlinkClick r:id="rId4"/>
              </a:rPr>
              <a:t>https://www.shutterstock.com/image-photo/business-teamwork-white-puzzle-four-pieces-1916558735</a:t>
            </a:r>
            <a:endParaRPr lang="en-US" b="1" dirty="0">
              <a:solidFill>
                <a:schemeClr val="tx2"/>
              </a:solidFill>
            </a:endParaRPr>
          </a:p>
        </p:txBody>
      </p:sp>
    </p:spTree>
    <p:extLst>
      <p:ext uri="{BB962C8B-B14F-4D97-AF65-F5344CB8AC3E}">
        <p14:creationId xmlns:p14="http://schemas.microsoft.com/office/powerpoint/2010/main" val="325681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D4ECAA-561C-E45C-6B00-413B992047A1}"/>
              </a:ext>
            </a:extLst>
          </p:cNvPr>
          <p:cNvPicPr>
            <a:picLocks noChangeAspect="1"/>
          </p:cNvPicPr>
          <p:nvPr/>
        </p:nvPicPr>
        <p:blipFill rotWithShape="1">
          <a:blip r:embed="rId3"/>
          <a:srcRect r="13777" b="-1"/>
          <a:stretch/>
        </p:blipFill>
        <p:spPr>
          <a:xfrm>
            <a:off x="-3049" y="0"/>
            <a:ext cx="12839172"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86DEB3-BF8F-93E0-61A1-E6E067D17240}"/>
              </a:ext>
            </a:extLst>
          </p:cNvPr>
          <p:cNvSpPr>
            <a:spLocks noGrp="1"/>
          </p:cNvSpPr>
          <p:nvPr>
            <p:ph type="subTitle" idx="1"/>
          </p:nvPr>
        </p:nvSpPr>
        <p:spPr>
          <a:xfrm>
            <a:off x="286820" y="4399373"/>
            <a:ext cx="11769056" cy="2269281"/>
          </a:xfrm>
          <a:effectLst>
            <a:outerShdw blurRad="50800" dist="38100" dir="2700000" algn="tl" rotWithShape="0">
              <a:prstClr val="black">
                <a:alpha val="40000"/>
              </a:prstClr>
            </a:outerShdw>
          </a:effectLst>
        </p:spPr>
        <p:txBody>
          <a:bodyPr>
            <a:normAutofit fontScale="92500" lnSpcReduction="10000"/>
          </a:bodyPr>
          <a:lstStyle/>
          <a:p>
            <a:pPr marL="342900" indent="-342900" algn="l">
              <a:buFont typeface="Arial" panose="020B0604020202020204" pitchFamily="34" charset="0"/>
              <a:buChar char="•"/>
            </a:pPr>
            <a:r>
              <a:rPr lang="en-US" b="1" dirty="0">
                <a:solidFill>
                  <a:schemeClr val="tx2"/>
                </a:solidFill>
              </a:rPr>
              <a:t>Engineering consultancy</a:t>
            </a:r>
          </a:p>
          <a:p>
            <a:pPr marL="342900" indent="-342900" algn="l">
              <a:buFont typeface="Arial" panose="020B0604020202020204" pitchFamily="34" charset="0"/>
              <a:buChar char="•"/>
            </a:pPr>
            <a:endParaRPr lang="en-US" b="1" dirty="0">
              <a:solidFill>
                <a:schemeClr val="tx2"/>
              </a:solidFill>
            </a:endParaRPr>
          </a:p>
          <a:p>
            <a:pPr algn="l"/>
            <a:r>
              <a:rPr lang="en-US" b="1" dirty="0">
                <a:solidFill>
                  <a:schemeClr val="tx2"/>
                </a:solidFill>
                <a:hlinkClick r:id="rId4"/>
              </a:rPr>
              <a:t>https://www.shutterstock.com/image-photo/global-recruitment-outsourcing-concept-on-virtual-1164295600</a:t>
            </a:r>
            <a:endParaRPr lang="en-US" b="1" dirty="0">
              <a:solidFill>
                <a:schemeClr val="tx2"/>
              </a:solidFill>
            </a:endParaRPr>
          </a:p>
          <a:p>
            <a:pPr algn="l"/>
            <a:endParaRPr lang="en-US" b="1" dirty="0">
              <a:solidFill>
                <a:schemeClr val="tx2"/>
              </a:solidFill>
            </a:endParaRPr>
          </a:p>
          <a:p>
            <a:pPr algn="just"/>
            <a:r>
              <a:rPr lang="en-US" b="1" dirty="0">
                <a:solidFill>
                  <a:schemeClr val="tx2"/>
                </a:solidFill>
              </a:rPr>
              <a:t> </a:t>
            </a:r>
          </a:p>
        </p:txBody>
      </p:sp>
    </p:spTree>
    <p:extLst>
      <p:ext uri="{BB962C8B-B14F-4D97-AF65-F5344CB8AC3E}">
        <p14:creationId xmlns:p14="http://schemas.microsoft.com/office/powerpoint/2010/main" val="346322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D4ECAA-561C-E45C-6B00-413B992047A1}"/>
              </a:ext>
            </a:extLst>
          </p:cNvPr>
          <p:cNvPicPr>
            <a:picLocks noChangeAspect="1"/>
          </p:cNvPicPr>
          <p:nvPr/>
        </p:nvPicPr>
        <p:blipFill rotWithShape="1">
          <a:blip r:embed="rId3"/>
          <a:srcRect r="13777" b="-1"/>
          <a:stretch/>
        </p:blipFill>
        <p:spPr>
          <a:xfrm>
            <a:off x="-1" y="0"/>
            <a:ext cx="12839172"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86DEB3-BF8F-93E0-61A1-E6E067D17240}"/>
              </a:ext>
            </a:extLst>
          </p:cNvPr>
          <p:cNvSpPr>
            <a:spLocks noGrp="1"/>
          </p:cNvSpPr>
          <p:nvPr>
            <p:ph type="subTitle" idx="1"/>
          </p:nvPr>
        </p:nvSpPr>
        <p:spPr>
          <a:xfrm>
            <a:off x="286820" y="4399373"/>
            <a:ext cx="11769056" cy="2269281"/>
          </a:xfrm>
          <a:effectLst>
            <a:outerShdw blurRad="50800" dist="38100" dir="2700000" algn="tl" rotWithShape="0">
              <a:prstClr val="black">
                <a:alpha val="40000"/>
              </a:prstClr>
            </a:outerShdw>
          </a:effectLst>
        </p:spPr>
        <p:txBody>
          <a:bodyPr>
            <a:normAutofit/>
          </a:bodyPr>
          <a:lstStyle/>
          <a:p>
            <a:pPr marL="342900" indent="-342900" algn="l">
              <a:buFont typeface="Arial" panose="020B0604020202020204" pitchFamily="34" charset="0"/>
              <a:buChar char="•"/>
            </a:pPr>
            <a:r>
              <a:rPr lang="en-US" b="1" dirty="0">
                <a:solidFill>
                  <a:schemeClr val="tx2"/>
                </a:solidFill>
              </a:rPr>
              <a:t>Product development</a:t>
            </a:r>
          </a:p>
          <a:p>
            <a:pPr marL="342900" indent="-342900" algn="l">
              <a:buFont typeface="Arial" panose="020B0604020202020204" pitchFamily="34" charset="0"/>
              <a:buChar char="•"/>
            </a:pPr>
            <a:endParaRPr lang="en-US" b="1" dirty="0">
              <a:solidFill>
                <a:schemeClr val="tx2"/>
              </a:solidFill>
            </a:endParaRPr>
          </a:p>
          <a:p>
            <a:pPr marL="342900" indent="-342900" algn="l">
              <a:buFont typeface="Arial" panose="020B0604020202020204" pitchFamily="34" charset="0"/>
              <a:buChar char="•"/>
            </a:pPr>
            <a:r>
              <a:rPr lang="en-US" b="1" dirty="0">
                <a:solidFill>
                  <a:schemeClr val="tx2"/>
                </a:solidFill>
                <a:hlinkClick r:id="rId4"/>
              </a:rPr>
              <a:t>https://www.shutterstock.com/image-photo/microcontroller-pcb-close-printed-circuit-board-1919719037</a:t>
            </a:r>
            <a:endParaRPr lang="en-US" b="1" dirty="0">
              <a:solidFill>
                <a:schemeClr val="tx2"/>
              </a:solidFill>
            </a:endParaRPr>
          </a:p>
          <a:p>
            <a:pPr algn="just"/>
            <a:r>
              <a:rPr lang="en-US" b="1" dirty="0">
                <a:solidFill>
                  <a:schemeClr val="tx2"/>
                </a:solidFill>
              </a:rPr>
              <a:t> </a:t>
            </a:r>
          </a:p>
        </p:txBody>
      </p:sp>
    </p:spTree>
    <p:extLst>
      <p:ext uri="{BB962C8B-B14F-4D97-AF65-F5344CB8AC3E}">
        <p14:creationId xmlns:p14="http://schemas.microsoft.com/office/powerpoint/2010/main" val="379910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864BE-0817-050B-3AE3-0D4AF409CCDF}"/>
              </a:ext>
            </a:extLst>
          </p:cNvPr>
          <p:cNvPicPr>
            <a:picLocks noChangeAspect="1"/>
          </p:cNvPicPr>
          <p:nvPr/>
        </p:nvPicPr>
        <p:blipFill rotWithShape="1">
          <a:blip r:embed="rId3"/>
          <a:srcRect r="13777" b="-1"/>
          <a:stretch/>
        </p:blipFill>
        <p:spPr>
          <a:xfrm>
            <a:off x="-166255" y="0"/>
            <a:ext cx="14178445" cy="6857990"/>
          </a:xfrm>
          <a:prstGeom prst="rect">
            <a:avLst/>
          </a:prstGeom>
        </p:spPr>
      </p:pic>
      <p:sp>
        <p:nvSpPr>
          <p:cNvPr id="3" name="Subtitle 2">
            <a:extLst>
              <a:ext uri="{FF2B5EF4-FFF2-40B4-BE49-F238E27FC236}">
                <a16:creationId xmlns:a16="http://schemas.microsoft.com/office/drawing/2014/main" id="{8F86DEB3-BF8F-93E0-61A1-E6E067D17240}"/>
              </a:ext>
            </a:extLst>
          </p:cNvPr>
          <p:cNvSpPr>
            <a:spLocks noGrp="1"/>
          </p:cNvSpPr>
          <p:nvPr>
            <p:ph type="subTitle" idx="1"/>
          </p:nvPr>
        </p:nvSpPr>
        <p:spPr>
          <a:xfrm>
            <a:off x="286819" y="585926"/>
            <a:ext cx="6874471" cy="6195120"/>
          </a:xfrm>
          <a:effectLst>
            <a:outerShdw blurRad="50800" dist="38100" dir="2700000" algn="tl" rotWithShape="0">
              <a:prstClr val="black">
                <a:alpha val="40000"/>
              </a:prstClr>
            </a:outerShdw>
          </a:effectLst>
        </p:spPr>
        <p:txBody>
          <a:bodyPr>
            <a:normAutofit/>
          </a:bodyPr>
          <a:lstStyle/>
          <a:p>
            <a:pPr algn="l"/>
            <a:r>
              <a:rPr lang="en-US" b="1" dirty="0">
                <a:solidFill>
                  <a:schemeClr val="tx2"/>
                </a:solidFill>
              </a:rPr>
              <a:t>Contact form</a:t>
            </a:r>
          </a:p>
          <a:p>
            <a:pPr algn="l"/>
            <a:r>
              <a:rPr lang="en-US" sz="1700" b="1" dirty="0">
                <a:solidFill>
                  <a:schemeClr val="tx2"/>
                </a:solidFill>
              </a:rPr>
              <a:t>Fill in this form and we’ll get contact you soon.</a:t>
            </a:r>
          </a:p>
          <a:p>
            <a:pPr algn="l"/>
            <a:r>
              <a:rPr lang="en-US" sz="1700" b="1" dirty="0">
                <a:solidFill>
                  <a:schemeClr val="tx2"/>
                </a:solidFill>
              </a:rPr>
              <a:t>First name</a:t>
            </a:r>
          </a:p>
          <a:p>
            <a:pPr algn="l"/>
            <a:r>
              <a:rPr lang="en-US" sz="1700" b="1" dirty="0">
                <a:solidFill>
                  <a:schemeClr val="tx2"/>
                </a:solidFill>
              </a:rPr>
              <a:t>Last name</a:t>
            </a:r>
          </a:p>
          <a:p>
            <a:pPr algn="l"/>
            <a:r>
              <a:rPr lang="en-US" sz="1700" b="1" dirty="0">
                <a:solidFill>
                  <a:schemeClr val="tx2"/>
                </a:solidFill>
              </a:rPr>
              <a:t>Email</a:t>
            </a:r>
          </a:p>
          <a:p>
            <a:pPr algn="l"/>
            <a:r>
              <a:rPr lang="en-US" sz="1700" b="1" dirty="0">
                <a:solidFill>
                  <a:schemeClr val="tx2"/>
                </a:solidFill>
              </a:rPr>
              <a:t>Phone</a:t>
            </a:r>
          </a:p>
          <a:p>
            <a:pPr algn="l"/>
            <a:r>
              <a:rPr lang="en-US" sz="1700" b="1" dirty="0">
                <a:solidFill>
                  <a:schemeClr val="tx2"/>
                </a:solidFill>
              </a:rPr>
              <a:t>Type of service</a:t>
            </a:r>
          </a:p>
          <a:p>
            <a:pPr marL="800100" lvl="1" indent="-342900" algn="l">
              <a:buFont typeface="Arial" panose="020B0604020202020204" pitchFamily="34" charset="0"/>
              <a:buChar char="•"/>
            </a:pPr>
            <a:r>
              <a:rPr lang="en-US" sz="1700" b="1" dirty="0">
                <a:solidFill>
                  <a:schemeClr val="tx2"/>
                </a:solidFill>
              </a:rPr>
              <a:t>Staffing</a:t>
            </a:r>
          </a:p>
          <a:p>
            <a:pPr marL="800100" lvl="1" indent="-342900" algn="l">
              <a:buFont typeface="Arial" panose="020B0604020202020204" pitchFamily="34" charset="0"/>
              <a:buChar char="•"/>
            </a:pPr>
            <a:r>
              <a:rPr lang="en-US" sz="1700" b="1" dirty="0">
                <a:solidFill>
                  <a:schemeClr val="tx2"/>
                </a:solidFill>
              </a:rPr>
              <a:t>Consultancy</a:t>
            </a:r>
          </a:p>
          <a:p>
            <a:pPr marL="800100" lvl="1" indent="-342900" algn="l">
              <a:buFont typeface="Arial" panose="020B0604020202020204" pitchFamily="34" charset="0"/>
              <a:buChar char="•"/>
            </a:pPr>
            <a:r>
              <a:rPr lang="en-US" sz="1700" b="1" dirty="0">
                <a:solidFill>
                  <a:schemeClr val="tx2"/>
                </a:solidFill>
              </a:rPr>
              <a:t>Product development</a:t>
            </a:r>
          </a:p>
          <a:p>
            <a:pPr marL="342900" indent="-342900" algn="l">
              <a:buFont typeface="Arial" panose="020B0604020202020204" pitchFamily="34" charset="0"/>
              <a:buChar char="•"/>
            </a:pPr>
            <a:r>
              <a:rPr lang="en-US" sz="1700" b="1" dirty="0">
                <a:solidFill>
                  <a:schemeClr val="tx2"/>
                </a:solidFill>
              </a:rPr>
              <a:t>Upload (attachments…)</a:t>
            </a:r>
          </a:p>
          <a:p>
            <a:pPr marL="342900" indent="-342900" algn="l">
              <a:buFont typeface="Arial" panose="020B0604020202020204" pitchFamily="34" charset="0"/>
              <a:buChar char="•"/>
            </a:pPr>
            <a:r>
              <a:rPr lang="en-US" sz="1700" b="1" dirty="0">
                <a:solidFill>
                  <a:schemeClr val="tx2"/>
                </a:solidFill>
              </a:rPr>
              <a:t>Enter your message here</a:t>
            </a:r>
          </a:p>
          <a:p>
            <a:pPr marL="342900" indent="-342900" algn="l">
              <a:buFont typeface="Arial" panose="020B0604020202020204" pitchFamily="34" charset="0"/>
              <a:buChar char="•"/>
            </a:pPr>
            <a:endParaRPr lang="en-US" b="1" dirty="0">
              <a:solidFill>
                <a:schemeClr val="tx2"/>
              </a:solidFill>
            </a:endParaRPr>
          </a:p>
          <a:p>
            <a:pPr marL="342900" indent="-342900" algn="l">
              <a:buFont typeface="Arial" panose="020B0604020202020204" pitchFamily="34" charset="0"/>
              <a:buChar char="•"/>
            </a:pPr>
            <a:r>
              <a:rPr lang="en-US" sz="1700" b="1" dirty="0">
                <a:solidFill>
                  <a:schemeClr val="tx2"/>
                </a:solidFill>
              </a:rPr>
              <a:t>[] I have read the </a:t>
            </a:r>
            <a:r>
              <a:rPr lang="en-US" sz="1700" b="1" dirty="0">
                <a:solidFill>
                  <a:schemeClr val="accent1"/>
                </a:solidFill>
              </a:rPr>
              <a:t>privacy statement </a:t>
            </a:r>
            <a:r>
              <a:rPr lang="en-US" sz="1700" b="1" i="1" dirty="0">
                <a:solidFill>
                  <a:schemeClr val="tx2"/>
                </a:solidFill>
              </a:rPr>
              <a:t>(hyperlink to the privacy policy)</a:t>
            </a:r>
            <a:r>
              <a:rPr lang="en-US" sz="1700" b="1" dirty="0">
                <a:solidFill>
                  <a:schemeClr val="tx2"/>
                </a:solidFill>
              </a:rPr>
              <a:t> and I agree to it</a:t>
            </a:r>
            <a:endParaRPr lang="en-US" sz="1600" b="1" dirty="0"/>
          </a:p>
          <a:p>
            <a:pPr algn="l"/>
            <a:endParaRPr lang="en-US" sz="1600" b="1" dirty="0"/>
          </a:p>
          <a:p>
            <a:pPr algn="l"/>
            <a:r>
              <a:rPr lang="en-US" sz="1600" b="1" dirty="0">
                <a:hlinkClick r:id="rId4"/>
              </a:rPr>
              <a:t>https://www.shutterstock.com/image-photo/close-phone-email-post-icons-contact-1369041455</a:t>
            </a:r>
            <a:endParaRPr lang="en-US" sz="1600" b="1" dirty="0"/>
          </a:p>
          <a:p>
            <a:pPr algn="l"/>
            <a:endParaRPr lang="en-US" sz="1600" b="1" dirty="0"/>
          </a:p>
        </p:txBody>
      </p:sp>
      <p:sp>
        <p:nvSpPr>
          <p:cNvPr id="6" name="Rectangle 5">
            <a:extLst>
              <a:ext uri="{FF2B5EF4-FFF2-40B4-BE49-F238E27FC236}">
                <a16:creationId xmlns:a16="http://schemas.microsoft.com/office/drawing/2014/main" id="{6896E820-4167-DA1E-5630-95F27D6409EE}"/>
              </a:ext>
            </a:extLst>
          </p:cNvPr>
          <p:cNvSpPr/>
          <p:nvPr/>
        </p:nvSpPr>
        <p:spPr>
          <a:xfrm>
            <a:off x="1649341" y="4710545"/>
            <a:ext cx="1666514" cy="526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Subtitle 2">
            <a:extLst>
              <a:ext uri="{FF2B5EF4-FFF2-40B4-BE49-F238E27FC236}">
                <a16:creationId xmlns:a16="http://schemas.microsoft.com/office/drawing/2014/main" id="{1AF54097-3F4D-21B1-370C-99AC4EB51051}"/>
              </a:ext>
            </a:extLst>
          </p:cNvPr>
          <p:cNvSpPr txBox="1">
            <a:spLocks/>
          </p:cNvSpPr>
          <p:nvPr/>
        </p:nvSpPr>
        <p:spPr>
          <a:xfrm>
            <a:off x="6391922" y="827101"/>
            <a:ext cx="6105102" cy="6338657"/>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b="1" dirty="0"/>
          </a:p>
        </p:txBody>
      </p:sp>
      <p:sp>
        <p:nvSpPr>
          <p:cNvPr id="11" name="Subtitle 2">
            <a:extLst>
              <a:ext uri="{FF2B5EF4-FFF2-40B4-BE49-F238E27FC236}">
                <a16:creationId xmlns:a16="http://schemas.microsoft.com/office/drawing/2014/main" id="{11F4BA8E-0683-D1C3-4F3D-20A864AADB05}"/>
              </a:ext>
            </a:extLst>
          </p:cNvPr>
          <p:cNvSpPr txBox="1">
            <a:spLocks/>
          </p:cNvSpPr>
          <p:nvPr/>
        </p:nvSpPr>
        <p:spPr>
          <a:xfrm>
            <a:off x="6922967" y="3711018"/>
            <a:ext cx="6105102" cy="2319881"/>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b="1" dirty="0">
                <a:solidFill>
                  <a:schemeClr val="tx2"/>
                </a:solidFill>
              </a:rPr>
              <a:t>Call   +32471662371</a:t>
            </a:r>
          </a:p>
          <a:p>
            <a:pPr algn="l"/>
            <a:r>
              <a:rPr lang="en-US" sz="1700" b="1" dirty="0">
                <a:solidFill>
                  <a:schemeClr val="tx2"/>
                </a:solidFill>
              </a:rPr>
              <a:t>Email info@optrasolutions.eu</a:t>
            </a:r>
          </a:p>
          <a:p>
            <a:pPr algn="l"/>
            <a:r>
              <a:rPr lang="en-US" sz="1700" b="1" dirty="0">
                <a:solidFill>
                  <a:schemeClr val="tx2"/>
                </a:solidFill>
              </a:rPr>
              <a:t>Address </a:t>
            </a:r>
            <a:r>
              <a:rPr lang="en-US" sz="1700" b="1" dirty="0" err="1">
                <a:solidFill>
                  <a:schemeClr val="tx2"/>
                </a:solidFill>
              </a:rPr>
              <a:t>Garenstraat</a:t>
            </a:r>
            <a:r>
              <a:rPr lang="en-US" sz="1700" b="1" dirty="0">
                <a:solidFill>
                  <a:schemeClr val="tx2"/>
                </a:solidFill>
              </a:rPr>
              <a:t> 7, </a:t>
            </a:r>
            <a:r>
              <a:rPr lang="en-US" sz="1700" b="1" dirty="0" err="1">
                <a:solidFill>
                  <a:schemeClr val="tx2"/>
                </a:solidFill>
              </a:rPr>
              <a:t>Lokeren</a:t>
            </a:r>
            <a:r>
              <a:rPr lang="en-US" sz="1700" b="1" dirty="0">
                <a:solidFill>
                  <a:schemeClr val="tx2"/>
                </a:solidFill>
              </a:rPr>
              <a:t>, Belgium</a:t>
            </a:r>
          </a:p>
          <a:p>
            <a:pPr marL="800100" lvl="1" indent="-342900" algn="l">
              <a:buFont typeface="Arial" panose="020B0604020202020204" pitchFamily="34" charset="0"/>
              <a:buChar char="•"/>
            </a:pPr>
            <a:endParaRPr lang="en-US" sz="1800" b="1" dirty="0"/>
          </a:p>
          <a:p>
            <a:pPr algn="l"/>
            <a:endParaRPr lang="en-US" sz="2000" b="1" dirty="0"/>
          </a:p>
          <a:p>
            <a:pPr algn="l"/>
            <a:endParaRPr lang="en-US" sz="2000" b="1" dirty="0"/>
          </a:p>
          <a:p>
            <a:pPr algn="l"/>
            <a:endParaRPr lang="en-US" sz="2000" b="1" dirty="0"/>
          </a:p>
        </p:txBody>
      </p:sp>
      <p:sp>
        <p:nvSpPr>
          <p:cNvPr id="5" name="Subtitle 2">
            <a:extLst>
              <a:ext uri="{FF2B5EF4-FFF2-40B4-BE49-F238E27FC236}">
                <a16:creationId xmlns:a16="http://schemas.microsoft.com/office/drawing/2014/main" id="{02901DA9-1482-B136-5148-47F27F9E623E}"/>
              </a:ext>
            </a:extLst>
          </p:cNvPr>
          <p:cNvSpPr txBox="1">
            <a:spLocks/>
          </p:cNvSpPr>
          <p:nvPr/>
        </p:nvSpPr>
        <p:spPr>
          <a:xfrm>
            <a:off x="2808326" y="7011868"/>
            <a:ext cx="6105102" cy="519334"/>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b="1" dirty="0">
                <a:solidFill>
                  <a:schemeClr val="tx2"/>
                </a:solidFill>
              </a:rPr>
              <a:t>Disclaimer      Privacy Statement     Manage Cookies </a:t>
            </a:r>
          </a:p>
        </p:txBody>
      </p:sp>
    </p:spTree>
    <p:extLst>
      <p:ext uri="{BB962C8B-B14F-4D97-AF65-F5344CB8AC3E}">
        <p14:creationId xmlns:p14="http://schemas.microsoft.com/office/powerpoint/2010/main" val="209657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864BE-0817-050B-3AE3-0D4AF409CCDF}"/>
              </a:ext>
            </a:extLst>
          </p:cNvPr>
          <p:cNvPicPr>
            <a:picLocks noChangeAspect="1"/>
          </p:cNvPicPr>
          <p:nvPr/>
        </p:nvPicPr>
        <p:blipFill rotWithShape="1">
          <a:blip r:embed="rId3"/>
          <a:srcRect r="13777" b="-1"/>
          <a:stretch/>
        </p:blipFill>
        <p:spPr>
          <a:xfrm>
            <a:off x="-166255" y="0"/>
            <a:ext cx="14178445" cy="6857990"/>
          </a:xfrm>
          <a:prstGeom prst="rect">
            <a:avLst/>
          </a:prstGeom>
        </p:spPr>
      </p:pic>
      <p:sp>
        <p:nvSpPr>
          <p:cNvPr id="3" name="Subtitle 2">
            <a:extLst>
              <a:ext uri="{FF2B5EF4-FFF2-40B4-BE49-F238E27FC236}">
                <a16:creationId xmlns:a16="http://schemas.microsoft.com/office/drawing/2014/main" id="{8F86DEB3-BF8F-93E0-61A1-E6E067D17240}"/>
              </a:ext>
            </a:extLst>
          </p:cNvPr>
          <p:cNvSpPr>
            <a:spLocks noGrp="1"/>
          </p:cNvSpPr>
          <p:nvPr>
            <p:ph type="subTitle" idx="1"/>
          </p:nvPr>
        </p:nvSpPr>
        <p:spPr>
          <a:xfrm>
            <a:off x="197920" y="268426"/>
            <a:ext cx="11003480" cy="6589574"/>
          </a:xfrm>
          <a:effectLst>
            <a:outerShdw blurRad="50800" dist="38100" dir="2700000" algn="tl" rotWithShape="0">
              <a:prstClr val="black">
                <a:alpha val="40000"/>
              </a:prstClr>
            </a:outerShdw>
          </a:effectLst>
        </p:spPr>
        <p:txBody>
          <a:bodyPr>
            <a:normAutofit/>
          </a:bodyPr>
          <a:lstStyle/>
          <a:p>
            <a:pPr algn="l"/>
            <a:r>
              <a:rPr lang="en-US" b="1" dirty="0">
                <a:solidFill>
                  <a:schemeClr val="tx2"/>
                </a:solidFill>
              </a:rPr>
              <a:t>Disclaimer</a:t>
            </a:r>
          </a:p>
          <a:p>
            <a:pPr algn="l"/>
            <a:r>
              <a:rPr lang="en-US" b="1" dirty="0">
                <a:solidFill>
                  <a:schemeClr val="tx2"/>
                </a:solidFill>
                <a:hlinkClick r:id="rId4"/>
              </a:rPr>
              <a:t>https://www.brunel.net/nl-be/disclaimer</a:t>
            </a:r>
            <a:endParaRPr lang="en-US" sz="1600" b="1" dirty="0">
              <a:solidFill>
                <a:schemeClr val="tx2"/>
              </a:solidFill>
            </a:endParaRPr>
          </a:p>
          <a:p>
            <a:pPr algn="l"/>
            <a:r>
              <a:rPr lang="en-US" b="1" dirty="0">
                <a:solidFill>
                  <a:schemeClr val="tx2"/>
                </a:solidFill>
                <a:hlinkClick r:id="rId5"/>
              </a:rPr>
              <a:t>https://multi.engineering/disclaimer</a:t>
            </a:r>
            <a:endParaRPr lang="en-US" b="1" dirty="0">
              <a:solidFill>
                <a:schemeClr val="tx2"/>
              </a:solidFill>
            </a:endParaRPr>
          </a:p>
          <a:p>
            <a:pPr algn="l"/>
            <a:endParaRPr lang="en-US" b="1" dirty="0">
              <a:solidFill>
                <a:schemeClr val="tx2"/>
              </a:solidFill>
            </a:endParaRPr>
          </a:p>
          <a:p>
            <a:pPr algn="l"/>
            <a:r>
              <a:rPr lang="en-US" b="1" dirty="0">
                <a:solidFill>
                  <a:schemeClr val="tx2"/>
                </a:solidFill>
              </a:rPr>
              <a:t>Privacy statement</a:t>
            </a:r>
          </a:p>
          <a:p>
            <a:pPr algn="l"/>
            <a:r>
              <a:rPr lang="en-US" b="1" dirty="0">
                <a:solidFill>
                  <a:schemeClr val="tx2"/>
                </a:solidFill>
                <a:hlinkClick r:id="rId6"/>
              </a:rPr>
              <a:t>https://www.selecthr.be/Pages/nl-BE/algemeen/privacy-policy</a:t>
            </a:r>
            <a:endParaRPr lang="en-US" b="1" dirty="0">
              <a:solidFill>
                <a:schemeClr val="tx2"/>
              </a:solidFill>
            </a:endParaRPr>
          </a:p>
          <a:p>
            <a:pPr algn="l"/>
            <a:endParaRPr lang="en-US" b="1" dirty="0">
              <a:solidFill>
                <a:schemeClr val="tx2"/>
              </a:solidFill>
            </a:endParaRPr>
          </a:p>
          <a:p>
            <a:pPr algn="l"/>
            <a:r>
              <a:rPr lang="en-US" b="1" dirty="0">
                <a:solidFill>
                  <a:schemeClr val="tx2"/>
                </a:solidFill>
              </a:rPr>
              <a:t>Manage Cookies</a:t>
            </a:r>
          </a:p>
          <a:p>
            <a:pPr algn="l"/>
            <a:r>
              <a:rPr lang="en-US" b="1" dirty="0">
                <a:solidFill>
                  <a:schemeClr val="tx2"/>
                </a:solidFill>
                <a:hlinkClick r:id="rId7"/>
              </a:rPr>
              <a:t>https://multi.engineering/privacy</a:t>
            </a:r>
            <a:endParaRPr lang="en-US" b="1" dirty="0">
              <a:solidFill>
                <a:schemeClr val="tx2"/>
              </a:solidFill>
            </a:endParaRPr>
          </a:p>
          <a:p>
            <a:pPr algn="l"/>
            <a:endParaRPr lang="en-US" b="1" dirty="0">
              <a:solidFill>
                <a:schemeClr val="tx2"/>
              </a:solidFill>
            </a:endParaRPr>
          </a:p>
          <a:p>
            <a:pPr algn="l"/>
            <a:endParaRPr lang="en-US" b="1" dirty="0">
              <a:solidFill>
                <a:schemeClr val="tx2"/>
              </a:solidFill>
            </a:endParaRPr>
          </a:p>
          <a:p>
            <a:pPr algn="l"/>
            <a:endParaRPr lang="en-US" b="1" dirty="0">
              <a:solidFill>
                <a:schemeClr val="tx2"/>
              </a:solidFill>
            </a:endParaRPr>
          </a:p>
          <a:p>
            <a:pPr algn="l"/>
            <a:endParaRPr lang="en-US" b="1" dirty="0">
              <a:solidFill>
                <a:schemeClr val="tx2"/>
              </a:solidFill>
            </a:endParaRPr>
          </a:p>
        </p:txBody>
      </p:sp>
      <p:sp>
        <p:nvSpPr>
          <p:cNvPr id="7" name="Subtitle 2">
            <a:extLst>
              <a:ext uri="{FF2B5EF4-FFF2-40B4-BE49-F238E27FC236}">
                <a16:creationId xmlns:a16="http://schemas.microsoft.com/office/drawing/2014/main" id="{1AF54097-3F4D-21B1-370C-99AC4EB51051}"/>
              </a:ext>
            </a:extLst>
          </p:cNvPr>
          <p:cNvSpPr txBox="1">
            <a:spLocks/>
          </p:cNvSpPr>
          <p:nvPr/>
        </p:nvSpPr>
        <p:spPr>
          <a:xfrm>
            <a:off x="6391922" y="827101"/>
            <a:ext cx="6105102" cy="6338657"/>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b="1" dirty="0"/>
          </a:p>
        </p:txBody>
      </p:sp>
      <p:sp>
        <p:nvSpPr>
          <p:cNvPr id="5" name="Subtitle 2">
            <a:extLst>
              <a:ext uri="{FF2B5EF4-FFF2-40B4-BE49-F238E27FC236}">
                <a16:creationId xmlns:a16="http://schemas.microsoft.com/office/drawing/2014/main" id="{02901DA9-1482-B136-5148-47F27F9E623E}"/>
              </a:ext>
            </a:extLst>
          </p:cNvPr>
          <p:cNvSpPr txBox="1">
            <a:spLocks/>
          </p:cNvSpPr>
          <p:nvPr/>
        </p:nvSpPr>
        <p:spPr>
          <a:xfrm>
            <a:off x="2808326" y="7011868"/>
            <a:ext cx="6105102" cy="519334"/>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b="1" dirty="0">
                <a:solidFill>
                  <a:schemeClr val="tx2"/>
                </a:solidFill>
              </a:rPr>
              <a:t>Disclaimer      Privacy Statement     Manage Cookies </a:t>
            </a:r>
          </a:p>
        </p:txBody>
      </p:sp>
    </p:spTree>
    <p:extLst>
      <p:ext uri="{BB962C8B-B14F-4D97-AF65-F5344CB8AC3E}">
        <p14:creationId xmlns:p14="http://schemas.microsoft.com/office/powerpoint/2010/main" val="2392098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Words>
  <Application>Microsoft Office PowerPoint</Application>
  <PresentationFormat>Widescreen</PresentationFormat>
  <Paragraphs>80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Jacob</dc:creator>
  <cp:lastModifiedBy>Tom Jacob</cp:lastModifiedBy>
  <cp:revision>5</cp:revision>
  <dcterms:created xsi:type="dcterms:W3CDTF">2023-02-10T21:19:53Z</dcterms:created>
  <dcterms:modified xsi:type="dcterms:W3CDTF">2023-03-03T23:03:31Z</dcterms:modified>
</cp:coreProperties>
</file>