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9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3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871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55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37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50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9194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285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738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93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063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924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172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430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2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843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012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127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7205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92" r:id="rId3"/>
    <p:sldLayoutId id="2147484293" r:id="rId4"/>
    <p:sldLayoutId id="2147484294" r:id="rId5"/>
    <p:sldLayoutId id="2147484295" r:id="rId6"/>
    <p:sldLayoutId id="2147484296" r:id="rId7"/>
    <p:sldLayoutId id="2147484297" r:id="rId8"/>
    <p:sldLayoutId id="2147484298" r:id="rId9"/>
    <p:sldLayoutId id="2147484299" r:id="rId10"/>
    <p:sldLayoutId id="2147484300" r:id="rId11"/>
    <p:sldLayoutId id="2147484301" r:id="rId12"/>
    <p:sldLayoutId id="2147484302" r:id="rId13"/>
    <p:sldLayoutId id="2147484303" r:id="rId14"/>
    <p:sldLayoutId id="2147484304" r:id="rId15"/>
    <p:sldLayoutId id="2147484305" r:id="rId16"/>
    <p:sldLayoutId id="21474843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810A3-D958-3409-BC06-806435872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Javító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25852C-84F3-4678-4F0D-10A23CE6D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Magyar Mátyás</a:t>
            </a:r>
          </a:p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Fehér Kristóf</a:t>
            </a:r>
          </a:p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Hajba Bálint</a:t>
            </a:r>
          </a:p>
        </p:txBody>
      </p:sp>
    </p:spTree>
    <p:extLst>
      <p:ext uri="{BB962C8B-B14F-4D97-AF65-F5344CB8AC3E}">
        <p14:creationId xmlns:p14="http://schemas.microsoft.com/office/powerpoint/2010/main" val="34051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D3E3B9-F766-4D56-8434-FA449D99D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808725"/>
            <a:ext cx="8825658" cy="1240551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26992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5836FE7-9059-423C-97E6-50E30387A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88" y="964721"/>
            <a:ext cx="8228624" cy="4928558"/>
          </a:xfrm>
        </p:spPr>
      </p:pic>
    </p:spTree>
    <p:extLst>
      <p:ext uri="{BB962C8B-B14F-4D97-AF65-F5344CB8AC3E}">
        <p14:creationId xmlns:p14="http://schemas.microsoft.com/office/powerpoint/2010/main" val="256050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2004223"/>
            <a:ext cx="5699108" cy="2849554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5204896"/>
            <a:ext cx="5715798" cy="85737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10" y="3115465"/>
            <a:ext cx="1699902" cy="1699902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58" y="1936873"/>
            <a:ext cx="1795484" cy="166830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58" y="4568698"/>
            <a:ext cx="1855026" cy="14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kód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" y="1933858"/>
            <a:ext cx="8034025" cy="1333517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" y="3590626"/>
            <a:ext cx="9396034" cy="63361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0" y="4630502"/>
            <a:ext cx="4654272" cy="12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7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kód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87109"/>
            <a:ext cx="4545439" cy="4222741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48" y="2287019"/>
            <a:ext cx="498227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707CD2-14A2-1E0F-8AAA-50680132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Kergetősdi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mozgás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2E0CFA5-B7F6-EC4E-4891-F49886D7E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79" y="1895694"/>
            <a:ext cx="2934066" cy="4157787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3853393-46CB-E260-E01B-9F798F86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684" y="2238865"/>
            <a:ext cx="1588001" cy="347144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971EE44-79A1-2A7E-8221-54E033F4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355" y="4559880"/>
            <a:ext cx="6418419" cy="141243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7E0497F-F8F2-2278-39B4-93CF19AF9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355" y="1956362"/>
            <a:ext cx="3945880" cy="25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3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BB5E67-850F-C29E-E8A6-4F776C46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Kergetősdi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Célpont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13A1605-CA03-53FD-C6C6-E2ED0CA0A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77" y="1913822"/>
            <a:ext cx="6745497" cy="156893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FF2ADDD-7693-DA61-91E0-DA73D88C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46" y="3544454"/>
            <a:ext cx="4911665" cy="25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2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709AA0-B838-40FA-902F-1D075DC1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NITSak</a:t>
            </a:r>
            <a:r>
              <a:rPr lang="hu-HU" dirty="0"/>
              <a:t> egy répa!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képek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8DAA9D2-CE47-4BEA-8775-1635644C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2" y="2044371"/>
            <a:ext cx="5369114" cy="2225704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D3B5086-0FD6-45BB-B8A9-26F71332CA42}"/>
              </a:ext>
            </a:extLst>
          </p:cNvPr>
          <p:cNvSpPr txBox="1"/>
          <p:nvPr/>
        </p:nvSpPr>
        <p:spPr>
          <a:xfrm>
            <a:off x="6324841" y="2787891"/>
            <a:ext cx="5182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ez a függvény generálja a répákat és a salátákat</a:t>
            </a:r>
          </a:p>
        </p:txBody>
      </p:sp>
    </p:spTree>
    <p:extLst>
      <p:ext uri="{BB962C8B-B14F-4D97-AF65-F5344CB8AC3E}">
        <p14:creationId xmlns:p14="http://schemas.microsoft.com/office/powerpoint/2010/main" val="198122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301C79-5B68-4B2D-8EC6-DBD09A14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NITSak</a:t>
            </a:r>
            <a:r>
              <a:rPr lang="hu-HU" dirty="0"/>
              <a:t> egy répa!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mozgás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03750D6-815F-4C41-BA3B-1318B9826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" y="2089691"/>
            <a:ext cx="4043866" cy="396379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3F059D5-730A-4B6F-B230-F20B785A7CE6}"/>
              </a:ext>
            </a:extLst>
          </p:cNvPr>
          <p:cNvSpPr txBox="1"/>
          <p:nvPr/>
        </p:nvSpPr>
        <p:spPr>
          <a:xfrm>
            <a:off x="5117007" y="2782669"/>
            <a:ext cx="5682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a függvény figyeli az ütközést és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répának ütközünk, akkor ad egy pontot,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salátának ütközünk akkor leállítja a játékot</a:t>
            </a:r>
          </a:p>
        </p:txBody>
      </p:sp>
    </p:spTree>
    <p:extLst>
      <p:ext uri="{BB962C8B-B14F-4D97-AF65-F5344CB8AC3E}">
        <p14:creationId xmlns:p14="http://schemas.microsoft.com/office/powerpoint/2010/main" val="219038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F096FD-6D62-4DA1-B010-82D2CF20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369157" cy="1400530"/>
          </a:xfrm>
        </p:spPr>
        <p:txBody>
          <a:bodyPr/>
          <a:lstStyle/>
          <a:p>
            <a:r>
              <a:rPr lang="hu-HU" dirty="0" err="1"/>
              <a:t>NITSak</a:t>
            </a:r>
            <a:r>
              <a:rPr lang="hu-HU" dirty="0"/>
              <a:t> egy répa!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játék vége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432FE1C-FCCF-434F-A154-51C47BC9A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2125620"/>
            <a:ext cx="5803683" cy="2878627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5933A14-A832-4DD1-8167-089386C4D239}"/>
              </a:ext>
            </a:extLst>
          </p:cNvPr>
          <p:cNvSpPr txBox="1"/>
          <p:nvPr/>
        </p:nvSpPr>
        <p:spPr>
          <a:xfrm>
            <a:off x="6690780" y="2263643"/>
            <a:ext cx="52709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első függvény a pontszámot írja át</a:t>
            </a:r>
          </a:p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második függvény kiírja az elért pontszámot,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ha salátának ütköztünk</a:t>
            </a:r>
          </a:p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harmadik függvény lenullázza a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pontszámot egy új játék kezdéséhez</a:t>
            </a:r>
          </a:p>
        </p:txBody>
      </p:sp>
    </p:spTree>
    <p:extLst>
      <p:ext uri="{BB962C8B-B14F-4D97-AF65-F5344CB8AC3E}">
        <p14:creationId xmlns:p14="http://schemas.microsoft.com/office/powerpoint/2010/main" val="674652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72</TotalTime>
  <Words>112</Words>
  <Application>Microsoft Office PowerPoint</Application>
  <PresentationFormat>Szélesvásznú</PresentationFormat>
  <Paragraphs>22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</vt:lpstr>
      <vt:lpstr>Javító Projekt</vt:lpstr>
      <vt:lpstr>Flappy Nits - képek</vt:lpstr>
      <vt:lpstr>Flappy Nits - kód</vt:lpstr>
      <vt:lpstr>Flappy Nits - kód</vt:lpstr>
      <vt:lpstr>Kergetősdi - mozgás</vt:lpstr>
      <vt:lpstr>Kergetősdi - Célpont</vt:lpstr>
      <vt:lpstr>NITSak egy répa! - képek </vt:lpstr>
      <vt:lpstr>NITSak egy répa! - mozgás</vt:lpstr>
      <vt:lpstr>NITSak egy répa! – játék vége</vt:lpstr>
      <vt:lpstr>Köszönjük a figyelmet!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Javító Projekt</dc:title>
  <dc:creator>Kristóf Fehér</dc:creator>
  <cp:lastModifiedBy>Móni</cp:lastModifiedBy>
  <cp:revision>11</cp:revision>
  <dcterms:created xsi:type="dcterms:W3CDTF">2024-01-14T14:00:36Z</dcterms:created>
  <dcterms:modified xsi:type="dcterms:W3CDTF">2024-01-14T20:06:42Z</dcterms:modified>
</cp:coreProperties>
</file>