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9" r:id="rId9"/>
    <p:sldId id="264" r:id="rId10"/>
    <p:sldId id="265" r:id="rId11"/>
    <p:sldId id="268" r:id="rId12"/>
    <p:sldId id="267" r:id="rId13"/>
    <p:sldId id="266" r:id="rId14"/>
  </p:sldIdLst>
  <p:sldSz cx="9144000" cy="6858000" type="screen4x3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13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E0B60-D431-4994-B42A-4DF97D723FFB}" type="datetimeFigureOut">
              <a:rPr lang="hu-HU" smtClean="0"/>
              <a:t>2016.06.07.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232F4-212B-4CBF-B971-C20BE196646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85683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E0B60-D431-4994-B42A-4DF97D723FFB}" type="datetimeFigureOut">
              <a:rPr lang="hu-HU" smtClean="0"/>
              <a:t>2016.06.07.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232F4-212B-4CBF-B971-C20BE196646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72797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E0B60-D431-4994-B42A-4DF97D723FFB}" type="datetimeFigureOut">
              <a:rPr lang="hu-HU" smtClean="0"/>
              <a:t>2016.06.07.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232F4-212B-4CBF-B971-C20BE196646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95631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E0B60-D431-4994-B42A-4DF97D723FFB}" type="datetimeFigureOut">
              <a:rPr lang="hu-HU" smtClean="0"/>
              <a:t>2016.06.07.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232F4-212B-4CBF-B971-C20BE196646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81146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E0B60-D431-4994-B42A-4DF97D723FFB}" type="datetimeFigureOut">
              <a:rPr lang="hu-HU" smtClean="0"/>
              <a:t>2016.06.07.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232F4-212B-4CBF-B971-C20BE196646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16245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E0B60-D431-4994-B42A-4DF97D723FFB}" type="datetimeFigureOut">
              <a:rPr lang="hu-HU" smtClean="0"/>
              <a:t>2016.06.07.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232F4-212B-4CBF-B971-C20BE196646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8645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E0B60-D431-4994-B42A-4DF97D723FFB}" type="datetimeFigureOut">
              <a:rPr lang="hu-HU" smtClean="0"/>
              <a:t>2016.06.07.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232F4-212B-4CBF-B971-C20BE196646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12467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E0B60-D431-4994-B42A-4DF97D723FFB}" type="datetimeFigureOut">
              <a:rPr lang="hu-HU" smtClean="0"/>
              <a:t>2016.06.07.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232F4-212B-4CBF-B971-C20BE196646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88828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E0B60-D431-4994-B42A-4DF97D723FFB}" type="datetimeFigureOut">
              <a:rPr lang="hu-HU" smtClean="0"/>
              <a:t>2016.06.07.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232F4-212B-4CBF-B971-C20BE196646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03906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E0B60-D431-4994-B42A-4DF97D723FFB}" type="datetimeFigureOut">
              <a:rPr lang="hu-HU" smtClean="0"/>
              <a:t>2016.06.07.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232F4-212B-4CBF-B971-C20BE196646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63284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E0B60-D431-4994-B42A-4DF97D723FFB}" type="datetimeFigureOut">
              <a:rPr lang="hu-HU" smtClean="0"/>
              <a:t>2016.06.07.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232F4-212B-4CBF-B971-C20BE196646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64532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8E0B60-D431-4994-B42A-4DF97D723FFB}" type="datetimeFigureOut">
              <a:rPr lang="hu-HU" smtClean="0"/>
              <a:t>2016.06.07.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2232F4-212B-4CBF-B971-C20BE196646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67363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b="1" cap="all" dirty="0">
                <a:latin typeface="Arial" panose="020B0604020202020204" pitchFamily="34" charset="0"/>
                <a:cs typeface="Arial" panose="020B0604020202020204" pitchFamily="34" charset="0"/>
              </a:rPr>
              <a:t>Identifying numbers with Hopfield neural networks</a:t>
            </a:r>
            <a:r>
              <a:rPr lang="hu-HU" sz="36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hu-HU" sz="36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hu-HU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Balazs Magyar</a:t>
            </a:r>
            <a:endParaRPr lang="hu-HU" sz="18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endParaRPr lang="hu-HU" sz="18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C56QME</a:t>
            </a:r>
            <a:endParaRPr lang="hu-HU" sz="18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hu-H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4498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Conclusion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The </a:t>
            </a:r>
            <a:r>
              <a:rPr lang="hu-HU" dirty="0" err="1" smtClean="0"/>
              <a:t>neural</a:t>
            </a:r>
            <a:r>
              <a:rPr lang="hu-HU" dirty="0" smtClean="0"/>
              <a:t> </a:t>
            </a:r>
            <a:r>
              <a:rPr lang="hu-HU" dirty="0" err="1" smtClean="0"/>
              <a:t>solution</a:t>
            </a:r>
            <a:r>
              <a:rPr lang="hu-HU" dirty="0" smtClean="0"/>
              <a:t> is </a:t>
            </a:r>
            <a:r>
              <a:rPr lang="hu-HU" dirty="0" err="1" smtClean="0"/>
              <a:t>faster</a:t>
            </a:r>
            <a:r>
              <a:rPr lang="hu-HU" dirty="0" smtClean="0"/>
              <a:t>, </a:t>
            </a:r>
            <a:r>
              <a:rPr lang="hu-HU" dirty="0" err="1" smtClean="0"/>
              <a:t>if</a:t>
            </a:r>
            <a:r>
              <a:rPr lang="hu-HU" dirty="0" smtClean="0"/>
              <a:t> we </a:t>
            </a:r>
            <a:r>
              <a:rPr lang="hu-HU" dirty="0" err="1" smtClean="0"/>
              <a:t>have</a:t>
            </a:r>
            <a:r>
              <a:rPr lang="hu-HU" dirty="0" smtClean="0"/>
              <a:t> more </a:t>
            </a:r>
            <a:r>
              <a:rPr lang="hu-HU" dirty="0" err="1" smtClean="0"/>
              <a:t>than</a:t>
            </a:r>
            <a:r>
              <a:rPr lang="hu-HU" dirty="0"/>
              <a:t> </a:t>
            </a:r>
            <a:r>
              <a:rPr lang="hu-HU" dirty="0" smtClean="0"/>
              <a:t>100 </a:t>
            </a:r>
            <a:r>
              <a:rPr lang="hu-HU" dirty="0" err="1" smtClean="0"/>
              <a:t>source</a:t>
            </a:r>
            <a:r>
              <a:rPr lang="hu-HU" dirty="0" smtClean="0"/>
              <a:t> </a:t>
            </a:r>
            <a:r>
              <a:rPr lang="hu-HU" dirty="0" err="1" smtClean="0"/>
              <a:t>patterns</a:t>
            </a:r>
            <a:r>
              <a:rPr lang="hu-HU" dirty="0" smtClean="0"/>
              <a:t>.</a:t>
            </a:r>
          </a:p>
          <a:p>
            <a:r>
              <a:rPr lang="hu-HU" dirty="0" err="1" smtClean="0"/>
              <a:t>This</a:t>
            </a:r>
            <a:r>
              <a:rPr lang="hu-HU" dirty="0" smtClean="0"/>
              <a:t> </a:t>
            </a:r>
            <a:r>
              <a:rPr lang="hu-HU" dirty="0" err="1" smtClean="0"/>
              <a:t>network</a:t>
            </a:r>
            <a:r>
              <a:rPr lang="hu-HU" dirty="0" smtClean="0"/>
              <a:t> </a:t>
            </a:r>
            <a:r>
              <a:rPr lang="hu-HU" dirty="0" err="1" smtClean="0"/>
              <a:t>can</a:t>
            </a:r>
            <a:r>
              <a:rPr lang="hu-HU" dirty="0" smtClean="0"/>
              <a:t> </a:t>
            </a:r>
            <a:r>
              <a:rPr lang="hu-HU" dirty="0" err="1" smtClean="0"/>
              <a:t>store</a:t>
            </a:r>
            <a:r>
              <a:rPr lang="hu-HU" dirty="0" smtClean="0"/>
              <a:t> N </a:t>
            </a:r>
            <a:r>
              <a:rPr lang="hu-HU" dirty="0" err="1" smtClean="0"/>
              <a:t>source</a:t>
            </a:r>
            <a:r>
              <a:rPr lang="hu-HU" dirty="0"/>
              <a:t> </a:t>
            </a:r>
            <a:r>
              <a:rPr lang="hu-HU" dirty="0" err="1" smtClean="0"/>
              <a:t>vectors</a:t>
            </a:r>
            <a:r>
              <a:rPr lang="hu-HU" dirty="0" smtClean="0"/>
              <a:t>.</a:t>
            </a:r>
          </a:p>
          <a:p>
            <a:r>
              <a:rPr lang="hu-HU" dirty="0" smtClean="0"/>
              <a:t>The </a:t>
            </a:r>
            <a:r>
              <a:rPr lang="hu-HU" dirty="0" err="1" smtClean="0"/>
              <a:t>current</a:t>
            </a:r>
            <a:r>
              <a:rPr lang="hu-HU" dirty="0" smtClean="0"/>
              <a:t> </a:t>
            </a:r>
            <a:r>
              <a:rPr lang="hu-HU" dirty="0" err="1" smtClean="0"/>
              <a:t>task</a:t>
            </a:r>
            <a:r>
              <a:rPr lang="hu-HU" dirty="0" smtClean="0"/>
              <a:t> </a:t>
            </a:r>
            <a:r>
              <a:rPr lang="hu-HU" dirty="0" err="1" smtClean="0"/>
              <a:t>was</a:t>
            </a:r>
            <a:r>
              <a:rPr lang="hu-HU" dirty="0" smtClean="0"/>
              <a:t> </a:t>
            </a:r>
            <a:r>
              <a:rPr lang="hu-HU" dirty="0" err="1" smtClean="0"/>
              <a:t>to</a:t>
            </a:r>
            <a:r>
              <a:rPr lang="hu-HU" dirty="0" smtClean="0"/>
              <a:t> </a:t>
            </a:r>
            <a:r>
              <a:rPr lang="hu-HU" dirty="0" err="1" smtClean="0"/>
              <a:t>identify</a:t>
            </a:r>
            <a:r>
              <a:rPr lang="hu-HU" dirty="0" smtClean="0"/>
              <a:t> </a:t>
            </a:r>
            <a:r>
              <a:rPr lang="hu-HU" dirty="0" err="1" smtClean="0"/>
              <a:t>numbers</a:t>
            </a:r>
            <a:r>
              <a:rPr lang="hu-HU" dirty="0" smtClean="0"/>
              <a:t> </a:t>
            </a:r>
            <a:r>
              <a:rPr lang="hu-HU" dirty="0" err="1" smtClean="0"/>
              <a:t>on</a:t>
            </a:r>
            <a:r>
              <a:rPr lang="hu-HU" dirty="0" smtClean="0"/>
              <a:t> 8 </a:t>
            </a:r>
            <a:r>
              <a:rPr lang="hu-HU" dirty="0" err="1" smtClean="0"/>
              <a:t>by</a:t>
            </a:r>
            <a:r>
              <a:rPr lang="hu-HU" dirty="0" smtClean="0"/>
              <a:t> 8 </a:t>
            </a:r>
            <a:r>
              <a:rPr lang="hu-HU" dirty="0" err="1" smtClean="0"/>
              <a:t>black</a:t>
            </a:r>
            <a:r>
              <a:rPr lang="hu-HU" dirty="0" smtClean="0"/>
              <a:t> and </a:t>
            </a:r>
            <a:r>
              <a:rPr lang="hu-HU" dirty="0" err="1" smtClean="0"/>
              <a:t>white</a:t>
            </a:r>
            <a:r>
              <a:rPr lang="hu-HU" dirty="0" smtClean="0"/>
              <a:t> </a:t>
            </a:r>
            <a:r>
              <a:rPr lang="hu-HU" dirty="0" err="1" smtClean="0"/>
              <a:t>images</a:t>
            </a:r>
            <a:r>
              <a:rPr lang="hu-HU" dirty="0" smtClean="0"/>
              <a:t>, </a:t>
            </a:r>
            <a:r>
              <a:rPr lang="hu-HU" dirty="0" err="1" smtClean="0"/>
              <a:t>so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traditional</a:t>
            </a:r>
            <a:r>
              <a:rPr lang="hu-HU" dirty="0" smtClean="0"/>
              <a:t> </a:t>
            </a:r>
            <a:r>
              <a:rPr lang="hu-HU" dirty="0" err="1" smtClean="0"/>
              <a:t>method</a:t>
            </a:r>
            <a:r>
              <a:rPr lang="hu-HU" dirty="0" smtClean="0"/>
              <a:t> is </a:t>
            </a:r>
            <a:r>
              <a:rPr lang="hu-HU" dirty="0" err="1" smtClean="0"/>
              <a:t>faster</a:t>
            </a:r>
            <a:r>
              <a:rPr lang="hu-HU" dirty="0" smtClean="0"/>
              <a:t>.</a:t>
            </a:r>
          </a:p>
          <a:p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val="294556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>
                <a:solidFill>
                  <a:srgbClr val="000000"/>
                </a:solidFill>
                <a:latin typeface="Arial" panose="020B0604020202020204" pitchFamily="34" charset="0"/>
              </a:rPr>
              <a:t>List of </a:t>
            </a:r>
            <a:r>
              <a:rPr lang="hu-HU" b="1" dirty="0" err="1">
                <a:solidFill>
                  <a:srgbClr val="000000"/>
                </a:solidFill>
                <a:latin typeface="Arial" panose="020B0604020202020204" pitchFamily="34" charset="0"/>
              </a:rPr>
              <a:t>references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Wikipedia, [Online]. Available: </a:t>
            </a:r>
            <a:r>
              <a:rPr lang="en-US" sz="1800" dirty="0"/>
              <a:t>https://</a:t>
            </a:r>
            <a:r>
              <a:rPr lang="en-US" sz="1800" dirty="0" smtClean="0"/>
              <a:t>en.wikipedia.org/wiki/Hopfield_network</a:t>
            </a:r>
            <a:endParaRPr lang="hu-HU" sz="1800" dirty="0" smtClean="0"/>
          </a:p>
          <a:p>
            <a:r>
              <a:rPr lang="en-US" dirty="0"/>
              <a:t>R. Wang. [Online]. Available: </a:t>
            </a:r>
            <a:r>
              <a:rPr lang="en-US" sz="1800" dirty="0"/>
              <a:t>http://</a:t>
            </a:r>
            <a:r>
              <a:rPr lang="en-US" sz="1800" dirty="0" smtClean="0"/>
              <a:t>fourier.eng.hmc.edu/e161/lectures/NeuralNetworks/node5.html</a:t>
            </a:r>
            <a:endParaRPr lang="hu-HU" sz="1800" dirty="0" smtClean="0"/>
          </a:p>
          <a:p>
            <a:r>
              <a:rPr lang="en-US" dirty="0"/>
              <a:t>L. A. </a:t>
            </a:r>
            <a:r>
              <a:rPr lang="en-US" dirty="0" err="1"/>
              <a:t>Belanche</a:t>
            </a:r>
            <a:r>
              <a:rPr lang="en-US" dirty="0"/>
              <a:t>, "Hopfield networks," [Online]. Available: </a:t>
            </a:r>
            <a:r>
              <a:rPr lang="hu-HU" dirty="0" smtClean="0"/>
              <a:t/>
            </a:r>
            <a:br>
              <a:rPr lang="hu-HU" dirty="0" smtClean="0"/>
            </a:br>
            <a:r>
              <a:rPr lang="en-US" sz="1800" dirty="0" smtClean="0"/>
              <a:t>http</a:t>
            </a:r>
            <a:r>
              <a:rPr lang="en-US" sz="1800" dirty="0"/>
              <a:t>://www.cs.upc.edu/~</a:t>
            </a:r>
            <a:r>
              <a:rPr lang="en-US" sz="1800" dirty="0" smtClean="0"/>
              <a:t>belanche/Docencia/apren/2009-10/Teoria/tema9.pdf</a:t>
            </a:r>
            <a:endParaRPr lang="hu-HU" sz="1800" dirty="0" smtClean="0"/>
          </a:p>
          <a:p>
            <a:r>
              <a:rPr lang="en-US" dirty="0" err="1"/>
              <a:t>Zawersh</a:t>
            </a:r>
            <a:r>
              <a:rPr lang="en-US" dirty="0"/>
              <a:t> </a:t>
            </a:r>
            <a:r>
              <a:rPr lang="en-US" dirty="0" smtClean="0"/>
              <a:t>at Wikipedia</a:t>
            </a:r>
            <a:r>
              <a:rPr lang="en-US" dirty="0"/>
              <a:t>, CC BY-SA </a:t>
            </a:r>
            <a:r>
              <a:rPr lang="hu-HU" dirty="0"/>
              <a:t>3</a:t>
            </a:r>
            <a:r>
              <a:rPr lang="en-US" dirty="0" smtClean="0"/>
              <a:t>.0</a:t>
            </a:r>
            <a:r>
              <a:rPr lang="hu-HU" dirty="0" smtClean="0"/>
              <a:t> </a:t>
            </a:r>
            <a:r>
              <a:rPr lang="en-US" sz="1800" dirty="0" smtClean="0"/>
              <a:t>https</a:t>
            </a:r>
            <a:r>
              <a:rPr lang="en-US" sz="1800" dirty="0"/>
              <a:t>://commons.wikimedia.org/w/index.php?curid=4107292</a:t>
            </a:r>
            <a:endParaRPr lang="hu-HU" sz="1800" dirty="0" smtClean="0"/>
          </a:p>
        </p:txBody>
      </p:sp>
    </p:spTree>
    <p:extLst>
      <p:ext uri="{BB962C8B-B14F-4D97-AF65-F5344CB8AC3E}">
        <p14:creationId xmlns:p14="http://schemas.microsoft.com/office/powerpoint/2010/main" val="417565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hu-HU" sz="4800" b="1" cap="all" dirty="0" smtClean="0">
                <a:latin typeface="Arial" panose="020B0604020202020204" pitchFamily="34" charset="0"/>
                <a:cs typeface="Arial" panose="020B0604020202020204" pitchFamily="34" charset="0"/>
              </a:rPr>
              <a:t>QUESTIONS?</a:t>
            </a:r>
            <a:endParaRPr lang="hu-HU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Alcím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752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hu-HU" sz="4800" b="1" cap="all" dirty="0" smtClean="0">
                <a:latin typeface="Arial" panose="020B0604020202020204" pitchFamily="34" charset="0"/>
                <a:cs typeface="Arial" panose="020B0604020202020204" pitchFamily="34" charset="0"/>
              </a:rPr>
              <a:t>DEMO</a:t>
            </a:r>
            <a:endParaRPr lang="hu-HU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Alcím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321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Introduction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problem</a:t>
            </a:r>
            <a:r>
              <a:rPr lang="hu-HU" dirty="0" smtClean="0"/>
              <a:t>: </a:t>
            </a:r>
            <a:r>
              <a:rPr lang="hu-HU" dirty="0" err="1"/>
              <a:t>i</a:t>
            </a:r>
            <a:r>
              <a:rPr lang="hu-HU" dirty="0" err="1" smtClean="0"/>
              <a:t>dentifying</a:t>
            </a:r>
            <a:r>
              <a:rPr lang="hu-HU" dirty="0" smtClean="0"/>
              <a:t> </a:t>
            </a:r>
            <a:r>
              <a:rPr lang="hu-HU" dirty="0" err="1" smtClean="0"/>
              <a:t>similar</a:t>
            </a:r>
            <a:r>
              <a:rPr lang="hu-HU" dirty="0" smtClean="0"/>
              <a:t> </a:t>
            </a:r>
            <a:r>
              <a:rPr lang="hu-HU" dirty="0" err="1" smtClean="0"/>
              <a:t>vectors</a:t>
            </a:r>
            <a:endParaRPr lang="en-US" dirty="0" smtClean="0"/>
          </a:p>
          <a:p>
            <a:r>
              <a:rPr lang="en-US" dirty="0" smtClean="0"/>
              <a:t>Traditional method: </a:t>
            </a:r>
            <a:r>
              <a:rPr lang="en-US" dirty="0" err="1" smtClean="0"/>
              <a:t>calcu</a:t>
            </a:r>
            <a:r>
              <a:rPr lang="hu-HU" dirty="0" smtClean="0"/>
              <a:t>l</a:t>
            </a:r>
            <a:r>
              <a:rPr lang="en-US" dirty="0" smtClean="0"/>
              <a:t>at</a:t>
            </a:r>
            <a:r>
              <a:rPr lang="hu-HU" dirty="0" smtClean="0"/>
              <a:t>ing</a:t>
            </a:r>
            <a:r>
              <a:rPr lang="en-US" dirty="0" smtClean="0"/>
              <a:t> Hamming-distances, then order</a:t>
            </a:r>
            <a:r>
              <a:rPr lang="hu-HU" dirty="0" smtClean="0"/>
              <a:t>ing</a:t>
            </a:r>
            <a:r>
              <a:rPr lang="en-US" dirty="0" smtClean="0"/>
              <a:t> the list</a:t>
            </a:r>
          </a:p>
          <a:p>
            <a:r>
              <a:rPr lang="en-US" dirty="0" smtClean="0"/>
              <a:t>Neural method:</a:t>
            </a:r>
            <a:r>
              <a:rPr lang="hu-HU" dirty="0" smtClean="0"/>
              <a:t> building a </a:t>
            </a:r>
            <a:br>
              <a:rPr lang="hu-HU" dirty="0" smtClean="0"/>
            </a:br>
            <a:r>
              <a:rPr lang="hu-HU" dirty="0" err="1" smtClean="0"/>
              <a:t>Hopfield</a:t>
            </a:r>
            <a:r>
              <a:rPr lang="hu-HU" dirty="0" smtClean="0"/>
              <a:t> </a:t>
            </a:r>
            <a:r>
              <a:rPr lang="hu-HU" dirty="0" err="1" smtClean="0"/>
              <a:t>neural</a:t>
            </a:r>
            <a:r>
              <a:rPr lang="hu-HU" dirty="0" smtClean="0"/>
              <a:t> </a:t>
            </a:r>
            <a:r>
              <a:rPr lang="hu-HU" dirty="0" err="1" smtClean="0"/>
              <a:t>network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8022" y="3030583"/>
            <a:ext cx="2684349" cy="2796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861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The </a:t>
            </a:r>
            <a:r>
              <a:rPr lang="hu-HU" b="1" dirty="0" err="1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Model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We </a:t>
            </a:r>
            <a:r>
              <a:rPr lang="hu-HU" dirty="0" err="1" smtClean="0"/>
              <a:t>teach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network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source</a:t>
            </a:r>
            <a:r>
              <a:rPr lang="hu-HU" dirty="0" smtClean="0"/>
              <a:t> </a:t>
            </a:r>
            <a:r>
              <a:rPr lang="hu-HU" dirty="0" err="1" smtClean="0"/>
              <a:t>patterns</a:t>
            </a:r>
            <a:r>
              <a:rPr lang="hu-HU" dirty="0" smtClean="0"/>
              <a:t>, </a:t>
            </a:r>
            <a:r>
              <a:rPr lang="hu-HU" dirty="0" err="1" smtClean="0"/>
              <a:t>these</a:t>
            </a:r>
            <a:r>
              <a:rPr lang="hu-HU" dirty="0" smtClean="0"/>
              <a:t> </a:t>
            </a:r>
            <a:r>
              <a:rPr lang="hu-HU" dirty="0" err="1" smtClean="0"/>
              <a:t>become</a:t>
            </a:r>
            <a:r>
              <a:rPr lang="hu-HU" dirty="0" smtClean="0"/>
              <a:t> local minima</a:t>
            </a:r>
          </a:p>
          <a:p>
            <a:r>
              <a:rPr lang="hu-HU" dirty="0" smtClean="0"/>
              <a:t>The </a:t>
            </a:r>
            <a:r>
              <a:rPr lang="hu-HU" dirty="0" err="1" smtClean="0"/>
              <a:t>energy</a:t>
            </a:r>
            <a:r>
              <a:rPr lang="hu-HU" dirty="0" smtClean="0"/>
              <a:t> of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network</a:t>
            </a:r>
            <a:r>
              <a:rPr lang="hu-HU" dirty="0" smtClean="0"/>
              <a:t> </a:t>
            </a:r>
            <a:r>
              <a:rPr lang="hu-HU" dirty="0" err="1" smtClean="0"/>
              <a:t>decreases</a:t>
            </a:r>
            <a:r>
              <a:rPr lang="hu-HU" dirty="0" smtClean="0"/>
              <a:t> </a:t>
            </a:r>
            <a:r>
              <a:rPr lang="hu-HU" dirty="0" err="1" smtClean="0"/>
              <a:t>with</a:t>
            </a:r>
            <a:r>
              <a:rPr lang="hu-HU" dirty="0" smtClean="0"/>
              <a:t> </a:t>
            </a:r>
            <a:r>
              <a:rPr lang="hu-HU" dirty="0" err="1" smtClean="0"/>
              <a:t>every</a:t>
            </a:r>
            <a:r>
              <a:rPr lang="hu-HU" dirty="0" smtClean="0"/>
              <a:t> </a:t>
            </a:r>
            <a:r>
              <a:rPr lang="hu-HU" dirty="0" err="1" smtClean="0"/>
              <a:t>iteration</a:t>
            </a:r>
            <a:r>
              <a:rPr lang="hu-HU" dirty="0" smtClean="0"/>
              <a:t>, </a:t>
            </a:r>
            <a:r>
              <a:rPr lang="hu-HU" dirty="0" err="1" smtClean="0"/>
              <a:t>until</a:t>
            </a:r>
            <a:r>
              <a:rPr lang="hu-HU" dirty="0" smtClean="0"/>
              <a:t> it </a:t>
            </a:r>
            <a:r>
              <a:rPr lang="hu-HU" dirty="0" err="1" smtClean="0"/>
              <a:t>reaches</a:t>
            </a:r>
            <a:r>
              <a:rPr lang="hu-HU" dirty="0" smtClean="0"/>
              <a:t> </a:t>
            </a:r>
            <a:r>
              <a:rPr lang="hu-HU" dirty="0" err="1" smtClean="0"/>
              <a:t>one</a:t>
            </a:r>
            <a:r>
              <a:rPr lang="hu-HU" dirty="0" smtClean="0"/>
              <a:t> of </a:t>
            </a:r>
            <a:r>
              <a:rPr lang="hu-HU" dirty="0" err="1" smtClean="0"/>
              <a:t>these</a:t>
            </a:r>
            <a:r>
              <a:rPr lang="hu-HU" dirty="0" smtClean="0"/>
              <a:t> </a:t>
            </a:r>
            <a:r>
              <a:rPr lang="hu-HU" dirty="0" err="1" smtClean="0"/>
              <a:t>points</a:t>
            </a:r>
            <a:r>
              <a:rPr lang="hu-HU" dirty="0" smtClean="0"/>
              <a:t>.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5" name="Kép 4" descr="C:\Users\Balázs\AppData\Local\Microsoft\Windows\INetCache\Content.Word\Energy_landscape.png"/>
          <p:cNvPicPr/>
          <p:nvPr/>
        </p:nvPicPr>
        <p:blipFill>
          <a:blip r:embed="rId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8249" y="4001294"/>
            <a:ext cx="6227502" cy="220585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49516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„</a:t>
            </a:r>
            <a:r>
              <a:rPr lang="hu-HU" b="1" dirty="0" err="1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Teaching</a:t>
            </a:r>
            <a:r>
              <a:rPr lang="hu-HU" b="1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” </a:t>
            </a:r>
            <a:r>
              <a:rPr lang="hu-HU" b="1" dirty="0" err="1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the</a:t>
            </a:r>
            <a:r>
              <a:rPr lang="hu-HU" b="1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hu-HU" b="1" dirty="0" err="1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network</a:t>
            </a:r>
            <a:endParaRPr lang="hu-H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artalom helye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hu-HU" dirty="0" err="1" smtClean="0"/>
                  <a:t>To</a:t>
                </a:r>
                <a:r>
                  <a:rPr lang="hu-HU" dirty="0" smtClean="0"/>
                  <a:t> </a:t>
                </a:r>
                <a:r>
                  <a:rPr lang="hu-HU" dirty="0" err="1" smtClean="0"/>
                  <a:t>store</a:t>
                </a:r>
                <a:r>
                  <a:rPr lang="hu-HU" dirty="0" smtClean="0"/>
                  <a:t> </a:t>
                </a:r>
                <a:r>
                  <a:rPr lang="hu-HU" dirty="0" err="1" smtClean="0"/>
                  <a:t>the</a:t>
                </a:r>
                <a:r>
                  <a:rPr lang="hu-HU" dirty="0" smtClean="0"/>
                  <a:t> </a:t>
                </a:r>
                <a:r>
                  <a:rPr lang="hu-HU" dirty="0" err="1" smtClean="0"/>
                  <a:t>source</a:t>
                </a:r>
                <a:r>
                  <a:rPr lang="hu-HU" dirty="0" smtClean="0"/>
                  <a:t> </a:t>
                </a:r>
                <a:r>
                  <a:rPr lang="hu-HU" dirty="0" err="1" smtClean="0"/>
                  <a:t>vectors</a:t>
                </a:r>
                <a:r>
                  <a:rPr lang="hu-HU" dirty="0" smtClean="0"/>
                  <a:t>, a </a:t>
                </a:r>
                <a:r>
                  <a:rPr lang="hu-HU" dirty="0" err="1" smtClean="0"/>
                  <a:t>matrix</a:t>
                </a:r>
                <a:r>
                  <a:rPr lang="hu-HU" dirty="0" smtClean="0"/>
                  <a:t> is </a:t>
                </a:r>
                <a:r>
                  <a:rPr lang="hu-HU" dirty="0" err="1" smtClean="0"/>
                  <a:t>generated</a:t>
                </a:r>
                <a:r>
                  <a:rPr lang="hu-HU" dirty="0" smtClean="0"/>
                  <a:t> </a:t>
                </a:r>
                <a:r>
                  <a:rPr lang="hu-HU" dirty="0" err="1" smtClean="0"/>
                  <a:t>using</a:t>
                </a:r>
                <a:r>
                  <a:rPr lang="hu-HU" dirty="0" smtClean="0"/>
                  <a:t> </a:t>
                </a:r>
                <a:r>
                  <a:rPr lang="hu-HU" dirty="0" err="1" smtClean="0"/>
                  <a:t>this</a:t>
                </a:r>
                <a:r>
                  <a:rPr lang="hu-HU" dirty="0" smtClean="0"/>
                  <a:t> formula:</a:t>
                </a:r>
              </a:p>
              <a:p>
                <a:pPr marL="0" indent="0">
                  <a:buNone/>
                </a:pPr>
                <a:endParaRPr lang="hu-HU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sz="3200" i="1"/>
                          </m:ctrlPr>
                        </m:sSubPr>
                        <m:e>
                          <m:r>
                            <a:rPr lang="en-US" sz="3200" i="1"/>
                            <m:t>𝑊</m:t>
                          </m:r>
                        </m:e>
                        <m:sub>
                          <m:r>
                            <a:rPr lang="en-US" sz="3200" i="1"/>
                            <m:t>𝑖</m:t>
                          </m:r>
                          <m:r>
                            <a:rPr lang="en-US" sz="3200" i="1"/>
                            <m:t>,</m:t>
                          </m:r>
                          <m:r>
                            <a:rPr lang="en-US" sz="3200" i="1"/>
                            <m:t>𝑗</m:t>
                          </m:r>
                        </m:sub>
                      </m:sSub>
                      <m:r>
                        <a:rPr lang="en-US" sz="3200" i="1"/>
                        <m:t>=</m:t>
                      </m:r>
                      <m:f>
                        <m:fPr>
                          <m:ctrlPr>
                            <a:rPr lang="hu-HU" sz="3200" i="1"/>
                          </m:ctrlPr>
                        </m:fPr>
                        <m:num>
                          <m:r>
                            <a:rPr lang="en-US" sz="3200" i="1"/>
                            <m:t>1</m:t>
                          </m:r>
                        </m:num>
                        <m:den>
                          <m:r>
                            <a:rPr lang="en-US" sz="3200" i="1"/>
                            <m:t>𝑁</m:t>
                          </m:r>
                        </m:den>
                      </m:f>
                      <m:r>
                        <a:rPr lang="en-US" sz="3200" i="1"/>
                        <m:t>∗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hu-HU" sz="3200" i="1"/>
                          </m:ctrlPr>
                        </m:naryPr>
                        <m:sub>
                          <m:r>
                            <a:rPr lang="en-US" sz="3200" i="1"/>
                            <m:t>𝛼</m:t>
                          </m:r>
                          <m:r>
                            <a:rPr lang="en-US" sz="3200" i="1"/>
                            <m:t>=0</m:t>
                          </m:r>
                        </m:sub>
                        <m:sup>
                          <m:r>
                            <a:rPr lang="en-US" sz="3200" i="1"/>
                            <m:t>𝑀</m:t>
                          </m:r>
                          <m:r>
                            <a:rPr lang="en-US" sz="3200" i="1"/>
                            <m:t>−1</m:t>
                          </m:r>
                        </m:sup>
                        <m:e>
                          <m:sSubSup>
                            <m:sSubSupPr>
                              <m:ctrlPr>
                                <a:rPr lang="hu-HU" sz="3200" i="1"/>
                              </m:ctrlPr>
                            </m:sSubSupPr>
                            <m:e>
                              <m:r>
                                <a:rPr lang="en-US" sz="3200" i="1"/>
                                <m:t>𝑆</m:t>
                              </m:r>
                            </m:e>
                            <m:sub>
                              <m:r>
                                <a:rPr lang="en-US" sz="3200" i="1"/>
                                <m:t>𝑖</m:t>
                              </m:r>
                            </m:sub>
                            <m:sup>
                              <m:r>
                                <a:rPr lang="en-US" sz="3200" i="1"/>
                                <m:t>𝛼</m:t>
                              </m:r>
                            </m:sup>
                          </m:sSubSup>
                          <m:r>
                            <a:rPr lang="en-US" sz="3200" i="1"/>
                            <m:t>∗</m:t>
                          </m:r>
                          <m:sSubSup>
                            <m:sSubSupPr>
                              <m:ctrlPr>
                                <a:rPr lang="hu-HU" sz="3200" i="1"/>
                              </m:ctrlPr>
                            </m:sSubSupPr>
                            <m:e>
                              <m:r>
                                <a:rPr lang="en-US" sz="3200" i="1"/>
                                <m:t>𝑆</m:t>
                              </m:r>
                            </m:e>
                            <m:sub>
                              <m:r>
                                <a:rPr lang="en-US" sz="3200" i="1"/>
                                <m:t>𝑗</m:t>
                              </m:r>
                            </m:sub>
                            <m:sup>
                              <m:r>
                                <a:rPr lang="en-US" sz="3200" i="1"/>
                                <m:t>𝛼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Tartalom hely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5324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Identifying</a:t>
            </a:r>
            <a:r>
              <a:rPr lang="hu-HU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 input </a:t>
            </a:r>
            <a:r>
              <a:rPr lang="hu-HU" b="1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vectors</a:t>
            </a:r>
            <a:endParaRPr lang="hu-H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artalom helye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hu-HU" dirty="0" err="1" smtClean="0"/>
                  <a:t>To</a:t>
                </a:r>
                <a:r>
                  <a:rPr lang="hu-HU" dirty="0" smtClean="0"/>
                  <a:t> </a:t>
                </a:r>
                <a:r>
                  <a:rPr lang="hu-HU" dirty="0" err="1" smtClean="0"/>
                  <a:t>find</a:t>
                </a:r>
                <a:r>
                  <a:rPr lang="hu-HU" dirty="0" smtClean="0"/>
                  <a:t> </a:t>
                </a:r>
                <a:r>
                  <a:rPr lang="hu-HU" dirty="0" err="1" smtClean="0"/>
                  <a:t>the</a:t>
                </a:r>
                <a:r>
                  <a:rPr lang="hu-HU" dirty="0" smtClean="0"/>
                  <a:t> </a:t>
                </a:r>
                <a:r>
                  <a:rPr lang="hu-HU" dirty="0" err="1" smtClean="0"/>
                  <a:t>closest</a:t>
                </a:r>
                <a:r>
                  <a:rPr lang="hu-HU" dirty="0" smtClean="0"/>
                  <a:t> </a:t>
                </a:r>
                <a:r>
                  <a:rPr lang="hu-HU" dirty="0" err="1" smtClean="0"/>
                  <a:t>stored</a:t>
                </a:r>
                <a:r>
                  <a:rPr lang="hu-HU" dirty="0" smtClean="0"/>
                  <a:t> </a:t>
                </a:r>
                <a:r>
                  <a:rPr lang="hu-HU" dirty="0" err="1" smtClean="0"/>
                  <a:t>vector</a:t>
                </a:r>
                <a:r>
                  <a:rPr lang="hu-HU" dirty="0" smtClean="0"/>
                  <a:t> </a:t>
                </a:r>
                <a:r>
                  <a:rPr lang="hu-HU" dirty="0" err="1" smtClean="0"/>
                  <a:t>to</a:t>
                </a:r>
                <a:r>
                  <a:rPr lang="hu-HU" dirty="0" smtClean="0"/>
                  <a:t> a </a:t>
                </a:r>
                <a:r>
                  <a:rPr lang="hu-HU" dirty="0" err="1" smtClean="0"/>
                  <a:t>new</a:t>
                </a:r>
                <a:r>
                  <a:rPr lang="hu-HU" dirty="0" smtClean="0"/>
                  <a:t> input </a:t>
                </a:r>
                <a:r>
                  <a:rPr lang="hu-HU" dirty="0" err="1" smtClean="0"/>
                  <a:t>vector</a:t>
                </a:r>
                <a:r>
                  <a:rPr lang="hu-HU" dirty="0" smtClean="0"/>
                  <a:t>, </a:t>
                </a:r>
                <a:r>
                  <a:rPr lang="hu-HU" dirty="0" err="1" smtClean="0"/>
                  <a:t>this</a:t>
                </a:r>
                <a:r>
                  <a:rPr lang="hu-HU" dirty="0" smtClean="0"/>
                  <a:t> formula is </a:t>
                </a:r>
                <a:r>
                  <a:rPr lang="hu-HU" dirty="0" err="1" smtClean="0"/>
                  <a:t>iterated</a:t>
                </a:r>
                <a:r>
                  <a:rPr lang="hu-HU" dirty="0"/>
                  <a:t>:</a:t>
                </a:r>
                <a:endParaRPr lang="hu-HU" dirty="0" smtClean="0"/>
              </a:p>
              <a:p>
                <a:pPr marL="0" indent="0">
                  <a:buNone/>
                </a:pPr>
                <a:endParaRPr lang="hu-HU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i="1"/>
                          </m:ctrlPr>
                        </m:sSubPr>
                        <m:e>
                          <m:r>
                            <a:rPr lang="en-US" i="1"/>
                            <m:t>𝑦</m:t>
                          </m:r>
                        </m:e>
                        <m:sub>
                          <m:r>
                            <a:rPr lang="en-US" i="1"/>
                            <m:t>𝑖</m:t>
                          </m:r>
                        </m:sub>
                      </m:sSub>
                      <m:r>
                        <a:rPr lang="en-US" i="1"/>
                        <m:t>(</m:t>
                      </m:r>
                      <m:r>
                        <a:rPr lang="en-US" i="1"/>
                        <m:t>𝑘</m:t>
                      </m:r>
                      <m:r>
                        <a:rPr lang="en-US" i="1"/>
                        <m:t>+1)=</m:t>
                      </m:r>
                      <m:r>
                        <a:rPr lang="en-US" i="1"/>
                        <m:t>𝑠𝑔𝑛</m:t>
                      </m:r>
                      <m:r>
                        <a:rPr lang="en-US" i="1"/>
                        <m:t>(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hu-HU" i="1"/>
                          </m:ctrlPr>
                        </m:naryPr>
                        <m:sub>
                          <m:r>
                            <a:rPr lang="en-US" i="1"/>
                            <m:t>𝑗</m:t>
                          </m:r>
                          <m:r>
                            <a:rPr lang="en-US" i="1"/>
                            <m:t>=0</m:t>
                          </m:r>
                        </m:sub>
                        <m:sup>
                          <m:r>
                            <a:rPr lang="en-US" i="1"/>
                            <m:t>𝑁</m:t>
                          </m:r>
                          <m:r>
                            <a:rPr lang="en-US" i="1"/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hu-HU" i="1"/>
                              </m:ctrlPr>
                            </m:sSubPr>
                            <m:e>
                              <m:r>
                                <a:rPr lang="en-US" i="1"/>
                                <m:t>𝑤</m:t>
                              </m:r>
                            </m:e>
                            <m:sub>
                              <m:r>
                                <a:rPr lang="en-US" i="1"/>
                                <m:t>𝑖</m:t>
                              </m:r>
                              <m:r>
                                <a:rPr lang="en-US" i="1"/>
                                <m:t>,</m:t>
                              </m:r>
                              <m:r>
                                <a:rPr lang="en-US" i="1"/>
                                <m:t>𝑗</m:t>
                              </m:r>
                            </m:sub>
                          </m:sSub>
                          <m:r>
                            <a:rPr lang="en-US" i="1"/>
                            <m:t>∗</m:t>
                          </m:r>
                          <m:sSub>
                            <m:sSubPr>
                              <m:ctrlPr>
                                <a:rPr lang="hu-HU" i="1"/>
                              </m:ctrlPr>
                            </m:sSubPr>
                            <m:e>
                              <m:r>
                                <a:rPr lang="en-US" i="1"/>
                                <m:t>𝑦</m:t>
                              </m:r>
                            </m:e>
                            <m:sub>
                              <m:r>
                                <a:rPr lang="en-US" i="1"/>
                                <m:t>𝑗</m:t>
                              </m:r>
                            </m:sub>
                          </m:sSub>
                          <m:d>
                            <m:dPr>
                              <m:ctrlPr>
                                <a:rPr lang="hu-HU" i="1"/>
                              </m:ctrlPr>
                            </m:dPr>
                            <m:e>
                              <m:r>
                                <a:rPr lang="en-US" i="1"/>
                                <m:t>𝑘</m:t>
                              </m:r>
                            </m:e>
                          </m:d>
                        </m:e>
                      </m:nary>
                      <m:r>
                        <a:rPr lang="en-US" i="1"/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Tartalom hely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3895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Spurious</a:t>
            </a:r>
            <a:r>
              <a:rPr lang="hu-HU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Steady States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 smtClean="0"/>
              <a:t>Sometimes</a:t>
            </a:r>
            <a:r>
              <a:rPr lang="hu-HU" dirty="0" smtClean="0"/>
              <a:t> </a:t>
            </a:r>
            <a:r>
              <a:rPr lang="en-US" dirty="0" smtClean="0"/>
              <a:t>the </a:t>
            </a:r>
            <a:r>
              <a:rPr lang="en-US" dirty="0"/>
              <a:t>network will converge to spurious patterns (different from the training patterns</a:t>
            </a:r>
            <a:r>
              <a:rPr lang="en-US" dirty="0" smtClean="0"/>
              <a:t>).</a:t>
            </a:r>
            <a:endParaRPr lang="hu-HU" dirty="0" smtClean="0"/>
          </a:p>
          <a:p>
            <a:r>
              <a:rPr lang="en-US" dirty="0" smtClean="0"/>
              <a:t>The </a:t>
            </a:r>
            <a:r>
              <a:rPr lang="en-US" dirty="0"/>
              <a:t>energy in these spurious patterns is also a local </a:t>
            </a:r>
            <a:r>
              <a:rPr lang="en-US" dirty="0" smtClean="0"/>
              <a:t>minimum.</a:t>
            </a:r>
            <a:endParaRPr lang="hu-HU" dirty="0" smtClean="0"/>
          </a:p>
          <a:p>
            <a:r>
              <a:rPr lang="en-US" dirty="0" smtClean="0"/>
              <a:t>For </a:t>
            </a:r>
            <a:r>
              <a:rPr lang="en-US" dirty="0"/>
              <a:t>each stored pattern x, the negation -x is also a spurious pattern</a:t>
            </a:r>
            <a:r>
              <a:rPr lang="en-US" dirty="0" smtClean="0"/>
              <a:t>.</a:t>
            </a:r>
            <a:endParaRPr lang="hu-HU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483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Implementation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implement a solution, I translated these mathematical formulas to the C# </a:t>
            </a:r>
            <a:r>
              <a:rPr lang="en-US" dirty="0" smtClean="0"/>
              <a:t>language.</a:t>
            </a:r>
            <a:endParaRPr lang="hu-HU" dirty="0" smtClean="0"/>
          </a:p>
          <a:p>
            <a:r>
              <a:rPr lang="en-US" dirty="0" smtClean="0"/>
              <a:t>An </a:t>
            </a:r>
            <a:r>
              <a:rPr lang="en-US" dirty="0"/>
              <a:t>easy-to-use user interface was created using Windows Forms. </a:t>
            </a:r>
            <a:endParaRPr lang="hu-HU" dirty="0" smtClean="0"/>
          </a:p>
          <a:p>
            <a:r>
              <a:rPr lang="en-US" dirty="0"/>
              <a:t>The source code is available at https://github.com/magyarb/adahf</a:t>
            </a:r>
            <a:endParaRPr lang="hu-HU" dirty="0"/>
          </a:p>
          <a:p>
            <a:pPr marL="0" indent="0">
              <a:buNone/>
            </a:pPr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val="1062671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Implementation</a:t>
            </a:r>
            <a:r>
              <a:rPr lang="hu-HU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 (UI)</a:t>
            </a:r>
            <a:endParaRPr lang="hu-HU" dirty="0"/>
          </a:p>
        </p:txBody>
      </p:sp>
      <p:pic>
        <p:nvPicPr>
          <p:cNvPr id="4" name="Tartalom helye 3"/>
          <p:cNvPicPr>
            <a:picLocks noGrp="1"/>
          </p:cNvPicPr>
          <p:nvPr>
            <p:ph idx="1"/>
          </p:nvPr>
        </p:nvPicPr>
        <p:blipFill>
          <a:blip r:embed="rId2">
            <a:grayscl/>
          </a:blip>
          <a:stretch>
            <a:fillRect/>
          </a:stretch>
        </p:blipFill>
        <p:spPr>
          <a:xfrm>
            <a:off x="876643" y="1825625"/>
            <a:ext cx="739071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454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Performance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28651" y="1825625"/>
            <a:ext cx="4883876" cy="4351338"/>
          </a:xfrm>
        </p:spPr>
        <p:txBody>
          <a:bodyPr/>
          <a:lstStyle/>
          <a:p>
            <a:r>
              <a:rPr lang="hu-HU" dirty="0" smtClean="0"/>
              <a:t>The </a:t>
            </a:r>
            <a:r>
              <a:rPr lang="hu-HU" dirty="0" err="1" smtClean="0"/>
              <a:t>speed</a:t>
            </a:r>
            <a:r>
              <a:rPr lang="hu-HU" dirty="0" smtClean="0"/>
              <a:t> of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traditional</a:t>
            </a:r>
            <a:r>
              <a:rPr lang="hu-HU" dirty="0" smtClean="0"/>
              <a:t> </a:t>
            </a:r>
            <a:r>
              <a:rPr lang="hu-HU" dirty="0" err="1" smtClean="0"/>
              <a:t>method</a:t>
            </a:r>
            <a:r>
              <a:rPr lang="hu-HU" dirty="0" smtClean="0"/>
              <a:t> is ~0.7*</a:t>
            </a:r>
            <a:r>
              <a:rPr lang="hu-HU" dirty="0" err="1" smtClean="0"/>
              <a:t>source</a:t>
            </a:r>
            <a:r>
              <a:rPr lang="hu-HU" dirty="0" smtClean="0"/>
              <a:t> </a:t>
            </a:r>
            <a:r>
              <a:rPr lang="hu-HU" dirty="0" err="1" smtClean="0"/>
              <a:t>vector</a:t>
            </a:r>
            <a:r>
              <a:rPr lang="hu-HU" dirty="0" smtClean="0"/>
              <a:t> </a:t>
            </a:r>
            <a:r>
              <a:rPr lang="hu-HU" dirty="0" err="1" smtClean="0"/>
              <a:t>count</a:t>
            </a:r>
            <a:r>
              <a:rPr lang="hu-HU" dirty="0" smtClean="0"/>
              <a:t> </a:t>
            </a:r>
            <a:r>
              <a:rPr lang="hu-HU" dirty="0" err="1" smtClean="0"/>
              <a:t>ms</a:t>
            </a:r>
            <a:r>
              <a:rPr lang="hu-HU" dirty="0" smtClean="0"/>
              <a:t>, plus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time</a:t>
            </a:r>
            <a:r>
              <a:rPr lang="hu-HU" dirty="0" smtClean="0"/>
              <a:t> of </a:t>
            </a:r>
            <a:r>
              <a:rPr lang="hu-HU" dirty="0" err="1" smtClean="0"/>
              <a:t>finding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minimum of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resuting</a:t>
            </a:r>
            <a:r>
              <a:rPr lang="hu-HU" dirty="0" smtClean="0"/>
              <a:t> </a:t>
            </a:r>
            <a:r>
              <a:rPr lang="hu-HU" dirty="0" err="1" smtClean="0"/>
              <a:t>list</a:t>
            </a:r>
            <a:r>
              <a:rPr lang="hu-HU" dirty="0" smtClean="0"/>
              <a:t>. O(n)</a:t>
            </a:r>
          </a:p>
          <a:p>
            <a:r>
              <a:rPr lang="hu-HU" dirty="0" smtClean="0"/>
              <a:t>The </a:t>
            </a:r>
            <a:r>
              <a:rPr lang="hu-HU" dirty="0" err="1" smtClean="0"/>
              <a:t>speed</a:t>
            </a:r>
            <a:r>
              <a:rPr lang="hu-HU" dirty="0" smtClean="0"/>
              <a:t> of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neural</a:t>
            </a:r>
            <a:r>
              <a:rPr lang="hu-HU" dirty="0" smtClean="0"/>
              <a:t> </a:t>
            </a:r>
            <a:r>
              <a:rPr lang="hu-HU" dirty="0" err="1" smtClean="0"/>
              <a:t>method</a:t>
            </a:r>
            <a:r>
              <a:rPr lang="hu-HU" dirty="0" smtClean="0"/>
              <a:t> is constant 90-120ms, </a:t>
            </a:r>
            <a:r>
              <a:rPr lang="hu-HU" dirty="0" err="1" smtClean="0"/>
              <a:t>after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matrix</a:t>
            </a:r>
            <a:r>
              <a:rPr lang="hu-HU" dirty="0" smtClean="0"/>
              <a:t> is </a:t>
            </a:r>
            <a:r>
              <a:rPr lang="hu-HU" dirty="0" err="1" smtClean="0"/>
              <a:t>generated</a:t>
            </a:r>
            <a:r>
              <a:rPr lang="hu-HU" dirty="0" smtClean="0"/>
              <a:t> O(1)</a:t>
            </a:r>
          </a:p>
          <a:p>
            <a:endParaRPr lang="hu-HU" dirty="0" smtClean="0"/>
          </a:p>
          <a:p>
            <a:pPr marL="0" indent="0">
              <a:buNone/>
            </a:pPr>
            <a:endParaRPr lang="hu-HU" dirty="0" smtClean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5666014" y="676683"/>
            <a:ext cx="2849336" cy="5611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974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éma">
  <a:themeElements>
    <a:clrScheme name="Office-té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é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é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332</TotalTime>
  <Words>326</Words>
  <Application>Microsoft Office PowerPoint</Application>
  <PresentationFormat>Diavetítés a képernyőre (4:3 oldalarány)</PresentationFormat>
  <Paragraphs>42</Paragraphs>
  <Slides>13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Office-téma</vt:lpstr>
      <vt:lpstr>Identifying numbers with Hopfield neural networks </vt:lpstr>
      <vt:lpstr>Introduction</vt:lpstr>
      <vt:lpstr>The Model</vt:lpstr>
      <vt:lpstr>„Teaching” the network</vt:lpstr>
      <vt:lpstr>Identifying input vectors</vt:lpstr>
      <vt:lpstr>Spurious Steady States</vt:lpstr>
      <vt:lpstr>Implementation</vt:lpstr>
      <vt:lpstr>Implementation (UI)</vt:lpstr>
      <vt:lpstr>Performance</vt:lpstr>
      <vt:lpstr>Conclusion</vt:lpstr>
      <vt:lpstr>List of references</vt:lpstr>
      <vt:lpstr>QUESTIONS?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Identifying numbers with Hopfield neural networks</dc:title>
  <dc:creator>Magyar Balázs</dc:creator>
  <cp:lastModifiedBy>Magyar Balázs</cp:lastModifiedBy>
  <cp:revision>6</cp:revision>
  <dcterms:created xsi:type="dcterms:W3CDTF">2016-06-07T13:54:29Z</dcterms:created>
  <dcterms:modified xsi:type="dcterms:W3CDTF">2016-06-07T19:26:45Z</dcterms:modified>
</cp:coreProperties>
</file>