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swald Bold" charset="1" panose="00000800000000000000"/>
      <p:regular r:id="rId12"/>
    </p:embeddedFont>
    <p:embeddedFont>
      <p:font typeface="Montserrat Classic Bold" charset="1" panose="00000800000000000000"/>
      <p:regular r:id="rId13"/>
    </p:embeddedFont>
    <p:embeddedFont>
      <p:font typeface="DM Sans" charset="1" panose="00000000000000000000"/>
      <p:regular r:id="rId14"/>
    </p:embeddedFont>
    <p:embeddedFont>
      <p:font typeface="DM Sans Italics" charset="1" panose="00000000000000000000"/>
      <p:regular r:id="rId15"/>
    </p:embeddedFont>
    <p:embeddedFont>
      <p:font typeface="DM Sans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694626"/>
            <a:ext cx="9815307" cy="5716488"/>
            <a:chOff x="0" y="0"/>
            <a:chExt cx="1895495" cy="11039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1103947"/>
            </a:xfrm>
            <a:custGeom>
              <a:avLst/>
              <a:gdLst/>
              <a:ahLst/>
              <a:cxnLst/>
              <a:rect r="r" b="b" t="t" l="l"/>
              <a:pathLst>
                <a:path h="1103947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1103947"/>
                  </a:lnTo>
                  <a:lnTo>
                    <a:pt x="0" y="11039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1122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3289795"/>
            <a:ext cx="9815307" cy="2703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85"/>
              </a:lnSpc>
            </a:pPr>
            <a:r>
              <a:rPr lang="en-US" b="true" sz="7888" spc="77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HOTEL BOOKING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97664" y="1746229"/>
            <a:ext cx="8478706" cy="1676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4"/>
              </a:lnSpc>
            </a:pPr>
            <a:r>
              <a:rPr lang="en-US" b="true" sz="4901" spc="48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SOFTWARE DESIGN PATTERNS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BY MAGZHAN KENESKHAN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14329641" cy="2429437"/>
            <a:chOff x="0" y="0"/>
            <a:chExt cx="5490306" cy="9308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90306" cy="930822"/>
            </a:xfrm>
            <a:custGeom>
              <a:avLst/>
              <a:gdLst/>
              <a:ahLst/>
              <a:cxnLst/>
              <a:rect r="r" b="b" t="t" l="l"/>
              <a:pathLst>
                <a:path h="930822" w="5490306">
                  <a:moveTo>
                    <a:pt x="0" y="0"/>
                  </a:moveTo>
                  <a:lnTo>
                    <a:pt x="5490306" y="0"/>
                  </a:lnTo>
                  <a:lnTo>
                    <a:pt x="5490306" y="930822"/>
                  </a:lnTo>
                  <a:lnTo>
                    <a:pt x="0" y="9308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490306" cy="94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54554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42191" y="6282394"/>
            <a:ext cx="14329641" cy="3212150"/>
            <a:chOff x="0" y="0"/>
            <a:chExt cx="5490306" cy="123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490306" cy="1230714"/>
            </a:xfrm>
            <a:custGeom>
              <a:avLst/>
              <a:gdLst/>
              <a:ahLst/>
              <a:cxnLst/>
              <a:rect r="r" b="b" t="t" l="l"/>
              <a:pathLst>
                <a:path h="1230714" w="5490306">
                  <a:moveTo>
                    <a:pt x="0" y="0"/>
                  </a:moveTo>
                  <a:lnTo>
                    <a:pt x="5490306" y="0"/>
                  </a:lnTo>
                  <a:lnTo>
                    <a:pt x="5490306" y="1230714"/>
                  </a:lnTo>
                  <a:lnTo>
                    <a:pt x="0" y="123071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5490306" cy="1249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471429" y="7299097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42191" y="936230"/>
            <a:ext cx="7750485" cy="246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77"/>
              </a:lnSpc>
            </a:pPr>
            <a:r>
              <a:rPr lang="en-US" b="true" sz="7157" spc="70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 TO THE PROJECT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30884" y="3397153"/>
            <a:ext cx="11395006" cy="238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9"/>
              </a:lnSpc>
            </a:pPr>
            <a:r>
              <a:rPr lang="en-US" sz="2296" spc="2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Project Goals:</a:t>
            </a:r>
          </a:p>
          <a:p>
            <a:pPr algn="l" marL="495831" indent="-247916" lvl="1">
              <a:lnSpc>
                <a:spcPts val="3169"/>
              </a:lnSpc>
              <a:buFont typeface="Arial"/>
              <a:buChar char="•"/>
            </a:pPr>
            <a:r>
              <a:rPr lang="en-US" sz="2296" spc="2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Build a user-friendly booking system that manages room availability, client reservations, and user interactions.</a:t>
            </a:r>
          </a:p>
          <a:p>
            <a:pPr algn="l" marL="495831" indent="-247916" lvl="1">
              <a:lnSpc>
                <a:spcPts val="3169"/>
              </a:lnSpc>
              <a:spcBef>
                <a:spcPct val="0"/>
              </a:spcBef>
              <a:buFont typeface="Arial"/>
              <a:buChar char="•"/>
            </a:pPr>
            <a:r>
              <a:rPr lang="en-US" sz="2296" spc="2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Ensure the system is scalable, maintainable, and modular by using appropriate design patterns and architectural principles.</a:t>
            </a:r>
          </a:p>
          <a:p>
            <a:pPr algn="l" marL="0" indent="0" lvl="0">
              <a:lnSpc>
                <a:spcPts val="316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824115" y="6516365"/>
            <a:ext cx="8743062" cy="269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Features Overview:</a:t>
            </a:r>
          </a:p>
          <a:p>
            <a:pPr algn="l" marL="954458" indent="-318153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Room booking and availability management</a:t>
            </a:r>
          </a:p>
          <a:p>
            <a:pPr algn="l" marL="954458" indent="-318153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Customer notifications and order status updates</a:t>
            </a:r>
          </a:p>
          <a:p>
            <a:pPr algn="l" marL="954458" indent="-318153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Flexible pricing strategies</a:t>
            </a:r>
          </a:p>
          <a:p>
            <a:pPr algn="l" marL="954458" indent="-318153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Room management with add/update/remove capabilities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22643" y="4659681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Why MVC?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75712" y="500569"/>
            <a:ext cx="14936577" cy="2322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3"/>
              </a:lnSpc>
            </a:pPr>
            <a:r>
              <a:rPr lang="en-US" b="true" sz="6748" spc="66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CHOSEN ARCHITECTURE  PATTERN: MVC (MODEL-VIEW-CONTROLLER)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224667" y="3767306"/>
            <a:ext cx="8900334" cy="238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Separates business logic (Model), UI (View), and user interaction (Controller).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Allows for independent development and testing of each component.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Supports scalable, modular development and makes it easier to add new features.</a:t>
            </a:r>
          </a:p>
          <a:p>
            <a:pPr algn="l">
              <a:lnSpc>
                <a:spcPts val="2734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1410691" y="7299570"/>
            <a:ext cx="4670833" cy="1665448"/>
            <a:chOff x="0" y="0"/>
            <a:chExt cx="1230178" cy="4386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30178" cy="438636"/>
            </a:xfrm>
            <a:custGeom>
              <a:avLst/>
              <a:gdLst/>
              <a:ahLst/>
              <a:cxnLst/>
              <a:rect r="r" b="b" t="t" l="l"/>
              <a:pathLst>
                <a:path h="438636" w="1230178">
                  <a:moveTo>
                    <a:pt x="0" y="0"/>
                  </a:moveTo>
                  <a:lnTo>
                    <a:pt x="1230178" y="0"/>
                  </a:lnTo>
                  <a:lnTo>
                    <a:pt x="1230178" y="438636"/>
                  </a:lnTo>
                  <a:lnTo>
                    <a:pt x="0" y="43863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230178" cy="495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How MVC is Implemented in the Project: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510357" y="6828977"/>
            <a:ext cx="8512431" cy="238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Model: Manages room and booking data and interacts with the database.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View: User interface displays room information, booking statuses, etc.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Controller: Handles business logic, including room booking, availability checks, and status changes.</a:t>
            </a:r>
          </a:p>
          <a:p>
            <a:pPr algn="l">
              <a:lnSpc>
                <a:spcPts val="273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30975" y="2981747"/>
            <a:ext cx="3888894" cy="1537267"/>
            <a:chOff x="0" y="0"/>
            <a:chExt cx="1024235" cy="4048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4235" cy="404877"/>
            </a:xfrm>
            <a:custGeom>
              <a:avLst/>
              <a:gdLst/>
              <a:ahLst/>
              <a:cxnLst/>
              <a:rect r="r" b="b" t="t" l="l"/>
              <a:pathLst>
                <a:path h="404877" w="1024235">
                  <a:moveTo>
                    <a:pt x="0" y="0"/>
                  </a:moveTo>
                  <a:lnTo>
                    <a:pt x="1024235" y="0"/>
                  </a:lnTo>
                  <a:lnTo>
                    <a:pt x="1024235" y="404877"/>
                  </a:lnTo>
                  <a:lnTo>
                    <a:pt x="0" y="40487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024235" cy="462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Creational Patterns: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DESIGN PATTERNS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7991" y="4695832"/>
            <a:ext cx="5087534" cy="5066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5639" indent="-227820" lvl="1">
              <a:lnSpc>
                <a:spcPts val="2912"/>
              </a:lnSpc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Singleton: Ensures a single instance of DatabaseConnectionManager to manage room reservations and prevent conflicts.</a:t>
            </a:r>
          </a:p>
          <a:p>
            <a:pPr algn="ctr" marL="455639" indent="-227820" lvl="1">
              <a:lnSpc>
                <a:spcPts val="2912"/>
              </a:lnSpc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Builder Pattern </a:t>
            </a: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: Used to create Booking objects, making it easy to add or omit optional parameters (like including breakfast) while maintaining a readable and flexible way to construct bookings.</a:t>
            </a:r>
          </a:p>
          <a:p>
            <a:pPr algn="ctr" marL="0" indent="0" lvl="0">
              <a:lnSpc>
                <a:spcPts val="2912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7482427" y="2981747"/>
            <a:ext cx="4039224" cy="1537267"/>
            <a:chOff x="0" y="0"/>
            <a:chExt cx="1063829" cy="4048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63829" cy="404877"/>
            </a:xfrm>
            <a:custGeom>
              <a:avLst/>
              <a:gdLst/>
              <a:ahLst/>
              <a:cxnLst/>
              <a:rect r="r" b="b" t="t" l="l"/>
              <a:pathLst>
                <a:path h="404877" w="1063829">
                  <a:moveTo>
                    <a:pt x="0" y="0"/>
                  </a:moveTo>
                  <a:lnTo>
                    <a:pt x="1063829" y="0"/>
                  </a:lnTo>
                  <a:lnTo>
                    <a:pt x="1063829" y="404877"/>
                  </a:lnTo>
                  <a:lnTo>
                    <a:pt x="0" y="40487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063829" cy="462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Structural Patterns: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800216" y="4576295"/>
            <a:ext cx="5152368" cy="504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5639" indent="-227820" lvl="1">
              <a:lnSpc>
                <a:spcPts val="2912"/>
              </a:lnSpc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Adapter: The PayPalAdapter adapts the PayPalService to the PaymentProcessor interface, allowing PayPal integration with the hotel booking system without changing its internal structure.</a:t>
            </a:r>
          </a:p>
          <a:p>
            <a:pPr algn="ctr" marL="455639" indent="-227820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Facade: Simplifies booking operations by providing a single interface to handle room booking, availability checks, and cancellations.</a:t>
            </a: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747276" y="4763650"/>
            <a:ext cx="4576130" cy="398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5639" indent="-227820" lvl="1">
              <a:lnSpc>
                <a:spcPts val="2912"/>
              </a:lnSpc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Observer: Notifies clients of booking status updates (e.g., approaching check-in time, room availability).</a:t>
            </a:r>
          </a:p>
          <a:p>
            <a:pPr algn="ctr" marL="455639" indent="-227820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Strategy: Manages different pricing strategies (e.g., by distance, time, or fixed rate) for flexible and adaptable billing.</a:t>
            </a:r>
          </a:p>
          <a:p>
            <a:pPr algn="ctr" marL="0" indent="0" lvl="0">
              <a:lnSpc>
                <a:spcPts val="2912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001598" y="2981747"/>
            <a:ext cx="4067485" cy="1537267"/>
            <a:chOff x="0" y="0"/>
            <a:chExt cx="1071272" cy="40487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1272" cy="404877"/>
            </a:xfrm>
            <a:custGeom>
              <a:avLst/>
              <a:gdLst/>
              <a:ahLst/>
              <a:cxnLst/>
              <a:rect r="r" b="b" t="t" l="l"/>
              <a:pathLst>
                <a:path h="404877" w="1071272">
                  <a:moveTo>
                    <a:pt x="0" y="0"/>
                  </a:moveTo>
                  <a:lnTo>
                    <a:pt x="1071272" y="0"/>
                  </a:lnTo>
                  <a:lnTo>
                    <a:pt x="1071272" y="404877"/>
                  </a:lnTo>
                  <a:lnTo>
                    <a:pt x="0" y="40487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071272" cy="462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Behavioral Patterns: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46033" y="305452"/>
            <a:ext cx="13941967" cy="199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4"/>
              </a:lnSpc>
            </a:pPr>
            <a:r>
              <a:rPr lang="en-US" b="true" sz="5771" spc="56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 DEMONSTRATIONS OF KEY FUNCTIONALITIES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7639" y="2710660"/>
            <a:ext cx="15452723" cy="604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1.Room Booking and Availability Check:</a:t>
            </a:r>
          </a:p>
          <a:p>
            <a:pPr algn="l" marL="624699" indent="-312350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he process of booking a room and the system’s response when a room is available or unavailable.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2.</a:t>
            </a: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Order Status Updates (Observer Pattern):</a:t>
            </a:r>
          </a:p>
          <a:p>
            <a:pPr algn="l" marL="624699" indent="-312350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Demonstrates how a customer receives notifications on booking status changes.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3.</a:t>
            </a: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Pricing Strategy Selection (Strategy Pattern):</a:t>
            </a:r>
          </a:p>
          <a:p>
            <a:pPr algn="l" marL="624699" indent="-312350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Show examples of different pricing calculations based on the selected strategy (by distance, time, etc.).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4.Payment Integration</a:t>
            </a: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(Adapter Pattern):</a:t>
            </a:r>
          </a:p>
          <a:p>
            <a:pPr algn="l" marL="624699" indent="-312350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Demonstrate payment processing via PayPal using PayPalAdapter</a:t>
            </a:r>
          </a:p>
          <a:p>
            <a:pPr algn="l">
              <a:lnSpc>
                <a:spcPts val="399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667203" y="-1111213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9372" y="306823"/>
            <a:ext cx="14349257" cy="1310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3"/>
              </a:lnSpc>
            </a:pPr>
            <a:r>
              <a:rPr lang="en-US" b="true" sz="7770" spc="76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CHALLENGES AND SOLUTIONS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92963" y="-29843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63580" y="2588439"/>
            <a:ext cx="12505564" cy="554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Challenge 1: Integrating multiple payment methods.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Solution: Used the Adapter pattern to standardize different payment providers.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Challenge 2: Complex pricing model requirements.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Solution: Implemented Strategy pattern to easily switch between different pricing mechanisms.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Challenge 3: Notifications for Multiple Clients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Solution: Implemented Observer pattern to manage notifications efficiently, allowing the system to notify multiple clients of booking updates simultaneously.</a:t>
            </a:r>
          </a:p>
          <a:p>
            <a:pPr algn="l">
              <a:lnSpc>
                <a:spcPts val="39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DAGVxpYfRnk</dc:identifier>
  <dcterms:modified xsi:type="dcterms:W3CDTF">2011-08-01T06:04:30Z</dcterms:modified>
  <cp:revision>1</cp:revision>
  <dc:title>Grey minimalist business project presentation </dc:title>
</cp:coreProperties>
</file>