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8229600" cx="14630400"/>
  <p:notesSz cx="8229600" cy="14630400"/>
  <p:embeddedFontLst>
    <p:embeddedFont>
      <p:font typeface="Roboto"/>
      <p:regular r:id="rId8"/>
      <p:bold r:id="rId9"/>
      <p:italic r:id="rId10"/>
      <p:boldItalic r:id="rId11"/>
    </p:embeddedFont>
    <p:embeddedFont>
      <p:font typeface="IBM Plex Sans Medium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Om4/ce3n8CcKIJ85gtFgSGGO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IBMPlexSansMedium-bold.fntdata"/><Relationship Id="rId12" Type="http://schemas.openxmlformats.org/officeDocument/2006/relationships/font" Target="fonts/IBMPlexSa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.fntdata"/><Relationship Id="rId15" Type="http://schemas.openxmlformats.org/officeDocument/2006/relationships/font" Target="fonts/IBMPlexSansMedium-boldItalic.fntdata"/><Relationship Id="rId14" Type="http://schemas.openxmlformats.org/officeDocument/2006/relationships/font" Target="fonts/IBMPlexSansMedium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/>
          <p:nvPr/>
        </p:nvSpPr>
        <p:spPr>
          <a:xfrm>
            <a:off x="6280190" y="25100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4450"/>
              <a:buFont typeface="IBM Plex Sans Medium"/>
              <a:buNone/>
            </a:pPr>
            <a:r>
              <a:rPr b="0" i="0" lang="en-US" sz="4450" u="none" cap="none" strike="noStrike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GoydaBoard: Управление временем и задачами</a:t>
            </a:r>
            <a:endParaRPr b="0" i="0" sz="4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6280190" y="4267795"/>
            <a:ext cx="7556421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GoydaBoard – это сайт, разработанный для эффективного управления вашим временем и задачами. Он предлагает широкий спектр функций, которые помогут вам организовать свою работу и повысить продуктивность. 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cdn.gamma.app/9segi7803js7xa9/generated-images/XeX5zOqQAx4lzDwlCAXM6.jpg" id="26" name="Google Shape;26;p1"/>
          <p:cNvPicPr preferRelativeResize="0"/>
          <p:nvPr/>
        </p:nvPicPr>
        <p:blipFill rotWithShape="1">
          <a:blip r:embed="rId3">
            <a:alphaModFix/>
          </a:blip>
          <a:srcRect b="11106" l="2435" r="9652" t="12183"/>
          <a:stretch/>
        </p:blipFill>
        <p:spPr>
          <a:xfrm>
            <a:off x="0" y="0"/>
            <a:ext cx="6072554" cy="841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"/>
          <p:cNvSpPr/>
          <p:nvPr/>
        </p:nvSpPr>
        <p:spPr>
          <a:xfrm>
            <a:off x="699968" y="567928"/>
            <a:ext cx="7588687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3900"/>
              <a:buFont typeface="IBM Plex Sans Medium"/>
              <a:buNone/>
            </a:pPr>
            <a:r>
              <a:rPr lang="en-US" sz="390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Функциональность GoydaBoard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99968" y="1492687"/>
            <a:ext cx="7744063" cy="1472327"/>
          </a:xfrm>
          <a:prstGeom prst="roundRect">
            <a:avLst>
              <a:gd fmla="val 2038" name="adj"/>
            </a:avLst>
          </a:prstGeom>
          <a:solidFill>
            <a:srgbClr val="48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99874" y="1692593"/>
            <a:ext cx="2499836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950"/>
              <a:buFont typeface="IBM Plex Sans Medium"/>
              <a:buNone/>
            </a:pPr>
            <a:r>
              <a:rPr lang="en-US" sz="19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Система расписаний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899874" y="2125028"/>
            <a:ext cx="7344251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50"/>
              <a:buFont typeface="Roboto"/>
              <a:buNone/>
            </a:pPr>
            <a:r>
              <a:rPr lang="en-US" sz="155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Создание нескольких индивидуальных расписаний и ведение задач с привязкой ко времени (день, неделя, месяц).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99968" y="3164919"/>
            <a:ext cx="7744063" cy="1472327"/>
          </a:xfrm>
          <a:prstGeom prst="roundRect">
            <a:avLst>
              <a:gd fmla="val 2038" name="adj"/>
            </a:avLst>
          </a:prstGeom>
          <a:solidFill>
            <a:srgbClr val="48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99874" y="3364825"/>
            <a:ext cx="2499836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950"/>
              <a:buFont typeface="IBM Plex Sans Medium"/>
              <a:buNone/>
            </a:pPr>
            <a:r>
              <a:rPr lang="en-US" sz="19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Групповая работа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899874" y="3797260"/>
            <a:ext cx="7344251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50"/>
              <a:buFont typeface="Roboto"/>
              <a:buNone/>
            </a:pPr>
            <a:r>
              <a:rPr lang="en-US" sz="155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Создание групп с добавлением задач и поддержка многопользовательского доступа с правом редактирования.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699968" y="4837152"/>
            <a:ext cx="7744063" cy="1472327"/>
          </a:xfrm>
          <a:prstGeom prst="roundRect">
            <a:avLst>
              <a:gd fmla="val 2038" name="adj"/>
            </a:avLst>
          </a:prstGeom>
          <a:solidFill>
            <a:srgbClr val="48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99874" y="5037058"/>
            <a:ext cx="2499836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950"/>
              <a:buFont typeface="IBM Plex Sans Medium"/>
              <a:buNone/>
            </a:pPr>
            <a:r>
              <a:rPr lang="en-US" sz="19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Организация задач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899874" y="5469493"/>
            <a:ext cx="7344251" cy="64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50"/>
              <a:buFont typeface="Roboto"/>
              <a:buNone/>
            </a:pPr>
            <a:r>
              <a:rPr lang="en-US" sz="155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Сортировка задач по дате создания и приоритету, два режима просмотра: список задач по группам и недельный календарь.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699968" y="6509385"/>
            <a:ext cx="7744063" cy="1152287"/>
          </a:xfrm>
          <a:prstGeom prst="roundRect">
            <a:avLst>
              <a:gd fmla="val 2603" name="adj"/>
            </a:avLst>
          </a:prstGeom>
          <a:solidFill>
            <a:srgbClr val="484B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899874" y="6709291"/>
            <a:ext cx="2499836" cy="312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950"/>
              <a:buFont typeface="IBM Plex Sans Medium"/>
              <a:buNone/>
            </a:pPr>
            <a:r>
              <a:rPr lang="en-US" sz="19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Уведомления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899874" y="7141726"/>
            <a:ext cx="7344251" cy="32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50"/>
              <a:buFont typeface="Roboto"/>
              <a:buNone/>
            </a:pPr>
            <a:r>
              <a:rPr lang="en-US" sz="155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Система уведомлений о предстоящих задачах при входе на сайт.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/>
        </p:nvSpPr>
        <p:spPr>
          <a:xfrm>
            <a:off x="5394960" y="528757"/>
            <a:ext cx="78030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F3F3F2"/>
              </a:buClr>
              <a:buSzPts val="3750"/>
              <a:buFont typeface="IBM Plex Sans Medium"/>
              <a:buNone/>
            </a:pPr>
            <a:r>
              <a:rPr lang="en-US" sz="3750">
                <a:solidFill>
                  <a:srgbClr val="F3F3F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Методы оптимизации GoydaBoard</a:t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4960" y="2013466"/>
            <a:ext cx="957977" cy="114966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/>
          <p:nvPr/>
        </p:nvSpPr>
        <p:spPr>
          <a:xfrm>
            <a:off x="6640354" y="2205038"/>
            <a:ext cx="4101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850"/>
              <a:buFont typeface="IBM Plex Sans Medium"/>
              <a:buNone/>
            </a:pPr>
            <a:r>
              <a:rPr lang="en-US" sz="18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Горизонтальная масштабируемость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6640354" y="2619375"/>
            <a:ext cx="6557400" cy="3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00"/>
              <a:buFont typeface="Roboto"/>
              <a:buNone/>
            </a:pPr>
            <a:r>
              <a:rPr lang="en-US"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Использование нескольких серверов для распределения нагрузки.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5" name="Google Shape;5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960" y="3163133"/>
            <a:ext cx="957977" cy="14104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>
            <a:off x="6640354" y="3354705"/>
            <a:ext cx="2395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850"/>
              <a:buFont typeface="IBM Plex Sans Medium"/>
              <a:buNone/>
            </a:pPr>
            <a:r>
              <a:rPr lang="en-US" sz="18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Балансировщик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6640354" y="3769043"/>
            <a:ext cx="6557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00"/>
              <a:buFont typeface="Roboto"/>
              <a:buNone/>
            </a:pPr>
            <a:r>
              <a:rPr lang="en-US"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Распределение трафика между серверами для обеспечения стабильной работы.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4960" y="4573548"/>
            <a:ext cx="957977" cy="171688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>
            <a:off x="6640354" y="4765119"/>
            <a:ext cx="2395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850"/>
              <a:buFont typeface="IBM Plex Sans Medium"/>
              <a:buNone/>
            </a:pPr>
            <a:r>
              <a:rPr lang="en-US" sz="18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Тонкий клиент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6640354" y="5179457"/>
            <a:ext cx="65574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00"/>
              <a:buFont typeface="Roboto"/>
              <a:buNone/>
            </a:pPr>
            <a:r>
              <a:rPr lang="en-US"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Веб-интерфейс позволяет пользователям взаимодействовать с системой через браузер без необходимости установки дополнительного программного обеспечения.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1" name="Google Shape;6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94960" y="6290429"/>
            <a:ext cx="957977" cy="14104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"/>
          <p:cNvSpPr/>
          <p:nvPr/>
        </p:nvSpPr>
        <p:spPr>
          <a:xfrm>
            <a:off x="6640354" y="6482001"/>
            <a:ext cx="2395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850"/>
              <a:buFont typeface="IBM Plex Sans Medium"/>
              <a:buNone/>
            </a:pPr>
            <a:r>
              <a:rPr lang="en-US" sz="1850">
                <a:solidFill>
                  <a:srgbClr val="D4D4D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Кэш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6640354" y="6896338"/>
            <a:ext cx="6557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D4D4D1"/>
              </a:buClr>
              <a:buSzPts val="1500"/>
              <a:buFont typeface="Roboto"/>
              <a:buNone/>
            </a:pPr>
            <a:r>
              <a:rPr lang="en-US" sz="1500">
                <a:solidFill>
                  <a:srgbClr val="D4D4D1"/>
                </a:solidFill>
                <a:latin typeface="Roboto"/>
                <a:ea typeface="Roboto"/>
                <a:cs typeface="Roboto"/>
                <a:sym typeface="Roboto"/>
              </a:rPr>
              <a:t>Использование кэширования базы данных для ускорения доступа к информации.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3972526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2025-02-20T12:35:58Z</dcterms:created>
  <dc:creator>PptxGenJS</dc:creator>
</cp:coreProperties>
</file>