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96" r:id="rId9"/>
    <p:sldId id="297" r:id="rId10"/>
    <p:sldId id="264" r:id="rId11"/>
    <p:sldId id="28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 Slab" panose="020B0604020202020204" charset="0"/>
      <p:regular r:id="rId18"/>
      <p:bold r:id="rId19"/>
    </p:embeddedFont>
    <p:embeddedFont>
      <p:font typeface="Source Sans Pr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C05D4-B4DF-4113-AA42-2F5709DB703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DB999B86-E1CE-407E-A0DE-E3EABE8C9596}">
      <dgm:prSet phldrT="[نص]"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rPr>
            <a:t>1</a:t>
          </a:r>
          <a:endParaRPr lang="ar-SA" dirty="0">
            <a:solidFill>
              <a:schemeClr val="bg1"/>
            </a:solidFill>
          </a:endParaRPr>
        </a:p>
      </dgm:t>
    </dgm:pt>
    <dgm:pt modelId="{F0DB5EC3-E573-4038-B257-4BA9CA063647}" type="parTrans" cxnId="{0B939650-3A7C-48C5-9B71-D0413E596528}">
      <dgm:prSet/>
      <dgm:spPr/>
      <dgm:t>
        <a:bodyPr/>
        <a:lstStyle/>
        <a:p>
          <a:pPr rtl="1"/>
          <a:endParaRPr lang="ar-SA"/>
        </a:p>
      </dgm:t>
    </dgm:pt>
    <dgm:pt modelId="{A74A8B88-16EB-4958-87B0-050CBF411D6A}" type="sibTrans" cxnId="{0B939650-3A7C-48C5-9B71-D0413E596528}">
      <dgm:prSet/>
      <dgm:spPr/>
      <dgm:t>
        <a:bodyPr/>
        <a:lstStyle/>
        <a:p>
          <a:pPr rtl="1"/>
          <a:endParaRPr lang="ar-SA"/>
        </a:p>
      </dgm:t>
    </dgm:pt>
    <dgm:pt modelId="{AF75D777-3D16-4CBF-A9E2-103C41937A3C}">
      <dgm:prSet phldrT="[نص]"/>
      <dgm:spPr/>
      <dgm:t>
        <a:bodyPr/>
        <a:lstStyle/>
        <a:p>
          <a:pPr algn="l" rtl="0"/>
          <a:r>
            <a:rPr lang="en-US" dirty="0" smtClean="0"/>
            <a:t>Import libraries</a:t>
          </a:r>
          <a:endParaRPr lang="ar-SA" dirty="0"/>
        </a:p>
      </dgm:t>
    </dgm:pt>
    <dgm:pt modelId="{8F77C89C-CF8C-49A0-A721-2D41D2004064}" type="parTrans" cxnId="{A36D29E8-4763-44D4-BDFD-B592C9535E4D}">
      <dgm:prSet/>
      <dgm:spPr/>
      <dgm:t>
        <a:bodyPr/>
        <a:lstStyle/>
        <a:p>
          <a:pPr rtl="1"/>
          <a:endParaRPr lang="ar-SA"/>
        </a:p>
      </dgm:t>
    </dgm:pt>
    <dgm:pt modelId="{F8122391-A7E4-4AAE-9321-F04F83021F7D}" type="sibTrans" cxnId="{A36D29E8-4763-44D4-BDFD-B592C9535E4D}">
      <dgm:prSet/>
      <dgm:spPr/>
      <dgm:t>
        <a:bodyPr/>
        <a:lstStyle/>
        <a:p>
          <a:pPr rtl="1"/>
          <a:endParaRPr lang="ar-SA"/>
        </a:p>
      </dgm:t>
    </dgm:pt>
    <dgm:pt modelId="{EA33BADA-52AB-4F50-89E9-3DB5813DD2B1}">
      <dgm:prSet phldrT="[نص]"/>
      <dgm:spPr/>
      <dgm:t>
        <a:bodyPr/>
        <a:lstStyle/>
        <a:p>
          <a:pPr rtl="1"/>
          <a:r>
            <a:rPr lang="en-US" b="1" dirty="0" smtClean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rPr>
            <a:t>2</a:t>
          </a:r>
          <a:endParaRPr lang="ar-SA" dirty="0">
            <a:solidFill>
              <a:schemeClr val="bg1"/>
            </a:solidFill>
          </a:endParaRPr>
        </a:p>
      </dgm:t>
    </dgm:pt>
    <dgm:pt modelId="{1CCFA36E-A934-4C17-A7DB-D563BEDDB1B3}" type="parTrans" cxnId="{999E68A1-092C-4B4D-A1A8-19ED7C858146}">
      <dgm:prSet/>
      <dgm:spPr/>
      <dgm:t>
        <a:bodyPr/>
        <a:lstStyle/>
        <a:p>
          <a:pPr rtl="1"/>
          <a:endParaRPr lang="ar-SA"/>
        </a:p>
      </dgm:t>
    </dgm:pt>
    <dgm:pt modelId="{2EA7BB02-5032-45BD-89EC-2B6C6112EAA9}" type="sibTrans" cxnId="{999E68A1-092C-4B4D-A1A8-19ED7C858146}">
      <dgm:prSet/>
      <dgm:spPr/>
      <dgm:t>
        <a:bodyPr/>
        <a:lstStyle/>
        <a:p>
          <a:pPr rtl="1"/>
          <a:endParaRPr lang="ar-SA"/>
        </a:p>
      </dgm:t>
    </dgm:pt>
    <dgm:pt modelId="{45D7572D-D9BA-4659-81D0-274D5B813794}">
      <dgm:prSet phldrT="[نص]"/>
      <dgm:spPr/>
      <dgm:t>
        <a:bodyPr/>
        <a:lstStyle/>
        <a:p>
          <a:pPr algn="l" rtl="0"/>
          <a:r>
            <a:rPr lang="en-US" dirty="0" smtClean="0"/>
            <a:t>Data Preprocessing</a:t>
          </a:r>
          <a:endParaRPr lang="ar-SA" dirty="0"/>
        </a:p>
      </dgm:t>
    </dgm:pt>
    <dgm:pt modelId="{A27FB9D9-53DB-4D36-AFD9-117CE1AFF0BB}" type="parTrans" cxnId="{39B5B64C-F4AC-4B4C-B626-3E0B3BF9ADAE}">
      <dgm:prSet/>
      <dgm:spPr/>
      <dgm:t>
        <a:bodyPr/>
        <a:lstStyle/>
        <a:p>
          <a:pPr rtl="1"/>
          <a:endParaRPr lang="ar-SA"/>
        </a:p>
      </dgm:t>
    </dgm:pt>
    <dgm:pt modelId="{8C77DCBE-EFB0-4542-9C29-3BFE2D18781F}" type="sibTrans" cxnId="{39B5B64C-F4AC-4B4C-B626-3E0B3BF9ADAE}">
      <dgm:prSet/>
      <dgm:spPr/>
      <dgm:t>
        <a:bodyPr/>
        <a:lstStyle/>
        <a:p>
          <a:pPr rtl="1"/>
          <a:endParaRPr lang="ar-SA"/>
        </a:p>
      </dgm:t>
    </dgm:pt>
    <dgm:pt modelId="{B0D3C8FB-1A02-442D-B6F4-E1EB8FE00140}">
      <dgm:prSet phldrT="[نص]"/>
      <dgm:spPr/>
      <dgm:t>
        <a:bodyPr/>
        <a:lstStyle/>
        <a:p>
          <a:pPr algn="l" rtl="0"/>
          <a:r>
            <a:rPr lang="en-US" dirty="0" smtClean="0"/>
            <a:t>Data visualization</a:t>
          </a:r>
          <a:endParaRPr lang="ar-SA" dirty="0"/>
        </a:p>
      </dgm:t>
    </dgm:pt>
    <dgm:pt modelId="{468CA650-AB81-4311-9ED7-0B59169C7CDD}" type="parTrans" cxnId="{60CE39C0-D242-43A4-BD8E-DE909FD32064}">
      <dgm:prSet/>
      <dgm:spPr/>
      <dgm:t>
        <a:bodyPr/>
        <a:lstStyle/>
        <a:p>
          <a:pPr rtl="1"/>
          <a:endParaRPr lang="ar-SA"/>
        </a:p>
      </dgm:t>
    </dgm:pt>
    <dgm:pt modelId="{7CE5EF15-A919-4266-B29E-69AF314D4375}" type="sibTrans" cxnId="{60CE39C0-D242-43A4-BD8E-DE909FD32064}">
      <dgm:prSet/>
      <dgm:spPr/>
      <dgm:t>
        <a:bodyPr/>
        <a:lstStyle/>
        <a:p>
          <a:pPr rtl="1"/>
          <a:endParaRPr lang="ar-SA"/>
        </a:p>
      </dgm:t>
    </dgm:pt>
    <dgm:pt modelId="{C21F6294-A15B-432B-AF62-BFF05FC72234}">
      <dgm:prSet phldrT="[نص]"/>
      <dgm:spPr/>
      <dgm:t>
        <a:bodyPr/>
        <a:lstStyle/>
        <a:p>
          <a:pPr rtl="1"/>
          <a:r>
            <a:rPr lang="en-US" b="1" dirty="0" smtClean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rPr>
            <a:t>3</a:t>
          </a:r>
          <a:endParaRPr lang="ar-SA" dirty="0">
            <a:solidFill>
              <a:schemeClr val="bg1"/>
            </a:solidFill>
          </a:endParaRPr>
        </a:p>
      </dgm:t>
    </dgm:pt>
    <dgm:pt modelId="{506EED5E-834A-4756-8F68-B3CF4F6F9D5B}" type="parTrans" cxnId="{82BC5CD1-9F63-4843-B729-42857BEB9879}">
      <dgm:prSet/>
      <dgm:spPr/>
      <dgm:t>
        <a:bodyPr/>
        <a:lstStyle/>
        <a:p>
          <a:pPr rtl="1"/>
          <a:endParaRPr lang="ar-SA"/>
        </a:p>
      </dgm:t>
    </dgm:pt>
    <dgm:pt modelId="{99BC1FE1-2B3F-4879-8A75-4407FB96A722}" type="sibTrans" cxnId="{82BC5CD1-9F63-4843-B729-42857BEB9879}">
      <dgm:prSet/>
      <dgm:spPr/>
      <dgm:t>
        <a:bodyPr/>
        <a:lstStyle/>
        <a:p>
          <a:pPr rtl="1"/>
          <a:endParaRPr lang="ar-SA"/>
        </a:p>
      </dgm:t>
    </dgm:pt>
    <dgm:pt modelId="{8BB08602-E645-4C3C-A4C7-6E0ED96C7931}">
      <dgm:prSet phldrT="[نص]"/>
      <dgm:spPr/>
      <dgm:t>
        <a:bodyPr/>
        <a:lstStyle/>
        <a:p>
          <a:pPr algn="l" rtl="0"/>
          <a:r>
            <a:rPr lang="en-US" dirty="0" smtClean="0"/>
            <a:t>Read Data</a:t>
          </a:r>
          <a:endParaRPr lang="ar-SA" dirty="0"/>
        </a:p>
      </dgm:t>
    </dgm:pt>
    <dgm:pt modelId="{79E57447-DD53-486B-940C-F507A096E64B}" type="sibTrans" cxnId="{288DBF57-9B39-456E-9F2D-A09693B36688}">
      <dgm:prSet/>
      <dgm:spPr/>
      <dgm:t>
        <a:bodyPr/>
        <a:lstStyle/>
        <a:p>
          <a:pPr rtl="1"/>
          <a:endParaRPr lang="ar-SA"/>
        </a:p>
      </dgm:t>
    </dgm:pt>
    <dgm:pt modelId="{CBCABE43-FDCF-4883-9F31-11B7F9CC0A2F}" type="parTrans" cxnId="{288DBF57-9B39-456E-9F2D-A09693B36688}">
      <dgm:prSet/>
      <dgm:spPr/>
      <dgm:t>
        <a:bodyPr/>
        <a:lstStyle/>
        <a:p>
          <a:pPr rtl="1"/>
          <a:endParaRPr lang="ar-SA"/>
        </a:p>
      </dgm:t>
    </dgm:pt>
    <dgm:pt modelId="{B6CCAA8D-8E82-48C3-AE8E-0C35952EDC54}">
      <dgm:prSet phldrT="[نص]"/>
      <dgm:spPr/>
      <dgm:t>
        <a:bodyPr/>
        <a:lstStyle/>
        <a:p>
          <a:pPr algn="l" rtl="0"/>
          <a:r>
            <a:rPr lang="en-US" dirty="0" smtClean="0"/>
            <a:t>Data splitting</a:t>
          </a:r>
          <a:endParaRPr lang="ar-SA" dirty="0"/>
        </a:p>
      </dgm:t>
    </dgm:pt>
    <dgm:pt modelId="{791EE669-92C2-4D29-B201-15C5C99F2502}" type="sibTrans" cxnId="{37F5E2EB-6367-459F-94C8-5E0B0985A603}">
      <dgm:prSet/>
      <dgm:spPr/>
      <dgm:t>
        <a:bodyPr/>
        <a:lstStyle/>
        <a:p>
          <a:pPr rtl="1"/>
          <a:endParaRPr lang="ar-SA"/>
        </a:p>
      </dgm:t>
    </dgm:pt>
    <dgm:pt modelId="{C1CB5073-D109-42D5-959C-E927ED2E3709}" type="parTrans" cxnId="{37F5E2EB-6367-459F-94C8-5E0B0985A603}">
      <dgm:prSet/>
      <dgm:spPr/>
      <dgm:t>
        <a:bodyPr/>
        <a:lstStyle/>
        <a:p>
          <a:pPr rtl="1"/>
          <a:endParaRPr lang="ar-SA"/>
        </a:p>
      </dgm:t>
    </dgm:pt>
    <dgm:pt modelId="{C407BC64-2861-4F7D-8051-F94A22343207}">
      <dgm:prSet phldrT="[نص]"/>
      <dgm:spPr/>
      <dgm:t>
        <a:bodyPr/>
        <a:lstStyle/>
        <a:p>
          <a:pPr algn="l" rtl="0"/>
          <a:r>
            <a:rPr lang="en-US" dirty="0" smtClean="0"/>
            <a:t>Build Models</a:t>
          </a:r>
          <a:endParaRPr lang="ar-SA" dirty="0"/>
        </a:p>
      </dgm:t>
    </dgm:pt>
    <dgm:pt modelId="{E874CB43-4938-4F14-9187-8511843BC696}" type="sibTrans" cxnId="{A787EBD0-2A8B-400C-AB13-D88FC5B5451D}">
      <dgm:prSet/>
      <dgm:spPr/>
      <dgm:t>
        <a:bodyPr/>
        <a:lstStyle/>
        <a:p>
          <a:pPr rtl="1"/>
          <a:endParaRPr lang="ar-SA"/>
        </a:p>
      </dgm:t>
    </dgm:pt>
    <dgm:pt modelId="{EEC41C48-6063-4982-B1A4-D094F8E1881E}" type="parTrans" cxnId="{A787EBD0-2A8B-400C-AB13-D88FC5B5451D}">
      <dgm:prSet/>
      <dgm:spPr/>
      <dgm:t>
        <a:bodyPr/>
        <a:lstStyle/>
        <a:p>
          <a:pPr rtl="1"/>
          <a:endParaRPr lang="ar-SA"/>
        </a:p>
      </dgm:t>
    </dgm:pt>
    <dgm:pt modelId="{59DE6C17-FE3F-4528-8BEB-3FFA6FD0344F}">
      <dgm:prSet/>
      <dgm:spPr/>
      <dgm:t>
        <a:bodyPr/>
        <a:lstStyle/>
        <a:p>
          <a:pPr rtl="1"/>
          <a:r>
            <a:rPr lang="en-US" b="1" dirty="0" smtClean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rPr>
            <a:t>4</a:t>
          </a:r>
          <a:endParaRPr lang="en-US" b="1" dirty="0">
            <a:solidFill>
              <a:schemeClr val="bg1"/>
            </a:solidFill>
            <a:latin typeface="Source Sans Pro"/>
            <a:ea typeface="Source Sans Pro"/>
            <a:cs typeface="Source Sans Pro"/>
            <a:sym typeface="Source Sans Pro"/>
          </a:endParaRPr>
        </a:p>
      </dgm:t>
    </dgm:pt>
    <dgm:pt modelId="{7F99C639-B2E0-4BDF-ACE4-71BFC7A8E083}" type="parTrans" cxnId="{95B11216-C93A-4D22-82B3-1D6076E925DA}">
      <dgm:prSet/>
      <dgm:spPr/>
      <dgm:t>
        <a:bodyPr/>
        <a:lstStyle/>
        <a:p>
          <a:pPr rtl="1"/>
          <a:endParaRPr lang="ar-SA"/>
        </a:p>
      </dgm:t>
    </dgm:pt>
    <dgm:pt modelId="{429D23A9-F4CB-4817-B22F-D1367ECD9052}" type="sibTrans" cxnId="{95B11216-C93A-4D22-82B3-1D6076E925DA}">
      <dgm:prSet/>
      <dgm:spPr/>
      <dgm:t>
        <a:bodyPr/>
        <a:lstStyle/>
        <a:p>
          <a:pPr rtl="1"/>
          <a:endParaRPr lang="ar-SA"/>
        </a:p>
      </dgm:t>
    </dgm:pt>
    <dgm:pt modelId="{CA434E2F-A4DA-4E0B-8084-759197931581}">
      <dgm:prSet/>
      <dgm:spPr/>
      <dgm:t>
        <a:bodyPr/>
        <a:lstStyle/>
        <a:p>
          <a:pPr algn="l" rtl="0"/>
          <a:r>
            <a:rPr lang="en-US" smtClean="0"/>
            <a:t>Evaluating Model Performance</a:t>
          </a:r>
          <a:endParaRPr lang="ar-SA"/>
        </a:p>
      </dgm:t>
    </dgm:pt>
    <dgm:pt modelId="{3B707A0F-B50F-44F9-9554-4E8AC9FBB699}" type="parTrans" cxnId="{0C4208E3-FEF0-42AD-9E85-605A378265D7}">
      <dgm:prSet/>
      <dgm:spPr/>
      <dgm:t>
        <a:bodyPr/>
        <a:lstStyle/>
        <a:p>
          <a:pPr rtl="1"/>
          <a:endParaRPr lang="ar-SA"/>
        </a:p>
      </dgm:t>
    </dgm:pt>
    <dgm:pt modelId="{D8C96FA5-33DE-4D1B-AB5A-0203EBAA5825}" type="sibTrans" cxnId="{0C4208E3-FEF0-42AD-9E85-605A378265D7}">
      <dgm:prSet/>
      <dgm:spPr/>
      <dgm:t>
        <a:bodyPr/>
        <a:lstStyle/>
        <a:p>
          <a:pPr rtl="1"/>
          <a:endParaRPr lang="ar-SA"/>
        </a:p>
      </dgm:t>
    </dgm:pt>
    <dgm:pt modelId="{9591D4D8-D54E-434D-A78A-2825594FA697}" type="pres">
      <dgm:prSet presAssocID="{A12C05D4-B4DF-4113-AA42-2F5709DB703B}" presName="linearFlow" presStyleCnt="0">
        <dgm:presLayoutVars>
          <dgm:dir/>
          <dgm:animLvl val="lvl"/>
          <dgm:resizeHandles val="exact"/>
        </dgm:presLayoutVars>
      </dgm:prSet>
      <dgm:spPr/>
    </dgm:pt>
    <dgm:pt modelId="{5B35B0C1-CA25-4EE6-A3B2-3EA526E40BF2}" type="pres">
      <dgm:prSet presAssocID="{DB999B86-E1CE-407E-A0DE-E3EABE8C9596}" presName="composite" presStyleCnt="0"/>
      <dgm:spPr/>
    </dgm:pt>
    <dgm:pt modelId="{7A1487AD-C029-4A94-922F-048ECD5E8BA1}" type="pres">
      <dgm:prSet presAssocID="{DB999B86-E1CE-407E-A0DE-E3EABE8C959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AE137BC5-06FF-4700-8D0F-A27358C61817}" type="pres">
      <dgm:prSet presAssocID="{DB999B86-E1CE-407E-A0DE-E3EABE8C9596}" presName="descendantText" presStyleLbl="alignAcc1" presStyleIdx="0" presStyleCnt="4" custScaleY="100000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C714C4B5-791F-440F-B8A4-A34F6D214396}" type="pres">
      <dgm:prSet presAssocID="{A74A8B88-16EB-4958-87B0-050CBF411D6A}" presName="sp" presStyleCnt="0"/>
      <dgm:spPr/>
    </dgm:pt>
    <dgm:pt modelId="{455AFEDC-5247-4FE3-9FAB-F08EE246855D}" type="pres">
      <dgm:prSet presAssocID="{EA33BADA-52AB-4F50-89E9-3DB5813DD2B1}" presName="composite" presStyleCnt="0"/>
      <dgm:spPr/>
    </dgm:pt>
    <dgm:pt modelId="{35BD10B9-FBC7-41B0-BCD8-F1083BB6C004}" type="pres">
      <dgm:prSet presAssocID="{EA33BADA-52AB-4F50-89E9-3DB5813DD2B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CC9703F7-92C9-41EE-98DE-F11C3ECBA095}" type="pres">
      <dgm:prSet presAssocID="{EA33BADA-52AB-4F50-89E9-3DB5813DD2B1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057AF105-63CE-4EA0-A9FF-4E426B1E785B}" type="pres">
      <dgm:prSet presAssocID="{2EA7BB02-5032-45BD-89EC-2B6C6112EAA9}" presName="sp" presStyleCnt="0"/>
      <dgm:spPr/>
    </dgm:pt>
    <dgm:pt modelId="{AB0A5A8E-F2F2-4D70-A153-A4ADD786EEFF}" type="pres">
      <dgm:prSet presAssocID="{C21F6294-A15B-432B-AF62-BFF05FC72234}" presName="composite" presStyleCnt="0"/>
      <dgm:spPr/>
    </dgm:pt>
    <dgm:pt modelId="{527EC04D-4832-40AC-9F39-FEE08FAD1631}" type="pres">
      <dgm:prSet presAssocID="{C21F6294-A15B-432B-AF62-BFF05FC7223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4C43D322-50E6-4315-A878-D05FE8F7ADAD}" type="pres">
      <dgm:prSet presAssocID="{C21F6294-A15B-432B-AF62-BFF05FC7223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176954B7-8F01-4B80-A05B-477BCFD573CB}" type="pres">
      <dgm:prSet presAssocID="{99BC1FE1-2B3F-4879-8A75-4407FB96A722}" presName="sp" presStyleCnt="0"/>
      <dgm:spPr/>
    </dgm:pt>
    <dgm:pt modelId="{6BE9C72C-1974-4F6D-8679-351E68535590}" type="pres">
      <dgm:prSet presAssocID="{59DE6C17-FE3F-4528-8BEB-3FFA6FD0344F}" presName="composite" presStyleCnt="0"/>
      <dgm:spPr/>
    </dgm:pt>
    <dgm:pt modelId="{1A78DA1A-E104-4BFE-B229-7B23B5707055}" type="pres">
      <dgm:prSet presAssocID="{59DE6C17-FE3F-4528-8BEB-3FFA6FD0344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37C55E60-8870-4C6F-8C15-AF47385FDCD2}" type="pres">
      <dgm:prSet presAssocID="{59DE6C17-FE3F-4528-8BEB-3FFA6FD0344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1F20F07-170A-46D6-824B-FC439CD5B1E5}" type="presOf" srcId="{A12C05D4-B4DF-4113-AA42-2F5709DB703B}" destId="{9591D4D8-D54E-434D-A78A-2825594FA697}" srcOrd="0" destOrd="0" presId="urn:microsoft.com/office/officeart/2005/8/layout/chevron2"/>
    <dgm:cxn modelId="{82BC5CD1-9F63-4843-B729-42857BEB9879}" srcId="{A12C05D4-B4DF-4113-AA42-2F5709DB703B}" destId="{C21F6294-A15B-432B-AF62-BFF05FC72234}" srcOrd="2" destOrd="0" parTransId="{506EED5E-834A-4756-8F68-B3CF4F6F9D5B}" sibTransId="{99BC1FE1-2B3F-4879-8A75-4407FB96A722}"/>
    <dgm:cxn modelId="{65DC1368-24E7-4224-B346-83DF973F1A9C}" type="presOf" srcId="{B6CCAA8D-8E82-48C3-AE8E-0C35952EDC54}" destId="{4C43D322-50E6-4315-A878-D05FE8F7ADAD}" srcOrd="0" destOrd="0" presId="urn:microsoft.com/office/officeart/2005/8/layout/chevron2"/>
    <dgm:cxn modelId="{6837E2E1-580A-435D-9362-3F2D183C3046}" type="presOf" srcId="{C407BC64-2861-4F7D-8051-F94A22343207}" destId="{4C43D322-50E6-4315-A878-D05FE8F7ADAD}" srcOrd="0" destOrd="1" presId="urn:microsoft.com/office/officeart/2005/8/layout/chevron2"/>
    <dgm:cxn modelId="{595EB2FE-CC91-4FD0-86AF-2C50643D19FF}" type="presOf" srcId="{8BB08602-E645-4C3C-A4C7-6E0ED96C7931}" destId="{AE137BC5-06FF-4700-8D0F-A27358C61817}" srcOrd="0" destOrd="1" presId="urn:microsoft.com/office/officeart/2005/8/layout/chevron2"/>
    <dgm:cxn modelId="{F5D163C9-23B5-46D3-BDB4-D96A79151D1E}" type="presOf" srcId="{B0D3C8FB-1A02-442D-B6F4-E1EB8FE00140}" destId="{CC9703F7-92C9-41EE-98DE-F11C3ECBA095}" srcOrd="0" destOrd="1" presId="urn:microsoft.com/office/officeart/2005/8/layout/chevron2"/>
    <dgm:cxn modelId="{95B11216-C93A-4D22-82B3-1D6076E925DA}" srcId="{A12C05D4-B4DF-4113-AA42-2F5709DB703B}" destId="{59DE6C17-FE3F-4528-8BEB-3FFA6FD0344F}" srcOrd="3" destOrd="0" parTransId="{7F99C639-B2E0-4BDF-ACE4-71BFC7A8E083}" sibTransId="{429D23A9-F4CB-4817-B22F-D1367ECD9052}"/>
    <dgm:cxn modelId="{70842857-D458-4CFF-8704-5F1F76A3CB90}" type="presOf" srcId="{C21F6294-A15B-432B-AF62-BFF05FC72234}" destId="{527EC04D-4832-40AC-9F39-FEE08FAD1631}" srcOrd="0" destOrd="0" presId="urn:microsoft.com/office/officeart/2005/8/layout/chevron2"/>
    <dgm:cxn modelId="{37F5E2EB-6367-459F-94C8-5E0B0985A603}" srcId="{C21F6294-A15B-432B-AF62-BFF05FC72234}" destId="{B6CCAA8D-8E82-48C3-AE8E-0C35952EDC54}" srcOrd="0" destOrd="0" parTransId="{C1CB5073-D109-42D5-959C-E927ED2E3709}" sibTransId="{791EE669-92C2-4D29-B201-15C5C99F2502}"/>
    <dgm:cxn modelId="{A36D29E8-4763-44D4-BDFD-B592C9535E4D}" srcId="{DB999B86-E1CE-407E-A0DE-E3EABE8C9596}" destId="{AF75D777-3D16-4CBF-A9E2-103C41937A3C}" srcOrd="0" destOrd="0" parTransId="{8F77C89C-CF8C-49A0-A721-2D41D2004064}" sibTransId="{F8122391-A7E4-4AAE-9321-F04F83021F7D}"/>
    <dgm:cxn modelId="{A787EBD0-2A8B-400C-AB13-D88FC5B5451D}" srcId="{C21F6294-A15B-432B-AF62-BFF05FC72234}" destId="{C407BC64-2861-4F7D-8051-F94A22343207}" srcOrd="1" destOrd="0" parTransId="{EEC41C48-6063-4982-B1A4-D094F8E1881E}" sibTransId="{E874CB43-4938-4F14-9187-8511843BC696}"/>
    <dgm:cxn modelId="{60CE39C0-D242-43A4-BD8E-DE909FD32064}" srcId="{EA33BADA-52AB-4F50-89E9-3DB5813DD2B1}" destId="{B0D3C8FB-1A02-442D-B6F4-E1EB8FE00140}" srcOrd="1" destOrd="0" parTransId="{468CA650-AB81-4311-9ED7-0B59169C7CDD}" sibTransId="{7CE5EF15-A919-4266-B29E-69AF314D4375}"/>
    <dgm:cxn modelId="{0200CFB7-0B0A-41EA-BCA8-94A7B234C96B}" type="presOf" srcId="{45D7572D-D9BA-4659-81D0-274D5B813794}" destId="{CC9703F7-92C9-41EE-98DE-F11C3ECBA095}" srcOrd="0" destOrd="0" presId="urn:microsoft.com/office/officeart/2005/8/layout/chevron2"/>
    <dgm:cxn modelId="{999E68A1-092C-4B4D-A1A8-19ED7C858146}" srcId="{A12C05D4-B4DF-4113-AA42-2F5709DB703B}" destId="{EA33BADA-52AB-4F50-89E9-3DB5813DD2B1}" srcOrd="1" destOrd="0" parTransId="{1CCFA36E-A934-4C17-A7DB-D563BEDDB1B3}" sibTransId="{2EA7BB02-5032-45BD-89EC-2B6C6112EAA9}"/>
    <dgm:cxn modelId="{39B5B64C-F4AC-4B4C-B626-3E0B3BF9ADAE}" srcId="{EA33BADA-52AB-4F50-89E9-3DB5813DD2B1}" destId="{45D7572D-D9BA-4659-81D0-274D5B813794}" srcOrd="0" destOrd="0" parTransId="{A27FB9D9-53DB-4D36-AFD9-117CE1AFF0BB}" sibTransId="{8C77DCBE-EFB0-4542-9C29-3BFE2D18781F}"/>
    <dgm:cxn modelId="{0B939650-3A7C-48C5-9B71-D0413E596528}" srcId="{A12C05D4-B4DF-4113-AA42-2F5709DB703B}" destId="{DB999B86-E1CE-407E-A0DE-E3EABE8C9596}" srcOrd="0" destOrd="0" parTransId="{F0DB5EC3-E573-4038-B257-4BA9CA063647}" sibTransId="{A74A8B88-16EB-4958-87B0-050CBF411D6A}"/>
    <dgm:cxn modelId="{FB3B0B11-8138-420E-B17E-F46038DBCFC7}" type="presOf" srcId="{CA434E2F-A4DA-4E0B-8084-759197931581}" destId="{37C55E60-8870-4C6F-8C15-AF47385FDCD2}" srcOrd="0" destOrd="0" presId="urn:microsoft.com/office/officeart/2005/8/layout/chevron2"/>
    <dgm:cxn modelId="{0C4208E3-FEF0-42AD-9E85-605A378265D7}" srcId="{59DE6C17-FE3F-4528-8BEB-3FFA6FD0344F}" destId="{CA434E2F-A4DA-4E0B-8084-759197931581}" srcOrd="0" destOrd="0" parTransId="{3B707A0F-B50F-44F9-9554-4E8AC9FBB699}" sibTransId="{D8C96FA5-33DE-4D1B-AB5A-0203EBAA5825}"/>
    <dgm:cxn modelId="{0EB4B7E1-EA96-45FA-957C-36F415724BEE}" type="presOf" srcId="{59DE6C17-FE3F-4528-8BEB-3FFA6FD0344F}" destId="{1A78DA1A-E104-4BFE-B229-7B23B5707055}" srcOrd="0" destOrd="0" presId="urn:microsoft.com/office/officeart/2005/8/layout/chevron2"/>
    <dgm:cxn modelId="{D011A23E-5B3A-4D9B-BCD5-B446F241AA06}" type="presOf" srcId="{EA33BADA-52AB-4F50-89E9-3DB5813DD2B1}" destId="{35BD10B9-FBC7-41B0-BCD8-F1083BB6C004}" srcOrd="0" destOrd="0" presId="urn:microsoft.com/office/officeart/2005/8/layout/chevron2"/>
    <dgm:cxn modelId="{95A3AD02-7749-4CEB-AFFA-1A10B095C7BE}" type="presOf" srcId="{DB999B86-E1CE-407E-A0DE-E3EABE8C9596}" destId="{7A1487AD-C029-4A94-922F-048ECD5E8BA1}" srcOrd="0" destOrd="0" presId="urn:microsoft.com/office/officeart/2005/8/layout/chevron2"/>
    <dgm:cxn modelId="{D1360384-742F-447D-B420-3F27405A9A13}" type="presOf" srcId="{AF75D777-3D16-4CBF-A9E2-103C41937A3C}" destId="{AE137BC5-06FF-4700-8D0F-A27358C61817}" srcOrd="0" destOrd="0" presId="urn:microsoft.com/office/officeart/2005/8/layout/chevron2"/>
    <dgm:cxn modelId="{288DBF57-9B39-456E-9F2D-A09693B36688}" srcId="{DB999B86-E1CE-407E-A0DE-E3EABE8C9596}" destId="{8BB08602-E645-4C3C-A4C7-6E0ED96C7931}" srcOrd="1" destOrd="0" parTransId="{CBCABE43-FDCF-4883-9F31-11B7F9CC0A2F}" sibTransId="{79E57447-DD53-486B-940C-F507A096E64B}"/>
    <dgm:cxn modelId="{F4C3BB68-2C80-4DE9-A9D2-2858C81B43F7}" type="presParOf" srcId="{9591D4D8-D54E-434D-A78A-2825594FA697}" destId="{5B35B0C1-CA25-4EE6-A3B2-3EA526E40BF2}" srcOrd="0" destOrd="0" presId="urn:microsoft.com/office/officeart/2005/8/layout/chevron2"/>
    <dgm:cxn modelId="{00EEDAF9-4A8C-4AEA-B4D8-A183680D24A6}" type="presParOf" srcId="{5B35B0C1-CA25-4EE6-A3B2-3EA526E40BF2}" destId="{7A1487AD-C029-4A94-922F-048ECD5E8BA1}" srcOrd="0" destOrd="0" presId="urn:microsoft.com/office/officeart/2005/8/layout/chevron2"/>
    <dgm:cxn modelId="{B326D711-19C3-49CF-8FD1-BDD8DF13EE9E}" type="presParOf" srcId="{5B35B0C1-CA25-4EE6-A3B2-3EA526E40BF2}" destId="{AE137BC5-06FF-4700-8D0F-A27358C61817}" srcOrd="1" destOrd="0" presId="urn:microsoft.com/office/officeart/2005/8/layout/chevron2"/>
    <dgm:cxn modelId="{EA90B554-9D32-4B05-AA44-E10D9B358847}" type="presParOf" srcId="{9591D4D8-D54E-434D-A78A-2825594FA697}" destId="{C714C4B5-791F-440F-B8A4-A34F6D214396}" srcOrd="1" destOrd="0" presId="urn:microsoft.com/office/officeart/2005/8/layout/chevron2"/>
    <dgm:cxn modelId="{37F510AE-4940-45CA-AB8F-EE5A8F74EEC2}" type="presParOf" srcId="{9591D4D8-D54E-434D-A78A-2825594FA697}" destId="{455AFEDC-5247-4FE3-9FAB-F08EE246855D}" srcOrd="2" destOrd="0" presId="urn:microsoft.com/office/officeart/2005/8/layout/chevron2"/>
    <dgm:cxn modelId="{AE577328-3798-4173-8D1F-CF75836A7459}" type="presParOf" srcId="{455AFEDC-5247-4FE3-9FAB-F08EE246855D}" destId="{35BD10B9-FBC7-41B0-BCD8-F1083BB6C004}" srcOrd="0" destOrd="0" presId="urn:microsoft.com/office/officeart/2005/8/layout/chevron2"/>
    <dgm:cxn modelId="{CEB31574-40B4-4FD3-B839-B5979C7110B2}" type="presParOf" srcId="{455AFEDC-5247-4FE3-9FAB-F08EE246855D}" destId="{CC9703F7-92C9-41EE-98DE-F11C3ECBA095}" srcOrd="1" destOrd="0" presId="urn:microsoft.com/office/officeart/2005/8/layout/chevron2"/>
    <dgm:cxn modelId="{00FFB339-5F6D-4F78-88CC-7BBDC30E8279}" type="presParOf" srcId="{9591D4D8-D54E-434D-A78A-2825594FA697}" destId="{057AF105-63CE-4EA0-A9FF-4E426B1E785B}" srcOrd="3" destOrd="0" presId="urn:microsoft.com/office/officeart/2005/8/layout/chevron2"/>
    <dgm:cxn modelId="{23992BF0-820B-4971-9CFB-3ADB2947177E}" type="presParOf" srcId="{9591D4D8-D54E-434D-A78A-2825594FA697}" destId="{AB0A5A8E-F2F2-4D70-A153-A4ADD786EEFF}" srcOrd="4" destOrd="0" presId="urn:microsoft.com/office/officeart/2005/8/layout/chevron2"/>
    <dgm:cxn modelId="{8216265B-0502-4B5D-A1AC-184149CE8020}" type="presParOf" srcId="{AB0A5A8E-F2F2-4D70-A153-A4ADD786EEFF}" destId="{527EC04D-4832-40AC-9F39-FEE08FAD1631}" srcOrd="0" destOrd="0" presId="urn:microsoft.com/office/officeart/2005/8/layout/chevron2"/>
    <dgm:cxn modelId="{899F593F-AFBC-4E55-A12B-5211DFD9C996}" type="presParOf" srcId="{AB0A5A8E-F2F2-4D70-A153-A4ADD786EEFF}" destId="{4C43D322-50E6-4315-A878-D05FE8F7ADAD}" srcOrd="1" destOrd="0" presId="urn:microsoft.com/office/officeart/2005/8/layout/chevron2"/>
    <dgm:cxn modelId="{2392C037-A1F7-4B99-BBED-5F34CB39ED3B}" type="presParOf" srcId="{9591D4D8-D54E-434D-A78A-2825594FA697}" destId="{176954B7-8F01-4B80-A05B-477BCFD573CB}" srcOrd="5" destOrd="0" presId="urn:microsoft.com/office/officeart/2005/8/layout/chevron2"/>
    <dgm:cxn modelId="{342C03E3-732F-4C19-B79A-BB502999FE42}" type="presParOf" srcId="{9591D4D8-D54E-434D-A78A-2825594FA697}" destId="{6BE9C72C-1974-4F6D-8679-351E68535590}" srcOrd="6" destOrd="0" presId="urn:microsoft.com/office/officeart/2005/8/layout/chevron2"/>
    <dgm:cxn modelId="{46BAE47F-9AB5-4CB2-BDDD-D4195D1C1AC4}" type="presParOf" srcId="{6BE9C72C-1974-4F6D-8679-351E68535590}" destId="{1A78DA1A-E104-4BFE-B229-7B23B5707055}" srcOrd="0" destOrd="0" presId="urn:microsoft.com/office/officeart/2005/8/layout/chevron2"/>
    <dgm:cxn modelId="{96458B51-F36B-4398-A2A0-89D7D9840758}" type="presParOf" srcId="{6BE9C72C-1974-4F6D-8679-351E68535590}" destId="{37C55E60-8870-4C6F-8C15-AF47385FDCD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487AD-C029-4A94-922F-048ECD5E8BA1}">
      <dsp:nvSpPr>
        <dsp:cNvPr id="0" name=""/>
        <dsp:cNvSpPr/>
      </dsp:nvSpPr>
      <dsp:spPr>
        <a:xfrm rot="5400000">
          <a:off x="-122255" y="124397"/>
          <a:ext cx="815036" cy="5705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rPr>
            <a:t>1</a:t>
          </a:r>
          <a:endParaRPr lang="ar-SA" sz="1500" kern="1200" dirty="0">
            <a:solidFill>
              <a:schemeClr val="bg1"/>
            </a:solidFill>
          </a:endParaRPr>
        </a:p>
      </dsp:txBody>
      <dsp:txXfrm rot="-5400000">
        <a:off x="1" y="287405"/>
        <a:ext cx="570525" cy="244511"/>
      </dsp:txXfrm>
    </dsp:sp>
    <dsp:sp modelId="{AE137BC5-06FF-4700-8D0F-A27358C61817}">
      <dsp:nvSpPr>
        <dsp:cNvPr id="0" name=""/>
        <dsp:cNvSpPr/>
      </dsp:nvSpPr>
      <dsp:spPr>
        <a:xfrm rot="5400000">
          <a:off x="3141948" y="-2569281"/>
          <a:ext cx="529773" cy="56726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Import libraries</a:t>
          </a:r>
          <a:endParaRPr lang="ar-SA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Read Data</a:t>
          </a:r>
          <a:endParaRPr lang="ar-SA" sz="1600" kern="1200" dirty="0"/>
        </a:p>
      </dsp:txBody>
      <dsp:txXfrm rot="-5400000">
        <a:off x="570526" y="28002"/>
        <a:ext cx="5646758" cy="478051"/>
      </dsp:txXfrm>
    </dsp:sp>
    <dsp:sp modelId="{35BD10B9-FBC7-41B0-BCD8-F1083BB6C004}">
      <dsp:nvSpPr>
        <dsp:cNvPr id="0" name=""/>
        <dsp:cNvSpPr/>
      </dsp:nvSpPr>
      <dsp:spPr>
        <a:xfrm rot="5400000">
          <a:off x="-122255" y="783280"/>
          <a:ext cx="815036" cy="5705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rPr>
            <a:t>2</a:t>
          </a:r>
          <a:endParaRPr lang="ar-SA" sz="1500" kern="1200" dirty="0">
            <a:solidFill>
              <a:schemeClr val="bg1"/>
            </a:solidFill>
          </a:endParaRPr>
        </a:p>
      </dsp:txBody>
      <dsp:txXfrm rot="-5400000">
        <a:off x="1" y="946288"/>
        <a:ext cx="570525" cy="244511"/>
      </dsp:txXfrm>
    </dsp:sp>
    <dsp:sp modelId="{CC9703F7-92C9-41EE-98DE-F11C3ECBA095}">
      <dsp:nvSpPr>
        <dsp:cNvPr id="0" name=""/>
        <dsp:cNvSpPr/>
      </dsp:nvSpPr>
      <dsp:spPr>
        <a:xfrm rot="5400000">
          <a:off x="3141948" y="-1910397"/>
          <a:ext cx="529773" cy="56726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Preprocessing</a:t>
          </a:r>
          <a:endParaRPr lang="ar-SA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visualization</a:t>
          </a:r>
          <a:endParaRPr lang="ar-SA" sz="1600" kern="1200" dirty="0"/>
        </a:p>
      </dsp:txBody>
      <dsp:txXfrm rot="-5400000">
        <a:off x="570526" y="686886"/>
        <a:ext cx="5646758" cy="478051"/>
      </dsp:txXfrm>
    </dsp:sp>
    <dsp:sp modelId="{527EC04D-4832-40AC-9F39-FEE08FAD1631}">
      <dsp:nvSpPr>
        <dsp:cNvPr id="0" name=""/>
        <dsp:cNvSpPr/>
      </dsp:nvSpPr>
      <dsp:spPr>
        <a:xfrm rot="5400000">
          <a:off x="-122255" y="1442164"/>
          <a:ext cx="815036" cy="5705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rPr>
            <a:t>3</a:t>
          </a:r>
          <a:endParaRPr lang="ar-SA" sz="1500" kern="1200" dirty="0">
            <a:solidFill>
              <a:schemeClr val="bg1"/>
            </a:solidFill>
          </a:endParaRPr>
        </a:p>
      </dsp:txBody>
      <dsp:txXfrm rot="-5400000">
        <a:off x="1" y="1605172"/>
        <a:ext cx="570525" cy="244511"/>
      </dsp:txXfrm>
    </dsp:sp>
    <dsp:sp modelId="{4C43D322-50E6-4315-A878-D05FE8F7ADAD}">
      <dsp:nvSpPr>
        <dsp:cNvPr id="0" name=""/>
        <dsp:cNvSpPr/>
      </dsp:nvSpPr>
      <dsp:spPr>
        <a:xfrm rot="5400000">
          <a:off x="3141948" y="-1251514"/>
          <a:ext cx="529773" cy="56726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splitting</a:t>
          </a:r>
          <a:endParaRPr lang="ar-SA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Build Models</a:t>
          </a:r>
          <a:endParaRPr lang="ar-SA" sz="1600" kern="1200" dirty="0"/>
        </a:p>
      </dsp:txBody>
      <dsp:txXfrm rot="-5400000">
        <a:off x="570526" y="1345769"/>
        <a:ext cx="5646758" cy="478051"/>
      </dsp:txXfrm>
    </dsp:sp>
    <dsp:sp modelId="{1A78DA1A-E104-4BFE-B229-7B23B5707055}">
      <dsp:nvSpPr>
        <dsp:cNvPr id="0" name=""/>
        <dsp:cNvSpPr/>
      </dsp:nvSpPr>
      <dsp:spPr>
        <a:xfrm rot="5400000">
          <a:off x="-122255" y="2101047"/>
          <a:ext cx="815036" cy="5705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rPr>
            <a:t>4</a:t>
          </a:r>
          <a:endParaRPr lang="en-US" sz="1500" b="1" kern="1200" dirty="0">
            <a:solidFill>
              <a:schemeClr val="bg1"/>
            </a:solidFill>
            <a:latin typeface="Source Sans Pro"/>
            <a:ea typeface="Source Sans Pro"/>
            <a:cs typeface="Source Sans Pro"/>
            <a:sym typeface="Source Sans Pro"/>
          </a:endParaRPr>
        </a:p>
      </dsp:txBody>
      <dsp:txXfrm rot="-5400000">
        <a:off x="1" y="2264055"/>
        <a:ext cx="570525" cy="244511"/>
      </dsp:txXfrm>
    </dsp:sp>
    <dsp:sp modelId="{37C55E60-8870-4C6F-8C15-AF47385FDCD2}">
      <dsp:nvSpPr>
        <dsp:cNvPr id="0" name=""/>
        <dsp:cNvSpPr/>
      </dsp:nvSpPr>
      <dsp:spPr>
        <a:xfrm rot="5400000">
          <a:off x="3141948" y="-592631"/>
          <a:ext cx="529773" cy="56726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Evaluating Model Performance</a:t>
          </a:r>
          <a:endParaRPr lang="ar-SA" sz="1600" kern="1200"/>
        </a:p>
      </dsp:txBody>
      <dsp:txXfrm rot="-5400000">
        <a:off x="570526" y="2004652"/>
        <a:ext cx="5646758" cy="478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bf1dbd17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abf1dbd17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662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19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07172" y="1918276"/>
            <a:ext cx="6936827" cy="1981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Store Sales </a:t>
            </a:r>
            <a:r>
              <a:rPr lang="en-US" dirty="0" smtClean="0"/>
              <a:t>       Prediction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574767" y="100218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Random Forest</a:t>
            </a:r>
            <a:endParaRPr lang="en-US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2994567" y="1002180"/>
            <a:ext cx="254384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b="1" dirty="0" smtClean="0"/>
              <a:t>Gradient Boosting RegressorDecisionTreeClassifier </a:t>
            </a:r>
            <a:endParaRPr lang="en-US" sz="1400" b="1"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938050" y="101072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b="1" dirty="0"/>
              <a:t>XGBRegressor</a:t>
            </a:r>
            <a:endParaRPr sz="14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2" y="1574475"/>
            <a:ext cx="2863721" cy="962159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84" y="1543511"/>
            <a:ext cx="3086531" cy="847843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36" y="1654693"/>
            <a:ext cx="2819794" cy="809738"/>
          </a:xfrm>
          <a:prstGeom prst="rect">
            <a:avLst/>
          </a:prstGeom>
        </p:spPr>
      </p:pic>
      <p:sp>
        <p:nvSpPr>
          <p:cNvPr id="11" name="Google Shape;140;p20"/>
          <p:cNvSpPr txBox="1">
            <a:spLocks/>
          </p:cNvSpPr>
          <p:nvPr/>
        </p:nvSpPr>
        <p:spPr>
          <a:xfrm>
            <a:off x="848724" y="2502536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Scores</a:t>
            </a: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43" y="2647816"/>
            <a:ext cx="4939862" cy="2031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>
            <a:spLocks noGrp="1"/>
          </p:cNvSpPr>
          <p:nvPr>
            <p:ph type="ctrTitle"/>
          </p:nvPr>
        </p:nvSpPr>
        <p:spPr>
          <a:xfrm>
            <a:off x="1774624" y="1139332"/>
            <a:ext cx="7088021" cy="1973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000" dirty="0"/>
              <a:t>Thanks!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513518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Outline</a:t>
            </a:r>
            <a:endParaRPr sz="3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2095838" y="1117780"/>
            <a:ext cx="3127803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01</a:t>
            </a:r>
          </a:p>
          <a:p>
            <a:pPr lvl="0">
              <a:spcBef>
                <a:spcPts val="600"/>
              </a:spcBef>
            </a:pPr>
            <a:r>
              <a:rPr lang="en-US" sz="20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 &amp; </a:t>
            </a:r>
            <a:r>
              <a:rPr lang="en-US" sz="2000" b="1" dirty="0">
                <a:latin typeface="Arial" panose="020B0604020202020204" pitchFamily="34" charset="0"/>
              </a:rPr>
              <a:t>Project workflow</a:t>
            </a:r>
            <a:endParaRPr lang="en-US" sz="2000" b="1" dirty="0" smtClea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 and workflow of project 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360434" y="1417862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2800" b="1" dirty="0" smtClean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02</a:t>
            </a:r>
            <a:endParaRPr lang="en-US" sz="2800" b="1" dirty="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</a:pPr>
            <a:r>
              <a:rPr lang="en-US" sz="20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Description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</a:pPr>
            <a:r>
              <a:rPr lang="en-US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Describe the data</a:t>
            </a:r>
            <a:endParaRPr lang="en-US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مربع نص 1"/>
          <p:cNvSpPr txBox="1"/>
          <p:nvPr/>
        </p:nvSpPr>
        <p:spPr>
          <a:xfrm>
            <a:off x="2095838" y="3322240"/>
            <a:ext cx="247616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800" b="1" dirty="0" smtClean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03</a:t>
            </a:r>
            <a:endParaRPr lang="en-US" sz="2800" b="1" dirty="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</a:pPr>
            <a:r>
              <a:rPr lang="en-US" sz="20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preprocessing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</a:pPr>
            <a:r>
              <a:rPr lang="en-US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Analysis and visualization</a:t>
            </a:r>
            <a:endParaRPr lang="en-US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5374478" y="3322241"/>
            <a:ext cx="298337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800" b="1" dirty="0" smtClean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04</a:t>
            </a:r>
            <a:endParaRPr lang="en-US" sz="2800" b="1" dirty="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</a:pPr>
            <a:r>
              <a:rPr lang="en-US" sz="20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 learning Model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</a:pPr>
            <a:r>
              <a:rPr lang="en-US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Models</a:t>
            </a:r>
            <a:endParaRPr lang="en-US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472453" y="293856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Introduction</a:t>
            </a:r>
            <a:endParaRPr sz="2400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609087" y="1366345"/>
            <a:ext cx="5832600" cy="1030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800" dirty="0"/>
              <a:t>The goal of this project, I will use machine learning to Store Sales Prediction to provide the stores with essential insights into the upcoming inventory and cash flow for the following months.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-508484" y="914833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r>
              <a:rPr lang="en-US" sz="2400" b="1" dirty="0">
                <a:latin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chemeClr val="accent1"/>
                </a:solidFill>
                <a:latin typeface="Roboto Slab"/>
                <a:ea typeface="Roboto Slab"/>
                <a:cs typeface="Roboto Slab"/>
              </a:rPr>
              <a:t>workflow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2234312473"/>
              </p:ext>
            </p:extLst>
          </p:nvPr>
        </p:nvGraphicFramePr>
        <p:xfrm>
          <a:off x="1366345" y="1807780"/>
          <a:ext cx="6243145" cy="2795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oogle Shape;1294;p49"/>
          <p:cNvGrpSpPr/>
          <p:nvPr/>
        </p:nvGrpSpPr>
        <p:grpSpPr>
          <a:xfrm>
            <a:off x="1135992" y="966021"/>
            <a:ext cx="460705" cy="491455"/>
            <a:chOff x="6506504" y="937343"/>
            <a:chExt cx="744273" cy="793950"/>
          </a:xfrm>
        </p:grpSpPr>
        <p:sp>
          <p:nvSpPr>
            <p:cNvPr id="16" name="Google Shape;129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9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9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" name="Google Shape;129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0" name="Google Shape;129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30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0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30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30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30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30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30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30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30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832684" y="55910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Description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355072" y="1251648"/>
            <a:ext cx="6526924" cy="3488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This dataset can be found at </a:t>
            </a:r>
            <a:r>
              <a:rPr lang="en-US" sz="1600" dirty="0" err="1"/>
              <a:t>Kaggle</a:t>
            </a:r>
            <a:r>
              <a:rPr lang="en-US" sz="1600" dirty="0"/>
              <a:t>. This dataset contains over 18000 rows with 8 features and after engineering features 16. The dataset that they provided contains the information of sales with</a:t>
            </a:r>
            <a:r>
              <a:rPr lang="en-US" sz="1400" dirty="0" smtClean="0"/>
              <a:t>:</a:t>
            </a:r>
            <a:r>
              <a:rPr lang="en-US" sz="1400" dirty="0"/>
              <a:t> </a:t>
            </a:r>
            <a:endParaRPr lang="en-US" sz="1400" dirty="0" smtClean="0"/>
          </a:p>
          <a:p>
            <a:pPr marL="76200" indent="0">
              <a:buNone/>
            </a:pPr>
            <a:endParaRPr lang="en-US" sz="1400" dirty="0"/>
          </a:p>
          <a:p>
            <a:pPr lvl="0"/>
            <a:r>
              <a:rPr lang="en-US" sz="1400" dirty="0">
                <a:solidFill>
                  <a:srgbClr val="FF0000"/>
                </a:solidFill>
              </a:rPr>
              <a:t>ID</a:t>
            </a:r>
            <a:r>
              <a:rPr lang="en-US" sz="1400" dirty="0"/>
              <a:t>: Unique identifier for a row</a:t>
            </a:r>
          </a:p>
          <a:p>
            <a:pPr lvl="0"/>
            <a:r>
              <a:rPr lang="en-US" sz="1400" dirty="0">
                <a:solidFill>
                  <a:srgbClr val="FF0000"/>
                </a:solidFill>
              </a:rPr>
              <a:t>Store id</a:t>
            </a:r>
            <a:r>
              <a:rPr lang="en-US" sz="1400" dirty="0"/>
              <a:t>: Unique id for each store</a:t>
            </a:r>
          </a:p>
          <a:p>
            <a:pPr lvl="0"/>
            <a:r>
              <a:rPr lang="en-US" sz="1400" dirty="0">
                <a:solidFill>
                  <a:srgbClr val="FF0000"/>
                </a:solidFill>
              </a:rPr>
              <a:t>Store type</a:t>
            </a:r>
            <a:r>
              <a:rPr lang="en-US" sz="1400" dirty="0"/>
              <a:t>: Type of the store</a:t>
            </a:r>
          </a:p>
          <a:p>
            <a:pPr lvl="0"/>
            <a:r>
              <a:rPr lang="en-US" sz="1400" dirty="0">
                <a:solidFill>
                  <a:srgbClr val="FF0000"/>
                </a:solidFill>
              </a:rPr>
              <a:t>Location type</a:t>
            </a:r>
            <a:r>
              <a:rPr lang="en-US" sz="1400" dirty="0"/>
              <a:t>: Type of the location where the store is located</a:t>
            </a:r>
          </a:p>
          <a:p>
            <a:pPr lvl="0"/>
            <a:r>
              <a:rPr lang="en-US" sz="1400" dirty="0">
                <a:solidFill>
                  <a:srgbClr val="FF0000"/>
                </a:solidFill>
              </a:rPr>
              <a:t>Region Code</a:t>
            </a:r>
            <a:r>
              <a:rPr lang="en-US" sz="1400" dirty="0"/>
              <a:t>: Code of the region where the store is located</a:t>
            </a:r>
          </a:p>
          <a:p>
            <a:pPr lvl="0"/>
            <a:r>
              <a:rPr lang="en-US" sz="1400" dirty="0">
                <a:solidFill>
                  <a:srgbClr val="FF0000"/>
                </a:solidFill>
              </a:rPr>
              <a:t>Date</a:t>
            </a:r>
            <a:r>
              <a:rPr lang="en-US" sz="1400" dirty="0"/>
              <a:t>: Information about the date</a:t>
            </a:r>
          </a:p>
          <a:p>
            <a:pPr lvl="0"/>
            <a:r>
              <a:rPr lang="en-US" sz="1400" dirty="0">
                <a:solidFill>
                  <a:srgbClr val="FF0000"/>
                </a:solidFill>
              </a:rPr>
              <a:t>Holiday</a:t>
            </a:r>
            <a:r>
              <a:rPr lang="en-US" sz="1400" dirty="0"/>
              <a:t>: If there is a holiday on the given date</a:t>
            </a:r>
          </a:p>
          <a:p>
            <a:pPr lvl="0"/>
            <a:r>
              <a:rPr lang="en-US" sz="1400" dirty="0">
                <a:solidFill>
                  <a:srgbClr val="FF0000"/>
                </a:solidFill>
              </a:rPr>
              <a:t>Discount</a:t>
            </a:r>
            <a:r>
              <a:rPr lang="en-US" sz="1400" dirty="0"/>
              <a:t>: If the store offers a discount on the given date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1277144" y="884673"/>
            <a:ext cx="5900119" cy="13621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b="1" dirty="0"/>
              <a:t>Data preprocessing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947934" y="2088225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263238"/>
                </a:solidFill>
              </a:rPr>
              <a:t>Analysis and visualization</a:t>
            </a:r>
            <a:endParaRPr lang="en-US" dirty="0">
              <a:solidFill>
                <a:srgbClr val="263238"/>
              </a:solidFill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3" name="Google Shape;1210;p49"/>
          <p:cNvGrpSpPr/>
          <p:nvPr/>
        </p:nvGrpSpPr>
        <p:grpSpPr>
          <a:xfrm>
            <a:off x="5959366" y="1203145"/>
            <a:ext cx="1387366" cy="1297982"/>
            <a:chOff x="9878272" y="2682320"/>
            <a:chExt cx="720199" cy="719767"/>
          </a:xfrm>
        </p:grpSpPr>
        <p:sp>
          <p:nvSpPr>
            <p:cNvPr id="14" name="Google Shape;121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1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1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49" y="1200150"/>
            <a:ext cx="367528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 smtClean="0"/>
              <a:t> The </a:t>
            </a:r>
            <a:r>
              <a:rPr lang="en-US" b="1" dirty="0"/>
              <a:t>best stores </a:t>
            </a:r>
            <a:r>
              <a:rPr lang="en-US" b="1" dirty="0" smtClean="0"/>
              <a:t>(by </a:t>
            </a:r>
            <a:r>
              <a:rPr lang="en-US" b="1" dirty="0"/>
              <a:t>number of </a:t>
            </a:r>
            <a:r>
              <a:rPr lang="en-US" b="1" dirty="0" smtClean="0"/>
              <a:t>sells)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Analysis and visualization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572000" y="1200150"/>
            <a:ext cx="3752308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 smtClean="0"/>
              <a:t> The </a:t>
            </a:r>
            <a:r>
              <a:rPr lang="en-US" b="1" dirty="0"/>
              <a:t>best store types (by number of sales</a:t>
            </a:r>
            <a:r>
              <a:rPr lang="en-US" b="1" dirty="0" smtClean="0"/>
              <a:t>)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62" y="2017986"/>
            <a:ext cx="3226676" cy="2564524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849" y="2017986"/>
            <a:ext cx="3282565" cy="256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49" y="1200150"/>
            <a:ext cx="367528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 smtClean="0"/>
              <a:t>Best </a:t>
            </a:r>
            <a:r>
              <a:rPr lang="en-US" b="1" dirty="0"/>
              <a:t>months by </a:t>
            </a:r>
            <a:r>
              <a:rPr lang="en-US" b="1" dirty="0" smtClean="0"/>
              <a:t>Total sells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Analysis and visualization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572000" y="1200150"/>
            <a:ext cx="3752308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Holidays </a:t>
            </a:r>
            <a:r>
              <a:rPr lang="en-US" b="1" dirty="0" smtClean="0"/>
              <a:t>Distribution by Sales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0" y="1765738"/>
            <a:ext cx="3134210" cy="2680138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24" y="1765738"/>
            <a:ext cx="3411856" cy="268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402553" y="1790470"/>
            <a:ext cx="5900119" cy="13621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b="1" dirty="0"/>
              <a:t>Machine learning Model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7" name="Google Shape;1546;p49"/>
          <p:cNvGrpSpPr/>
          <p:nvPr/>
        </p:nvGrpSpPr>
        <p:grpSpPr>
          <a:xfrm>
            <a:off x="6134785" y="1146036"/>
            <a:ext cx="1111680" cy="1327521"/>
            <a:chOff x="8095060" y="5664590"/>
            <a:chExt cx="497404" cy="594389"/>
          </a:xfrm>
        </p:grpSpPr>
        <p:grpSp>
          <p:nvGrpSpPr>
            <p:cNvPr id="18" name="Google Shape;154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31" name="Google Shape;154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54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55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55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8" name="Google Shape;155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55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55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155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5" name="Google Shape;155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55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55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155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2" name="Google Shape;156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56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56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53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265</Words>
  <Application>Microsoft Office PowerPoint</Application>
  <PresentationFormat>عرض على الشاشة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6" baseType="lpstr">
      <vt:lpstr>Calibri</vt:lpstr>
      <vt:lpstr>Arial</vt:lpstr>
      <vt:lpstr>Roboto Slab</vt:lpstr>
      <vt:lpstr>Source Sans Pro</vt:lpstr>
      <vt:lpstr>Cordelia template</vt:lpstr>
      <vt:lpstr>Store Sales        Prediction </vt:lpstr>
      <vt:lpstr>Outline</vt:lpstr>
      <vt:lpstr>Introduction</vt:lpstr>
      <vt:lpstr>عرض تقديمي في PowerPoint</vt:lpstr>
      <vt:lpstr>Data Description</vt:lpstr>
      <vt:lpstr>Data preprocessing</vt:lpstr>
      <vt:lpstr>Analysis and visualization</vt:lpstr>
      <vt:lpstr>Analysis and visualization</vt:lpstr>
      <vt:lpstr>Machine learning Model</vt:lpstr>
      <vt:lpstr>Models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       Prediction</dc:title>
  <dc:creator>mohammed</dc:creator>
  <cp:lastModifiedBy>mohammed</cp:lastModifiedBy>
  <cp:revision>14</cp:revision>
  <dcterms:modified xsi:type="dcterms:W3CDTF">2022-01-12T18:05:30Z</dcterms:modified>
</cp:coreProperties>
</file>