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13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BC9293-B8BC-4A69-B509-6B19C48838F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C9A3A5-6154-4385-896A-33BA9B6F5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HOME AUTOMATION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543800" cy="182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                       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                                  Nithya Shree M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                              Sabarish K 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                                      Mahalakshmi T M</a:t>
            </a:r>
            <a:endParaRPr lang="en-US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student\Desktop\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286000"/>
            <a:ext cx="43434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main objective of this project is to operate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devices(lights, fans , etc) using Internet. This project works on the concept of “INTERNET OF THINGS”. The software used here is Arduino 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Arduino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Studio 15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ESP8266 Board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tudent\Desktop\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133600"/>
            <a:ext cx="3124200" cy="280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ESP8266 Board is connected to the mobile device using WIFI module.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compilation process, an IP address is generated.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IP is given as input to the mobile application that has been developed.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the input is given, the control of the devices page will be displayed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this project helps in the efficient use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electrical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Internet in order to ease human work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99032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</TotalTime>
  <Words>152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HOME AUTOMATION SYSTEM</vt:lpstr>
      <vt:lpstr>ABSTRACT</vt:lpstr>
      <vt:lpstr>REQUIREMENTS</vt:lpstr>
      <vt:lpstr>WORKING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student</dc:creator>
  <cp:lastModifiedBy>student</cp:lastModifiedBy>
  <cp:revision>8</cp:revision>
  <dcterms:created xsi:type="dcterms:W3CDTF">2016-03-31T06:18:44Z</dcterms:created>
  <dcterms:modified xsi:type="dcterms:W3CDTF">2016-03-31T11:08:00Z</dcterms:modified>
</cp:coreProperties>
</file>