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8" r:id="rId5"/>
    <p:sldId id="259" r:id="rId6"/>
    <p:sldId id="269" r:id="rId7"/>
    <p:sldId id="261" r:id="rId8"/>
    <p:sldId id="262" r:id="rId9"/>
    <p:sldId id="263" r:id="rId10"/>
    <p:sldId id="265" r:id="rId11"/>
    <p:sldId id="267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621A93D-7BC6-4542-ADF0-DB6ED42826DF}" type="datetimeFigureOut">
              <a:rPr lang="en-US" smtClean="0"/>
              <a:pPr/>
              <a:t>2/20/2024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9F4A584-59D6-4B94-94F8-18E7551EB9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21A93D-7BC6-4542-ADF0-DB6ED42826DF}" type="datetimeFigureOut">
              <a:rPr lang="en-US" smtClean="0"/>
              <a:pPr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F4A584-59D6-4B94-94F8-18E7551EB9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21A93D-7BC6-4542-ADF0-DB6ED42826DF}" type="datetimeFigureOut">
              <a:rPr lang="en-US" smtClean="0"/>
              <a:pPr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F4A584-59D6-4B94-94F8-18E7551EB9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21A93D-7BC6-4542-ADF0-DB6ED42826DF}" type="datetimeFigureOut">
              <a:rPr lang="en-US" smtClean="0"/>
              <a:pPr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F4A584-59D6-4B94-94F8-18E7551EB99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21A93D-7BC6-4542-ADF0-DB6ED42826DF}" type="datetimeFigureOut">
              <a:rPr lang="en-US" smtClean="0"/>
              <a:pPr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F4A584-59D6-4B94-94F8-18E7551EB99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21A93D-7BC6-4542-ADF0-DB6ED42826DF}" type="datetimeFigureOut">
              <a:rPr lang="en-US" smtClean="0"/>
              <a:pPr/>
              <a:t>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F4A584-59D6-4B94-94F8-18E7551EB99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21A93D-7BC6-4542-ADF0-DB6ED42826DF}" type="datetimeFigureOut">
              <a:rPr lang="en-US" smtClean="0"/>
              <a:pPr/>
              <a:t>2/20/2024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F4A584-59D6-4B94-94F8-18E7551EB9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21A93D-7BC6-4542-ADF0-DB6ED42826DF}" type="datetimeFigureOut">
              <a:rPr lang="en-US" smtClean="0"/>
              <a:pPr/>
              <a:t>2/20/2024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F4A584-59D6-4B94-94F8-18E7551EB99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21A93D-7BC6-4542-ADF0-DB6ED42826DF}" type="datetimeFigureOut">
              <a:rPr lang="en-US" smtClean="0"/>
              <a:pPr/>
              <a:t>2/20/2024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F4A584-59D6-4B94-94F8-18E7551EB9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621A93D-7BC6-4542-ADF0-DB6ED42826DF}" type="datetimeFigureOut">
              <a:rPr lang="en-US" smtClean="0"/>
              <a:pPr/>
              <a:t>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F4A584-59D6-4B94-94F8-18E7551EB9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621A93D-7BC6-4542-ADF0-DB6ED42826DF}" type="datetimeFigureOut">
              <a:rPr lang="en-US" smtClean="0"/>
              <a:pPr/>
              <a:t>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9F4A584-59D6-4B94-94F8-18E7551EB99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621A93D-7BC6-4542-ADF0-DB6ED42826DF}" type="datetimeFigureOut">
              <a:rPr lang="en-US" smtClean="0"/>
              <a:pPr/>
              <a:t>2/20/2024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9F4A584-59D6-4B94-94F8-18E7551EB9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404664"/>
            <a:ext cx="6332240" cy="64807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Communication skills  </a:t>
            </a:r>
            <a:r>
              <a:rPr 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CS-401</a:t>
            </a:r>
            <a:endParaRPr lang="en-US" sz="3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1412776"/>
            <a:ext cx="6332240" cy="648072"/>
          </a:xfrm>
          <a:prstGeom prst="rect">
            <a:avLst/>
          </a:prstGeom>
          <a:solidFill>
            <a:srgbClr val="92D050"/>
          </a:solidFill>
        </p:spPr>
        <p:txBody>
          <a:bodyPr vert="horz" lIns="45720" rIns="45720">
            <a:normAutofit/>
          </a:bodyPr>
          <a:lstStyle/>
          <a:p>
            <a:pPr marL="0" marR="64008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</a:rPr>
              <a:t>Listening skills Presentation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763688" y="2564904"/>
            <a:ext cx="6840760" cy="1728192"/>
          </a:xfrm>
          <a:prstGeom prst="rect">
            <a:avLst/>
          </a:prstGeom>
        </p:spPr>
        <p:txBody>
          <a:bodyPr vert="horz" lIns="45720" rIns="45720">
            <a:normAutofit fontScale="92500" lnSpcReduction="20000"/>
          </a:bodyPr>
          <a:lstStyle/>
          <a:p>
            <a:pPr marL="0" marR="64008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</a:rPr>
              <a:t>Name –Raeesh</a:t>
            </a:r>
          </a:p>
          <a:p>
            <a:pPr marL="0" marR="64008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M.Sc. In computer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science</a:t>
            </a:r>
          </a:p>
          <a:p>
            <a:pPr marL="0" marR="64008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en-US" sz="3200" baseline="0" dirty="0" smtClean="0">
                <a:solidFill>
                  <a:schemeClr val="accent4">
                    <a:lumMod val="75000"/>
                  </a:schemeClr>
                </a:solidFill>
              </a:rPr>
              <a:t>Computer</a:t>
            </a:r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</a:rPr>
              <a:t> science</a:t>
            </a:r>
          </a:p>
          <a:p>
            <a:pPr marL="0" marR="64008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</a:rPr>
              <a:t>BHU V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aranasi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221005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0648"/>
            <a:ext cx="5180112" cy="801434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Rules of good listening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340768"/>
            <a:ext cx="5112568" cy="4032448"/>
          </a:xfrm>
        </p:spPr>
        <p:txBody>
          <a:bodyPr/>
          <a:lstStyle/>
          <a:p>
            <a:pPr algn="just">
              <a:buFont typeface="Wingdings" pitchFamily="2" charset="2"/>
              <a:buChar char="v"/>
            </a:pPr>
            <a:r>
              <a:rPr lang="en-US" dirty="0" smtClean="0"/>
              <a:t> Stop </a:t>
            </a:r>
            <a:r>
              <a:rPr lang="en-US" dirty="0" smtClean="0"/>
              <a:t>talking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 smtClean="0"/>
              <a:t> Stop </a:t>
            </a:r>
            <a:r>
              <a:rPr lang="en-US" dirty="0" smtClean="0"/>
              <a:t>thinking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 smtClean="0"/>
              <a:t> Remove </a:t>
            </a:r>
            <a:r>
              <a:rPr lang="en-US" dirty="0" smtClean="0"/>
              <a:t>Distractions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 smtClean="0"/>
              <a:t> Do </a:t>
            </a:r>
            <a:r>
              <a:rPr lang="en-US" dirty="0" smtClean="0"/>
              <a:t>not pre-judge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 smtClean="0"/>
              <a:t> Be </a:t>
            </a:r>
            <a:r>
              <a:rPr lang="en-US" dirty="0" smtClean="0"/>
              <a:t>patient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 smtClean="0"/>
              <a:t> Empathize </a:t>
            </a:r>
            <a:r>
              <a:rPr lang="en-US" dirty="0" smtClean="0"/>
              <a:t>with the speaker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7772400" cy="101745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Traits of a good listener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78688" cy="367240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4000" dirty="0" smtClean="0">
                <a:solidFill>
                  <a:schemeClr val="bg2">
                    <a:lumMod val="50000"/>
                  </a:schemeClr>
                </a:solidFill>
              </a:rPr>
              <a:t>L</a:t>
            </a:r>
            <a:r>
              <a:rPr lang="en-US" sz="4000" dirty="0" smtClean="0"/>
              <a:t> = </a:t>
            </a:r>
            <a:r>
              <a:rPr lang="en-US" sz="2800" dirty="0" smtClean="0"/>
              <a:t>Look interested- get interested</a:t>
            </a:r>
          </a:p>
          <a:p>
            <a:pPr algn="just"/>
            <a:r>
              <a:rPr lang="en-US" sz="4000" dirty="0" smtClean="0">
                <a:solidFill>
                  <a:schemeClr val="accent3">
                    <a:lumMod val="75000"/>
                  </a:schemeClr>
                </a:solidFill>
              </a:rPr>
              <a:t>I</a:t>
            </a:r>
            <a:r>
              <a:rPr lang="en-US" sz="4000" dirty="0" smtClean="0"/>
              <a:t> = </a:t>
            </a:r>
            <a:r>
              <a:rPr lang="en-US" sz="2800" dirty="0" smtClean="0"/>
              <a:t>Involve yourself by responding</a:t>
            </a:r>
          </a:p>
          <a:p>
            <a:pPr algn="just"/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S</a:t>
            </a:r>
            <a:r>
              <a:rPr lang="en-US" sz="4000" dirty="0" smtClean="0"/>
              <a:t> = </a:t>
            </a:r>
            <a:r>
              <a:rPr lang="en-US" sz="2800" dirty="0" smtClean="0"/>
              <a:t>Stay on target</a:t>
            </a:r>
          </a:p>
          <a:p>
            <a:pPr algn="just"/>
            <a:r>
              <a:rPr lang="en-US" sz="4000" dirty="0" smtClean="0">
                <a:solidFill>
                  <a:srgbClr val="FF0000"/>
                </a:solidFill>
              </a:rPr>
              <a:t>T</a:t>
            </a:r>
            <a:r>
              <a:rPr lang="en-US" sz="4000" dirty="0" smtClean="0"/>
              <a:t> = </a:t>
            </a:r>
            <a:r>
              <a:rPr lang="en-US" sz="2800" dirty="0" smtClean="0"/>
              <a:t>Test your understanding</a:t>
            </a:r>
          </a:p>
          <a:p>
            <a:pPr algn="just"/>
            <a:r>
              <a:rPr lang="en-US" sz="4000" dirty="0" smtClean="0">
                <a:solidFill>
                  <a:schemeClr val="bg2">
                    <a:lumMod val="50000"/>
                  </a:schemeClr>
                </a:solidFill>
              </a:rPr>
              <a:t>E</a:t>
            </a:r>
            <a:r>
              <a:rPr lang="en-US" sz="4000" dirty="0" smtClean="0"/>
              <a:t> = </a:t>
            </a:r>
            <a:r>
              <a:rPr lang="en-US" sz="2800" dirty="0" smtClean="0"/>
              <a:t>Evaluate the message</a:t>
            </a:r>
          </a:p>
          <a:p>
            <a:pPr algn="just"/>
            <a:r>
              <a:rPr lang="en-US" sz="4000" dirty="0" smtClean="0"/>
              <a:t>N = </a:t>
            </a:r>
            <a:r>
              <a:rPr lang="en-US" sz="2800" dirty="0" smtClean="0"/>
              <a:t>Neutralize your feelings</a:t>
            </a:r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556792"/>
            <a:ext cx="7488832" cy="1944216"/>
          </a:xfrm>
        </p:spPr>
        <p:txBody>
          <a:bodyPr>
            <a:normAutofit/>
          </a:bodyPr>
          <a:lstStyle/>
          <a:p>
            <a:r>
              <a:rPr lang="en-US" sz="8000" dirty="0" smtClean="0">
                <a:solidFill>
                  <a:srgbClr val="C00000"/>
                </a:solidFill>
              </a:rPr>
              <a:t>THNAK YOU,,,</a:t>
            </a:r>
            <a:endParaRPr lang="en-US" sz="8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0648"/>
            <a:ext cx="4896544" cy="1008112"/>
          </a:xfrm>
          <a:solidFill>
            <a:srgbClr val="FFFF00"/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Introduction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628800"/>
            <a:ext cx="7992888" cy="3096344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Listening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skills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Process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of listening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Importance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of listening skills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Types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of listening skills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Rules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of good listening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Traits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of a good listener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48680"/>
            <a:ext cx="4896544" cy="93610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Listening Skills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2132856"/>
            <a:ext cx="7772400" cy="1728192"/>
          </a:xfrm>
        </p:spPr>
        <p:txBody>
          <a:bodyPr/>
          <a:lstStyle/>
          <a:p>
            <a:r>
              <a:rPr lang="en-US" dirty="0" smtClean="0"/>
              <a:t>Listening skills are the ways to help you listen something more effectively.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32656"/>
            <a:ext cx="6226968" cy="1089466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Process of listening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556792"/>
            <a:ext cx="7772400" cy="3254519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3200" dirty="0" smtClean="0"/>
              <a:t> Receiving</a:t>
            </a:r>
            <a:endParaRPr lang="en-US" sz="3200" dirty="0" smtClean="0"/>
          </a:p>
          <a:p>
            <a:pPr algn="just">
              <a:buFont typeface="Wingdings" pitchFamily="2" charset="2"/>
              <a:buChar char="q"/>
            </a:pPr>
            <a:r>
              <a:rPr lang="en-US" sz="3200" dirty="0" smtClean="0"/>
              <a:t> Understanding</a:t>
            </a:r>
            <a:endParaRPr lang="en-US" sz="3200" dirty="0" smtClean="0"/>
          </a:p>
          <a:p>
            <a:pPr algn="just">
              <a:buFont typeface="Wingdings" pitchFamily="2" charset="2"/>
              <a:buChar char="q"/>
            </a:pPr>
            <a:r>
              <a:rPr lang="en-US" sz="3200" dirty="0" smtClean="0"/>
              <a:t> Remembering</a:t>
            </a:r>
            <a:endParaRPr lang="en-US" sz="3200" dirty="0" smtClean="0"/>
          </a:p>
          <a:p>
            <a:pPr algn="just">
              <a:buFont typeface="Wingdings" pitchFamily="2" charset="2"/>
              <a:buChar char="q"/>
            </a:pPr>
            <a:r>
              <a:rPr lang="en-US" sz="3200" dirty="0" smtClean="0"/>
              <a:t> Evaluating</a:t>
            </a:r>
            <a:endParaRPr lang="en-US" sz="3200" dirty="0" smtClean="0"/>
          </a:p>
          <a:p>
            <a:pPr algn="just">
              <a:buFont typeface="Wingdings" pitchFamily="2" charset="2"/>
              <a:buChar char="q"/>
            </a:pPr>
            <a:r>
              <a:rPr lang="en-US" sz="3200" dirty="0" smtClean="0"/>
              <a:t> Responding</a:t>
            </a: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48680"/>
            <a:ext cx="7772400" cy="873442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Importance of Listening Skills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628800"/>
            <a:ext cx="8892480" cy="36004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dirty="0" smtClean="0"/>
              <a:t>A good listener learns more than an ordinary listener.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 smtClean="0"/>
              <a:t>Communication is not complete without effective listening.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 smtClean="0"/>
              <a:t>An attentive listener stimulates better speaking by the speaker 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620688" y="908720"/>
            <a:ext cx="7772400" cy="29616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Listening = 45%</a:t>
            </a:r>
            <a:br>
              <a:rPr lang="en-US" dirty="0" smtClean="0"/>
            </a:br>
            <a:r>
              <a:rPr lang="en-US" dirty="0" smtClean="0"/>
              <a:t>Speaking = 30%</a:t>
            </a:r>
            <a:br>
              <a:rPr lang="en-US" dirty="0" smtClean="0"/>
            </a:br>
            <a:r>
              <a:rPr lang="en-US" dirty="0" smtClean="0"/>
              <a:t>Reading = 16%</a:t>
            </a:r>
            <a:br>
              <a:rPr lang="en-US" dirty="0" smtClean="0"/>
            </a:br>
            <a:r>
              <a:rPr lang="en-US" dirty="0" smtClean="0"/>
              <a:t>Writing = 9%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99592" y="188640"/>
            <a:ext cx="6332240" cy="936104"/>
          </a:xfrm>
          <a:prstGeom prst="rect">
            <a:avLst/>
          </a:prstGeom>
        </p:spPr>
        <p:txBody>
          <a:bodyPr vert="horz" anchor="b">
            <a:normAutofit fontScale="825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Order in which</a:t>
            </a:r>
            <a:r>
              <a:rPr kumimoji="0" lang="en-US" sz="4800" b="1" i="0" u="none" strike="noStrike" kern="1200" cap="none" spc="0" normalizeH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we learn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76672"/>
            <a:ext cx="7772400" cy="1080120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Types of Listening Skills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1988840"/>
            <a:ext cx="5900192" cy="2664296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(1) Discriminative Listening</a:t>
            </a:r>
          </a:p>
          <a:p>
            <a:pPr algn="just"/>
            <a:r>
              <a:rPr lang="en-US" dirty="0" smtClean="0"/>
              <a:t>(2) Empathetic Listening</a:t>
            </a:r>
          </a:p>
          <a:p>
            <a:pPr algn="just"/>
            <a:r>
              <a:rPr lang="en-US" dirty="0" smtClean="0"/>
              <a:t>(3) Critical Listening</a:t>
            </a:r>
          </a:p>
          <a:p>
            <a:pPr algn="just"/>
            <a:r>
              <a:rPr lang="en-US" dirty="0" smtClean="0"/>
              <a:t>(4) Attentive Listening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28600" y="332656"/>
            <a:ext cx="5904656" cy="81947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Discriminative Listening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268760"/>
            <a:ext cx="8820472" cy="1152128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This skill is crucial for understanding verbal and nonverbal cues such as tone of voice or body language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540568" y="2060848"/>
            <a:ext cx="5904656" cy="819472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252536" y="2132856"/>
            <a:ext cx="4644008" cy="819472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Empathetic Listening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23528" y="2852936"/>
            <a:ext cx="8568952" cy="144016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Focuses on understanding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and sharing the feelings of the speaker. It requires sensitivity, compassion, and the ability to perceive emotions beyond the words spoken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.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00608" y="260648"/>
            <a:ext cx="4894312" cy="801434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Critical Listening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196752"/>
            <a:ext cx="8280920" cy="119970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Involves analyzing and evaluating the information presented . It requires thinking critically about the content, identifying key points of the speaker.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540568" y="2492896"/>
            <a:ext cx="4894312" cy="58541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Attentive Listening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79512" y="3212976"/>
            <a:ext cx="7704856" cy="1080120"/>
          </a:xfrm>
          <a:prstGeom prst="rect">
            <a:avLst/>
          </a:prstGeom>
        </p:spPr>
        <p:txBody>
          <a:bodyPr vert="horz" lIns="45720" rIns="45720">
            <a:normAutofit fontScale="92500" lnSpcReduction="20000"/>
          </a:bodyPr>
          <a:lstStyle/>
          <a:p>
            <a:pPr marL="0" marR="64008" lvl="0" indent="0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Involves fully concentrating,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understanding, responding, and remembering what is being said</a:t>
            </a: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280</TotalTime>
  <Words>298</Words>
  <Application>Microsoft Office PowerPoint</Application>
  <PresentationFormat>On-screen Show (4:3)</PresentationFormat>
  <Paragraphs>55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Slide 1</vt:lpstr>
      <vt:lpstr>Introduction</vt:lpstr>
      <vt:lpstr>Listening Skills</vt:lpstr>
      <vt:lpstr>Process of listening</vt:lpstr>
      <vt:lpstr>Importance of Listening Skills</vt:lpstr>
      <vt:lpstr>Listening = 45% Speaking = 30% Reading = 16% Writing = 9%</vt:lpstr>
      <vt:lpstr>Types of Listening Skills</vt:lpstr>
      <vt:lpstr>Discriminative Listening</vt:lpstr>
      <vt:lpstr>Critical Listening</vt:lpstr>
      <vt:lpstr>Rules of good listening</vt:lpstr>
      <vt:lpstr>Traits of a good listener</vt:lpstr>
      <vt:lpstr>THNAK YOU,,,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Lisn</dc:title>
  <dc:creator>raeesh raeesh</dc:creator>
  <cp:lastModifiedBy>raeesh raeesh</cp:lastModifiedBy>
  <cp:revision>28</cp:revision>
  <dcterms:created xsi:type="dcterms:W3CDTF">2024-01-19T08:18:05Z</dcterms:created>
  <dcterms:modified xsi:type="dcterms:W3CDTF">2024-02-20T16:29:31Z</dcterms:modified>
</cp:coreProperties>
</file>