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0e5fb43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0e5fb43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0e5fb43d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0e5fb43d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e5fb43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e5fb43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0e5fb43d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0e5fb43d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e5fb43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e5fb43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e5fb43d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e5fb43d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0e5fb43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0e5fb43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0e5fb43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0e5fb43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0e5fb43d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0e5fb43d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0e5fb43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0e5fb43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e5fb43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0e5fb43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0e5fb43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0e5fb43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0e5fb43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0e5fb43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0e5fb43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0e5fb43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Oral Presentation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11000"/>
            <a:ext cx="85206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Atul Anand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M.Sc Computer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 Of Computer Science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13" y="93775"/>
            <a:ext cx="4841976" cy="15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Things You Shouldn't Do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Turn back on audience slouch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hands in pockets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437325" y="207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Purpose of Visuals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37325" y="2778275"/>
            <a:ext cx="85206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Illustrate key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Reinforce verbal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Stimulate audience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 Audience attention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Visual Guidelines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Long Sentences, Bullets (</a:t>
            </a:r>
            <a:r>
              <a:rPr lang="en-GB"/>
              <a:t>keywords &amp; phrases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Appropriate font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Appropriate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 - Check every slide 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Speak to the audience, not the visual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Stop talking when making adjustments to equipment.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Remove/change visual when finish with topic.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Decide how to advance slides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Organizing Strategies: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Chronological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Problem-cause-solution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Pro/Con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Sequential (1-2-3...)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2600275"/>
            <a:ext cx="85206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watch out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Standing in a position where you obscure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Getting lost in digressions!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Moving about too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Keeping an eye on the audience's body language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308075"/>
            <a:ext cx="85206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Practicalities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If possible, e-mail files in advance (ppt)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Always keep a hard copy/transparencies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Always bring a </a:t>
            </a:r>
            <a:r>
              <a:rPr lang="en-GB"/>
              <a:t>soft copy</a:t>
            </a:r>
            <a:r>
              <a:rPr lang="en-GB"/>
              <a:t> on disc/pen drive with all fonts and included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Always rehearse - with the presentation computer if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2600275"/>
            <a:ext cx="85206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Tips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 topics from your own </a:t>
            </a:r>
            <a:r>
              <a:rPr lang="en-GB"/>
              <a:t>experience</a:t>
            </a:r>
            <a:r>
              <a:rPr lang="en-GB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Develop narrative skills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Never speak without a purpose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Support your argument with interesting examples, personal anecdotes and funny facts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308075"/>
            <a:ext cx="85206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Communicate Clearly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your voice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Speaking a little more loudly than normal feels unusual at first but your audience won't notice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will only notice if you speak softly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2600275"/>
            <a:ext cx="85206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yourself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creative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your own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will have your own fans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913" y="1100888"/>
            <a:ext cx="3462174" cy="29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Overcome fear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confidence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Become a professional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Overcome fear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people fear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Humiliation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Unfamiliarity with the situation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That something would go wrong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14275"/>
            <a:ext cx="8520600" cy="22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Reduce Anxiety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Visualize your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Know your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Respect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Practice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Relax your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Respect your Audience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371675"/>
            <a:ext cx="8520600" cy="22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Mustering Up Courage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That you are presenting to your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are all in this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long as you prepare properly your examiners will realise this performance and reward you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Breathe Deeply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first few minutes are the worst.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Overview to Becoming a Professional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 the 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Welcome the 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Your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Calm your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Visualize yourself Speaking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82887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Realize People want a winning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apologies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 on your message - not the medium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Turn nervousness into positive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Gain Experience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Structure your speech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Structure your speech around three or four major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the audience interested with a few anecdotes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Summarize your main points in one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sure that you end on a strong positive point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82887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Strong ... Finish Strong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Begin with a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with a quote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startling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Delivery Tools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Body Language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Eye 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Facial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 Gestures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Appropriate dress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13367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Voice </a:t>
            </a:r>
            <a:r>
              <a:rPr lang="en-GB"/>
              <a:t>Qualities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Volume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Articulation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Body Language : Do's and Don'ts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Do's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the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 at each person in the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Glance at notes occasionally.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Smile!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290507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Don'ts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hold on to anything!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read directly from our notes/screen!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put hands in pockets!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keep looking at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look at the professor/examiner only!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Voice Quality :  Do's and Don'ts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00075"/>
            <a:ext cx="85206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Do's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Speak loudly and clearly; enunciate.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Speak slowly but with confidence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Emphasize important points - by showing down and/or speaking louder.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Making a transition to the next speaker (in team presentation).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2752675"/>
            <a:ext cx="85206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Don'ts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Race through the your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directly from notes/screen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Talk too fast!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Talk deliberately slow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Mumble!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Exceed the time limit!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