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4893" y="6266776"/>
            <a:ext cx="3374529" cy="3435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2024-01-18T18:13:36Z</dcterms:created>
  <dcterms:modified xsi:type="dcterms:W3CDTF">2024-01-18T18:13:36Z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2024-01-18T00:00:00Z</vt:filetime>
  </property>
  <property fmtid="{D5CDD505-2E9C-101B-9397-08002B2CF9AE}" pid="3" name="Producer">
    <vt:lpwstr>3-Heights(TM) PDF Security Shell 4.8.25.2 (http://www.pdf-tools.com)</vt:lpwstr>
  </property>
</Properties>
</file>