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1"/>
  </p:notesMasterIdLst>
  <p:handoutMasterIdLst>
    <p:handoutMasterId r:id="rId12"/>
  </p:handout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115" d="100"/>
          <a:sy n="115" d="100"/>
        </p:scale>
        <p:origin x="-432" y="-114"/>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4721B8E-DA60-0BC2-5ECF-4C68E36A64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9D7AD38F-1987-3287-820B-22F481368B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A38C2D-A432-4922-8508-B537BF2106B2}" type="datetimeFigureOut">
              <a:rPr lang="en-IN" smtClean="0"/>
              <a:pPr/>
              <a:t>21-02-2024</a:t>
            </a:fld>
            <a:endParaRPr lang="en-IN"/>
          </a:p>
        </p:txBody>
      </p:sp>
      <p:sp>
        <p:nvSpPr>
          <p:cNvPr id="4" name="Footer Placeholder 3">
            <a:extLst>
              <a:ext uri="{FF2B5EF4-FFF2-40B4-BE49-F238E27FC236}">
                <a16:creationId xmlns="" xmlns:a16="http://schemas.microsoft.com/office/drawing/2014/main" id="{CC72ACB4-A3D0-EAEC-C509-0DB7AC1808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96BA5566-308E-3321-550A-920F241FAE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7EA807-211F-4E83-BD5C-2137C878189E}" type="slidenum">
              <a:rPr lang="en-IN" smtClean="0"/>
              <a:pPr/>
              <a:t>‹#›</a:t>
            </a:fld>
            <a:endParaRPr lang="en-IN"/>
          </a:p>
        </p:txBody>
      </p:sp>
    </p:spTree>
    <p:extLst>
      <p:ext uri="{BB962C8B-B14F-4D97-AF65-F5344CB8AC3E}">
        <p14:creationId xmlns="" xmlns:p14="http://schemas.microsoft.com/office/powerpoint/2010/main" val="3132646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8164E-ABD9-4F09-B8CE-C97EA549431A}" type="datetimeFigureOut">
              <a:rPr lang="en-IN" smtClean="0"/>
              <a:pPr/>
              <a:t>21-02-2024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6D92F1-D066-43BB-984D-8733965DD4B6}" type="slidenum">
              <a:rPr lang="en-IN" smtClean="0"/>
              <a:pPr/>
              <a:t>‹#›</a:t>
            </a:fld>
            <a:endParaRPr lang="en-IN"/>
          </a:p>
        </p:txBody>
      </p:sp>
    </p:spTree>
    <p:extLst>
      <p:ext uri="{BB962C8B-B14F-4D97-AF65-F5344CB8AC3E}">
        <p14:creationId xmlns="" xmlns:p14="http://schemas.microsoft.com/office/powerpoint/2010/main" val="3572551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4A7CACB-4EAD-49EA-8FC1-33436031D4DE}" type="datetime1">
              <a:rPr lang="en-US" smtClean="0"/>
              <a:pPr/>
              <a:t>2/21/2024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82847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0994E-087F-447F-97B0-10434A293097}" type="datetime1">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88545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0B975B6-CC79-465A-8BC1-EC7DE8890AD0}" type="datetime1">
              <a:rPr lang="en-US" smtClean="0"/>
              <a:pPr/>
              <a:t>2/21/2024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81455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324B8-25E9-403E-899E-A9548B711A09}" type="datetime1">
              <a:rPr lang="en-US" smtClean="0"/>
              <a:pPr/>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53928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64C3B7F-8927-4458-87D6-7035B28A678D}" type="datetime1">
              <a:rPr lang="en-US" smtClean="0"/>
              <a:pPr/>
              <a:t>2/21/2024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380903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D6BC83-B09D-4339-8327-7396CB742642}" type="datetime1">
              <a:rPr lang="en-US" smtClean="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62692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0B6940-2DEA-4E4E-B210-3FD0A5B832A5}" type="datetime1">
              <a:rPr lang="en-US" smtClean="0"/>
              <a:pPr/>
              <a:t>2/21/2024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43872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9C2324-421D-4560-97DF-00A9F7A1328B}" type="datetime1">
              <a:rPr lang="en-US" smtClean="0"/>
              <a:pPr/>
              <a:t>2/21/2024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51340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5349A-87FE-4349-A66A-AF02673EAB60}" type="datetime1">
              <a:rPr lang="en-US" smtClean="0"/>
              <a:pPr/>
              <a:t>2/21/2024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10266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DA09A8D-BE79-4A19-B645-598F175E015F}" type="datetime1">
              <a:rPr lang="en-US" smtClean="0"/>
              <a:pPr/>
              <a:t>2/21/2024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38342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98F19D-4B03-4AC2-828C-2743B808212A}" type="datetime1">
              <a:rPr lang="en-US" smtClean="0"/>
              <a:pPr/>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10870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0FE9A53-7280-4D85-8854-143A94FB4A17}" type="datetime1">
              <a:rPr lang="en-US" smtClean="0"/>
              <a:pPr/>
              <a:t>2/21/2024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 xmlns:p14="http://schemas.microsoft.com/office/powerpoint/2010/main" val="13121309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www.peoplematters.in/blog/culture/high-time-for-hr-to-think-positive-1376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dadad.com/communication/communication-skills/active-listening/active-listen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r"/>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1EFB05B-A693-DBC3-6F45-385EC9C546E9}"/>
              </a:ext>
            </a:extLst>
          </p:cNvPr>
          <p:cNvSpPr/>
          <p:nvPr/>
        </p:nvSpPr>
        <p:spPr>
          <a:xfrm>
            <a:off x="557079" y="1394029"/>
            <a:ext cx="1107784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Positive self-reference during Interview</a:t>
            </a:r>
          </a:p>
        </p:txBody>
      </p:sp>
      <p:pic>
        <p:nvPicPr>
          <p:cNvPr id="8" name="Picture 7">
            <a:extLst>
              <a:ext uri="{FF2B5EF4-FFF2-40B4-BE49-F238E27FC236}">
                <a16:creationId xmlns="" xmlns:a16="http://schemas.microsoft.com/office/drawing/2014/main" id="{9FCF88A7-735F-ECC2-7E55-1A24FC34AAD7}"/>
              </a:ext>
            </a:extLst>
          </p:cNvPr>
          <p:cNvPicPr>
            <a:picLocks noChangeAspect="1"/>
          </p:cNvPicPr>
          <p:nvPr/>
        </p:nvPicPr>
        <p:blipFill>
          <a:blip r:embed="rId4">
            <a:extLst>
              <a:ext uri="{BEBA8EAE-BF5A-486C-A8C5-ECC9F3942E4B}">
                <a14:imgProps xmlns="" xmlns:a14="http://schemas.microsoft.com/office/drawing/2010/main">
                  <a14:imgLayer r:embed="rId5">
                    <a14:imgEffect>
                      <a14:saturation sat="0"/>
                    </a14:imgEffect>
                  </a14:imgLayer>
                </a14:imgProps>
              </a:ext>
            </a:extLst>
          </a:blip>
          <a:stretch>
            <a:fillRect/>
          </a:stretch>
        </p:blipFill>
        <p:spPr>
          <a:xfrm>
            <a:off x="685800" y="3160059"/>
            <a:ext cx="2958354" cy="3185008"/>
          </a:xfrm>
          <a:prstGeom prst="rect">
            <a:avLst/>
          </a:prstGeom>
        </p:spPr>
      </p:pic>
      <p:sp>
        <p:nvSpPr>
          <p:cNvPr id="9" name="Rectangle 8">
            <a:extLst>
              <a:ext uri="{FF2B5EF4-FFF2-40B4-BE49-F238E27FC236}">
                <a16:creationId xmlns="" xmlns:a16="http://schemas.microsoft.com/office/drawing/2014/main" id="{B270C56B-5826-8A85-BFF2-CA8D1C3A6878}"/>
              </a:ext>
            </a:extLst>
          </p:cNvPr>
          <p:cNvSpPr/>
          <p:nvPr/>
        </p:nvSpPr>
        <p:spPr>
          <a:xfrm>
            <a:off x="3815676" y="4405881"/>
            <a:ext cx="7164141" cy="1815882"/>
          </a:xfrm>
          <a:prstGeom prst="rect">
            <a:avLst/>
          </a:prstGeom>
          <a:noFill/>
        </p:spPr>
        <p:txBody>
          <a:bodyPr wrap="none" lIns="91440" tIns="45720" rIns="91440" bIns="45720">
            <a:spAutoFit/>
          </a:bodyPr>
          <a:lstStyle/>
          <a:p>
            <a:pPr algn="just"/>
            <a:r>
              <a:rPr lang="en-US" sz="2800" dirty="0">
                <a:ln w="0"/>
                <a:solidFill>
                  <a:schemeClr val="bg1"/>
                </a:solidFill>
                <a:latin typeface="Bahnschrift" panose="020B0502040204020203" pitchFamily="34" charset="0"/>
              </a:rPr>
              <a:t>Name-Vaishali</a:t>
            </a:r>
          </a:p>
          <a:p>
            <a:pPr algn="just"/>
            <a:r>
              <a:rPr lang="en-US" sz="2800" cap="none" spc="0" dirty="0">
                <a:ln w="0"/>
                <a:solidFill>
                  <a:schemeClr val="bg1"/>
                </a:solidFill>
                <a:latin typeface="Bahnschrift" panose="020B0502040204020203" pitchFamily="34" charset="0"/>
              </a:rPr>
              <a:t>Course-MSc 1</a:t>
            </a:r>
            <a:r>
              <a:rPr lang="en-US" sz="2800" cap="none" spc="0" baseline="30000" dirty="0">
                <a:ln w="0"/>
                <a:solidFill>
                  <a:schemeClr val="bg1"/>
                </a:solidFill>
                <a:latin typeface="Bahnschrift" panose="020B0502040204020203" pitchFamily="34" charset="0"/>
              </a:rPr>
              <a:t>st</a:t>
            </a:r>
            <a:r>
              <a:rPr lang="en-US" sz="2800" cap="none" spc="0" dirty="0">
                <a:ln w="0"/>
                <a:solidFill>
                  <a:schemeClr val="bg1"/>
                </a:solidFill>
                <a:latin typeface="Bahnschrift" panose="020B0502040204020203" pitchFamily="34" charset="0"/>
              </a:rPr>
              <a:t> </a:t>
            </a:r>
            <a:r>
              <a:rPr lang="en-US" sz="2800" dirty="0">
                <a:ln w="0"/>
                <a:solidFill>
                  <a:schemeClr val="bg1"/>
                </a:solidFill>
                <a:latin typeface="Bahnschrift" panose="020B0502040204020203" pitchFamily="34" charset="0"/>
              </a:rPr>
              <a:t>Sem</a:t>
            </a:r>
          </a:p>
          <a:p>
            <a:pPr algn="just"/>
            <a:r>
              <a:rPr lang="en-US" sz="2800" cap="none" spc="0" dirty="0">
                <a:ln w="0"/>
                <a:solidFill>
                  <a:schemeClr val="bg1"/>
                </a:solidFill>
                <a:latin typeface="Bahnschrift" panose="020B0502040204020203" pitchFamily="34" charset="0"/>
              </a:rPr>
              <a:t>SUBJECT</a:t>
            </a:r>
            <a:r>
              <a:rPr lang="en-US" sz="2800" dirty="0">
                <a:ln w="0"/>
                <a:solidFill>
                  <a:schemeClr val="bg1"/>
                </a:solidFill>
                <a:latin typeface="Bahnschrift" panose="020B0502040204020203" pitchFamily="34" charset="0"/>
              </a:rPr>
              <a:t> – CS-401 COMMUNICATION SKILL</a:t>
            </a:r>
            <a:endParaRPr lang="en-US" sz="2800" cap="none" spc="0" dirty="0">
              <a:ln w="0"/>
              <a:solidFill>
                <a:schemeClr val="bg1"/>
              </a:solidFill>
              <a:latin typeface="Bahnschrift" panose="020B0502040204020203" pitchFamily="34" charset="0"/>
            </a:endParaRPr>
          </a:p>
          <a:p>
            <a:pPr algn="just"/>
            <a:r>
              <a:rPr lang="en-US" sz="2800" dirty="0">
                <a:ln w="0"/>
                <a:solidFill>
                  <a:schemeClr val="bg1"/>
                </a:solidFill>
                <a:latin typeface="Bahnschrift" panose="020B0502040204020203" pitchFamily="34" charset="0"/>
              </a:rPr>
              <a:t>ROLL NO. – 23419CMP029</a:t>
            </a:r>
            <a:endParaRPr lang="en-US" sz="2800" cap="none" spc="0" dirty="0">
              <a:ln w="0"/>
              <a:solidFill>
                <a:schemeClr val="bg1"/>
              </a:solidFill>
              <a:effectLst>
                <a:outerShdw blurRad="38100" dist="25400" dir="5400000" algn="ctr" rotWithShape="0">
                  <a:srgbClr val="6E747A">
                    <a:alpha val="43000"/>
                  </a:srgbClr>
                </a:outerShdw>
              </a:effectLst>
              <a:latin typeface="Bahnschrift" panose="020B0502040204020203" pitchFamily="34" charset="0"/>
            </a:endParaRPr>
          </a:p>
        </p:txBody>
      </p:sp>
      <p:sp>
        <p:nvSpPr>
          <p:cNvPr id="10" name="Rectangle 9">
            <a:extLst>
              <a:ext uri="{FF2B5EF4-FFF2-40B4-BE49-F238E27FC236}">
                <a16:creationId xmlns="" xmlns:a16="http://schemas.microsoft.com/office/drawing/2014/main" id="{41E5BD64-9BF3-66D4-12A4-5328CDA7798A}"/>
              </a:ext>
            </a:extLst>
          </p:cNvPr>
          <p:cNvSpPr/>
          <p:nvPr/>
        </p:nvSpPr>
        <p:spPr>
          <a:xfrm>
            <a:off x="3644154" y="3703031"/>
            <a:ext cx="7335663" cy="523220"/>
          </a:xfrm>
          <a:prstGeom prst="rect">
            <a:avLst/>
          </a:prstGeom>
          <a:noFill/>
        </p:spPr>
        <p:txBody>
          <a:bodyPr wrap="none" lIns="91440" tIns="45720" rIns="91440" bIns="45720">
            <a:spAutoFit/>
          </a:bodyPr>
          <a:lstStyle/>
          <a:p>
            <a:pPr algn="ctr"/>
            <a:r>
              <a:rPr lang="en-US" sz="2800" b="0" cap="none" spc="0" dirty="0">
                <a:ln w="0"/>
                <a:solidFill>
                  <a:schemeClr val="bg1"/>
                </a:solidFill>
                <a:effectLst>
                  <a:outerShdw blurRad="38100" dist="25400" dir="5400000" algn="ctr" rotWithShape="0">
                    <a:srgbClr val="6E747A">
                      <a:alpha val="43000"/>
                    </a:srgbClr>
                  </a:outerShdw>
                </a:effectLst>
                <a:latin typeface="Arial Black" panose="020B0A04020102020204" pitchFamily="34" charset="0"/>
              </a:rPr>
              <a:t> COMPUTER SCIENCE DEPARTMENT</a:t>
            </a:r>
          </a:p>
        </p:txBody>
      </p:sp>
    </p:spTree>
    <p:custDataLst>
      <p:tags r:id="rId1"/>
    </p:custDataLst>
    <p:extLst>
      <p:ext uri="{BB962C8B-B14F-4D97-AF65-F5344CB8AC3E}">
        <p14:creationId xmlns="" xmlns:p14="http://schemas.microsoft.com/office/powerpoint/2010/main" val="2382938524"/>
      </p:ext>
    </p:extLst>
  </p:cSld>
  <p:clrMapOvr>
    <a:masterClrMapping/>
  </p:clrMapOvr>
  <mc:AlternateContent xmlns:mc="http://schemas.openxmlformats.org/markup-compatibility/2006">
    <mc:Choice xmlns="" xmlns:p14="http://schemas.microsoft.com/office/powerpoint/2010/main" Requires="p14">
      <p:transition spd="slow" p14:dur="2000" advTm="25862"/>
    </mc:Choice>
    <mc:Fallback>
      <p:transition spd="slow" advTm="258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5E0260-724E-E3DD-69FB-92EB8D5FD8E2}"/>
              </a:ext>
            </a:extLst>
          </p:cNvPr>
          <p:cNvSpPr>
            <a:spLocks noGrp="1"/>
          </p:cNvSpPr>
          <p:nvPr>
            <p:ph type="title"/>
          </p:nvPr>
        </p:nvSpPr>
        <p:spPr>
          <a:xfrm>
            <a:off x="581192" y="866774"/>
            <a:ext cx="11029616" cy="849181"/>
          </a:xfrm>
        </p:spPr>
        <p:txBody>
          <a:bodyPr>
            <a:normAutofit fontScale="90000"/>
          </a:bodyPr>
          <a:lstStyle/>
          <a:p>
            <a:r>
              <a:rPr lang="en-US" sz="5400" dirty="0"/>
              <a:t>Why it is important:-</a:t>
            </a:r>
            <a:endParaRPr lang="en-IN" sz="5400" dirty="0"/>
          </a:p>
        </p:txBody>
      </p:sp>
      <p:sp>
        <p:nvSpPr>
          <p:cNvPr id="3" name="Content Placeholder 2">
            <a:extLst>
              <a:ext uri="{FF2B5EF4-FFF2-40B4-BE49-F238E27FC236}">
                <a16:creationId xmlns="" xmlns:a16="http://schemas.microsoft.com/office/drawing/2014/main" id="{B71E3C1E-597B-5F36-B7D3-DE7E448FFFDB}"/>
              </a:ext>
            </a:extLst>
          </p:cNvPr>
          <p:cNvSpPr>
            <a:spLocks noGrp="1"/>
          </p:cNvSpPr>
          <p:nvPr>
            <p:ph idx="1"/>
          </p:nvPr>
        </p:nvSpPr>
        <p:spPr>
          <a:xfrm>
            <a:off x="581192" y="2305050"/>
            <a:ext cx="11029615" cy="3850793"/>
          </a:xfrm>
          <a:blipFill>
            <a:blip r:embed="rId2"/>
            <a:tile tx="0" ty="0" sx="100000" sy="100000" flip="none" algn="tl"/>
          </a:blipFill>
        </p:spPr>
        <p:txBody>
          <a:bodyPr>
            <a:noAutofit/>
          </a:bodyPr>
          <a:lstStyle/>
          <a:p>
            <a:pPr marL="0" indent="0">
              <a:lnSpc>
                <a:spcPct val="150000"/>
              </a:lnSpc>
              <a:buNone/>
            </a:pPr>
            <a:r>
              <a:rPr lang="en-US" sz="2400" dirty="0"/>
              <a:t>Positive  self-reference during a job interview is essential. No one wants to hire someone that seems to be measurable or unsure about their  skills .Employers want to hire people that appear upbeat and likely to get along with their bosses ,co-workers and clients. Even if you are well qualified for a position, but your negative attitude can hurt your chances of getting the job, if you freeze during an interview. So at that </a:t>
            </a:r>
            <a:r>
              <a:rPr lang="en-US" sz="2400" dirty="0" smtClean="0"/>
              <a:t>time, there are some tips, that </a:t>
            </a:r>
            <a:r>
              <a:rPr lang="en-US" sz="2400" dirty="0"/>
              <a:t>will help you to stay positive. </a:t>
            </a:r>
            <a:endParaRPr lang="en-IN" sz="2400" dirty="0"/>
          </a:p>
        </p:txBody>
      </p:sp>
    </p:spTree>
    <p:extLst>
      <p:ext uri="{BB962C8B-B14F-4D97-AF65-F5344CB8AC3E}">
        <p14:creationId xmlns="" xmlns:p14="http://schemas.microsoft.com/office/powerpoint/2010/main" val="246055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E145B8-5F4C-8A66-3A00-D01B76D0EB20}"/>
              </a:ext>
            </a:extLst>
          </p:cNvPr>
          <p:cNvSpPr>
            <a:spLocks noGrp="1"/>
          </p:cNvSpPr>
          <p:nvPr>
            <p:ph type="title"/>
          </p:nvPr>
        </p:nvSpPr>
        <p:spPr/>
        <p:txBody>
          <a:bodyPr>
            <a:normAutofit/>
          </a:bodyPr>
          <a:lstStyle/>
          <a:p>
            <a:r>
              <a:rPr lang="en-US" sz="4800" dirty="0"/>
              <a:t>Think positive </a:t>
            </a:r>
            <a:endParaRPr lang="en-IN" sz="4800" dirty="0"/>
          </a:p>
        </p:txBody>
      </p:sp>
      <p:sp>
        <p:nvSpPr>
          <p:cNvPr id="3" name="Content Placeholder 2">
            <a:extLst>
              <a:ext uri="{FF2B5EF4-FFF2-40B4-BE49-F238E27FC236}">
                <a16:creationId xmlns="" xmlns:a16="http://schemas.microsoft.com/office/drawing/2014/main" id="{0FCF4D2B-10E7-426F-3247-EFFBB35236D4}"/>
              </a:ext>
            </a:extLst>
          </p:cNvPr>
          <p:cNvSpPr>
            <a:spLocks noGrp="1"/>
          </p:cNvSpPr>
          <p:nvPr>
            <p:ph idx="1"/>
          </p:nvPr>
        </p:nvSpPr>
        <p:spPr>
          <a:xfrm>
            <a:off x="433274" y="1895474"/>
            <a:ext cx="11029615" cy="3686175"/>
          </a:xfrm>
        </p:spPr>
        <p:txBody>
          <a:bodyPr>
            <a:normAutofit/>
          </a:bodyPr>
          <a:lstStyle/>
          <a:p>
            <a:pPr>
              <a:buFont typeface="Arial" panose="020B0604020202020204" pitchFamily="34" charset="0"/>
              <a:buChar char="•"/>
            </a:pPr>
            <a:r>
              <a:rPr lang="en-US" sz="2800" dirty="0"/>
              <a:t>  </a:t>
            </a:r>
            <a:r>
              <a:rPr lang="en-US" sz="2400" dirty="0"/>
              <a:t>If you go into an interview and think that you won't get the job or that you will not get higher will be measurable. It will be hard for you to convince the employer.</a:t>
            </a:r>
          </a:p>
          <a:p>
            <a:pPr>
              <a:buFont typeface="Arial" panose="020B0604020202020204" pitchFamily="34" charset="0"/>
              <a:buChar char="•"/>
            </a:pPr>
            <a:r>
              <a:rPr lang="en-US" sz="2800" dirty="0"/>
              <a:t> </a:t>
            </a:r>
            <a:r>
              <a:rPr lang="en-US" sz="2400" dirty="0"/>
              <a:t>Hopefully once you are involved in a conversation with your interviewer. You will hit your stride and answer the questions with confidence </a:t>
            </a:r>
            <a:r>
              <a:rPr lang="en-US" sz="2800" dirty="0"/>
              <a:t>.</a:t>
            </a:r>
            <a:endParaRPr lang="en-IN" sz="2800" dirty="0"/>
          </a:p>
        </p:txBody>
      </p:sp>
      <p:sp>
        <p:nvSpPr>
          <p:cNvPr id="4" name="Footer Placeholder 3">
            <a:extLst>
              <a:ext uri="{FF2B5EF4-FFF2-40B4-BE49-F238E27FC236}">
                <a16:creationId xmlns="" xmlns:a16="http://schemas.microsoft.com/office/drawing/2014/main" id="{8E4317BE-A09A-27AF-807F-A2A595EBE0F3}"/>
              </a:ext>
            </a:extLst>
          </p:cNvPr>
          <p:cNvSpPr>
            <a:spLocks noGrp="1"/>
          </p:cNvSpPr>
          <p:nvPr>
            <p:ph type="ftr" sz="quarter" idx="11"/>
          </p:nvPr>
        </p:nvSpPr>
        <p:spPr>
          <a:xfrm>
            <a:off x="0" y="6555240"/>
            <a:ext cx="4968256" cy="365125"/>
          </a:xfrm>
        </p:spPr>
        <p:txBody>
          <a:bodyPr/>
          <a:lstStyle/>
          <a:p>
            <a:endParaRPr lang="en-US" sz="1200" dirty="0"/>
          </a:p>
        </p:txBody>
      </p:sp>
      <p:pic>
        <p:nvPicPr>
          <p:cNvPr id="5" name="Picture 4">
            <a:extLst>
              <a:ext uri="{FF2B5EF4-FFF2-40B4-BE49-F238E27FC236}">
                <a16:creationId xmlns="" xmlns:a16="http://schemas.microsoft.com/office/drawing/2014/main" id="{35011272-69A9-E8CB-6396-9FD8CD3EA26A}"/>
              </a:ext>
            </a:extLst>
          </p:cNvPr>
          <p:cNvPicPr>
            <a:picLocks noChangeAspect="1"/>
          </p:cNvPicPr>
          <p:nvPr/>
        </p:nvPicPr>
        <p:blipFill>
          <a:blip r:embed="rId2">
            <a:extLst>
              <a:ext uri="{BEBA8EAE-BF5A-486C-A8C5-ECC9F3942E4B}">
                <a14:imgProps xmlns="" xmlns:a14="http://schemas.microsoft.com/office/drawing/2010/main">
                  <a14:imgLayer r:embed="rId3">
                    <a14:imgEffect>
                      <a14:backgroundRemoval t="570" b="94587" l="9936" r="89904">
                        <a14:foregroundMark x1="43109" y1="79772" x2="53846" y2="86325"/>
                        <a14:foregroundMark x1="53846" y1="86325" x2="54647" y2="80912"/>
                        <a14:foregroundMark x1="50160" y1="8547" x2="51282" y2="28205"/>
                        <a14:foregroundMark x1="54809" y1="12536" x2="40385" y2="8262"/>
                        <a14:foregroundMark x1="58653" y1="13675" x2="54809" y2="12536"/>
                        <a14:foregroundMark x1="60577" y1="14245" x2="58653" y2="13675"/>
                        <a14:foregroundMark x1="52259" y1="708" x2="48237" y2="4558"/>
                        <a14:foregroundMark x1="38782" y1="91168" x2="50481" y2="90028"/>
                        <a14:foregroundMark x1="50481" y1="90028" x2="59135" y2="90883"/>
                        <a14:foregroundMark x1="59135" y1="90883" x2="60577" y2="89459"/>
                        <a14:foregroundMark x1="60256" y1="27920" x2="63622" y2="30769"/>
                        <a14:foregroundMark x1="39957" y1="34089" x2="40385" y2="40741"/>
                        <a14:foregroundMark x1="64583" y1="92593" x2="51603" y2="97151"/>
                        <a14:foregroundMark x1="51603" y1="97151" x2="39583" y2="94587"/>
                        <a14:foregroundMark x1="39583" y1="94587" x2="36378" y2="91168"/>
                        <a14:foregroundMark x1="49038" y1="21937" x2="47978" y2="22235"/>
                        <a14:foregroundMark x1="33711" y1="38512" x2="32692" y2="46439"/>
                        <a14:foregroundMark x1="55769" y1="22222" x2="55609" y2="21937"/>
                        <a14:foregroundMark x1="56090" y1="22792" x2="55769" y2="22222"/>
                        <a14:foregroundMark x1="56250" y1="23077" x2="56090" y2="22792"/>
                        <a14:foregroundMark x1="37660" y1="31909" x2="37660" y2="31909"/>
                        <a14:foregroundMark x1="37660" y1="31909" x2="37660" y2="31909"/>
                        <a14:foregroundMark x1="35256" y1="36752" x2="35256" y2="36752"/>
                        <a14:foregroundMark x1="35256" y1="36752" x2="38622" y2="29915"/>
                        <a14:foregroundMark x1="41299" y1="26781" x2="39744" y2="27350"/>
                        <a14:foregroundMark x1="42119" y1="26481" x2="41299" y2="26781"/>
                        <a14:foregroundMark x1="38301" y1="29915" x2="34455" y2="39601"/>
                        <a14:foregroundMark x1="44745" y1="21476" x2="44597" y2="21502"/>
                        <a14:foregroundMark x1="38782" y1="28205" x2="38782" y2="28205"/>
                        <a14:foregroundMark x1="39103" y1="28205" x2="39103" y2="28205"/>
                        <a14:foregroundMark x1="39103" y1="28205" x2="39103" y2="28205"/>
                        <a14:foregroundMark x1="39103" y1="28205" x2="39103" y2="28205"/>
                        <a14:foregroundMark x1="39103" y1="28205" x2="39103" y2="28205"/>
                        <a14:foregroundMark x1="39744" y1="28205" x2="37981" y2="28205"/>
                        <a14:backgroundMark x1="45353" y1="20228" x2="44584" y2="19359"/>
                        <a14:backgroundMark x1="39116" y1="25823" x2="38957" y2="26008"/>
                        <a14:backgroundMark x1="45759" y1="22432" x2="48077" y2="21937"/>
                        <a14:backgroundMark x1="39661" y1="27151" x2="39494" y2="27510"/>
                        <a14:backgroundMark x1="53045" y1="1425" x2="52083" y2="0"/>
                        <a14:backgroundMark x1="60737" y1="13675" x2="60737" y2="13675"/>
                        <a14:backgroundMark x1="60577" y1="15100" x2="60577" y2="15100"/>
                        <a14:backgroundMark x1="60737" y1="14245" x2="60737" y2="14245"/>
                        <a14:backgroundMark x1="55769" y1="12536" x2="55769" y2="12536"/>
                        <a14:backgroundMark x1="55769" y1="21368" x2="55769" y2="21368"/>
                        <a14:backgroundMark x1="55769" y1="21368" x2="55769" y2="21368"/>
                        <a14:backgroundMark x1="55288" y1="22222" x2="55288" y2="22222"/>
                        <a14:backgroundMark x1="55288" y1="22792" x2="55288" y2="22792"/>
                        <a14:backgroundMark x1="55609" y1="22222" x2="55609" y2="22222"/>
                        <a14:backgroundMark x1="55609" y1="22222" x2="55609" y2="22222"/>
                        <a14:backgroundMark x1="55609" y1="22222" x2="55609" y2="22222"/>
                        <a14:backgroundMark x1="55609" y1="22222" x2="55609" y2="22222"/>
                        <a14:backgroundMark x1="44391" y1="21083" x2="40865" y2="23932"/>
                        <a14:backgroundMark x1="46474" y1="22222" x2="44712" y2="21368"/>
                        <a14:backgroundMark x1="40865" y1="26781" x2="40865" y2="26781"/>
                        <a14:backgroundMark x1="38141" y1="27920" x2="38141" y2="27920"/>
                        <a14:backgroundMark x1="38141" y1="27920" x2="38141" y2="27920"/>
                        <a14:backgroundMark x1="39904" y1="27350" x2="39904" y2="27350"/>
                        <a14:backgroundMark x1="41346" y1="25356" x2="41346" y2="25356"/>
                      </a14:backgroundRemoval>
                    </a14:imgEffect>
                  </a14:imgLayer>
                </a14:imgProps>
              </a:ext>
              <a:ext uri="{837473B0-CC2E-450A-ABE3-18F120FF3D39}">
                <a1611:picAttrSrcUrl xmlns="" xmlns:a1611="http://schemas.microsoft.com/office/drawing/2016/11/main" r:id="rId4"/>
              </a:ext>
            </a:extLst>
          </a:blip>
          <a:stretch>
            <a:fillRect/>
          </a:stretch>
        </p:blipFill>
        <p:spPr>
          <a:xfrm>
            <a:off x="8296835" y="4289311"/>
            <a:ext cx="4147690" cy="2333076"/>
          </a:xfrm>
          <a:prstGeom prst="rect">
            <a:avLst/>
          </a:prstGeom>
        </p:spPr>
      </p:pic>
      <p:sp>
        <p:nvSpPr>
          <p:cNvPr id="6" name="TextBox 5">
            <a:extLst>
              <a:ext uri="{FF2B5EF4-FFF2-40B4-BE49-F238E27FC236}">
                <a16:creationId xmlns="" xmlns:a16="http://schemas.microsoft.com/office/drawing/2014/main" id="{6E6B2649-8E7A-3DA3-871F-398F15F75DC8}"/>
              </a:ext>
            </a:extLst>
          </p:cNvPr>
          <p:cNvSpPr txBox="1"/>
          <p:nvPr/>
        </p:nvSpPr>
        <p:spPr>
          <a:xfrm>
            <a:off x="8988631" y="6622387"/>
            <a:ext cx="5943600" cy="230832"/>
          </a:xfrm>
          <a:prstGeom prst="rect">
            <a:avLst/>
          </a:prstGeom>
          <a:noFill/>
        </p:spPr>
        <p:txBody>
          <a:bodyPr wrap="square" rtlCol="0">
            <a:spAutoFit/>
          </a:bodyPr>
          <a:lstStyle/>
          <a:p>
            <a:r>
              <a:rPr lang="en-IN" sz="900" dirty="0">
                <a:hlinkClick r:id="rId4" tooltip="https://www.peoplematters.in/blog/culture/high-time-for-hr-to-think-positive-13769"/>
              </a:rPr>
              <a:t>This Photo</a:t>
            </a:r>
            <a:r>
              <a:rPr lang="en-IN" sz="900" dirty="0"/>
              <a:t> by Unknown Author is licensed under </a:t>
            </a:r>
            <a:r>
              <a:rPr lang="en-IN" sz="900" dirty="0">
                <a:hlinkClick r:id="rId5" tooltip="https://creativecommons.org/licenses/by-nc-sa/3.0/"/>
              </a:rPr>
              <a:t>CC BY-SA-NC</a:t>
            </a:r>
            <a:endParaRPr lang="en-IN" sz="900" dirty="0"/>
          </a:p>
        </p:txBody>
      </p:sp>
    </p:spTree>
    <p:extLst>
      <p:ext uri="{BB962C8B-B14F-4D97-AF65-F5344CB8AC3E}">
        <p14:creationId xmlns="" xmlns:p14="http://schemas.microsoft.com/office/powerpoint/2010/main" val="188351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EC142D-9DEC-B100-B990-77FC6FD4EE65}"/>
              </a:ext>
            </a:extLst>
          </p:cNvPr>
          <p:cNvSpPr>
            <a:spLocks noGrp="1"/>
          </p:cNvSpPr>
          <p:nvPr>
            <p:ph type="title"/>
          </p:nvPr>
        </p:nvSpPr>
        <p:spPr/>
        <p:txBody>
          <a:bodyPr>
            <a:normAutofit/>
          </a:bodyPr>
          <a:lstStyle/>
          <a:p>
            <a:r>
              <a:rPr lang="en-US" sz="4800" dirty="0"/>
              <a:t>Grooming</a:t>
            </a:r>
            <a:endParaRPr lang="en-IN" sz="4800" dirty="0"/>
          </a:p>
        </p:txBody>
      </p:sp>
      <p:sp>
        <p:nvSpPr>
          <p:cNvPr id="3" name="Content Placeholder 2">
            <a:extLst>
              <a:ext uri="{FF2B5EF4-FFF2-40B4-BE49-F238E27FC236}">
                <a16:creationId xmlns="" xmlns:a16="http://schemas.microsoft.com/office/drawing/2014/main" id="{5E1BAEC7-B1BB-687D-D9DF-3816936F384E}"/>
              </a:ext>
            </a:extLst>
          </p:cNvPr>
          <p:cNvSpPr>
            <a:spLocks noGrp="1"/>
          </p:cNvSpPr>
          <p:nvPr>
            <p:ph idx="1"/>
          </p:nvPr>
        </p:nvSpPr>
        <p:spPr>
          <a:xfrm>
            <a:off x="439270" y="702156"/>
            <a:ext cx="11610808" cy="3678303"/>
          </a:xfrm>
        </p:spPr>
        <p:txBody>
          <a:bodyPr>
            <a:normAutofit/>
          </a:bodyPr>
          <a:lstStyle/>
          <a:p>
            <a:pPr marL="0" indent="0">
              <a:buNone/>
            </a:pPr>
            <a:r>
              <a:rPr lang="en-US" sz="2400" dirty="0"/>
              <a:t>When you look good you feel good, keep this in mind when selecting your interview outfit. knowing you look your best may improve how you feel .</a:t>
            </a:r>
            <a:endParaRPr lang="en-IN" sz="2400" dirty="0"/>
          </a:p>
        </p:txBody>
      </p:sp>
      <p:sp>
        <p:nvSpPr>
          <p:cNvPr id="5" name="Footer Placeholder 3">
            <a:extLst>
              <a:ext uri="{FF2B5EF4-FFF2-40B4-BE49-F238E27FC236}">
                <a16:creationId xmlns="" xmlns:a16="http://schemas.microsoft.com/office/drawing/2014/main" id="{8BA0C6EB-0543-CE7F-568C-A051C66D4848}"/>
              </a:ext>
            </a:extLst>
          </p:cNvPr>
          <p:cNvSpPr>
            <a:spLocks noGrp="1"/>
          </p:cNvSpPr>
          <p:nvPr>
            <p:ph type="ftr" sz="quarter" idx="11"/>
          </p:nvPr>
        </p:nvSpPr>
        <p:spPr>
          <a:xfrm>
            <a:off x="0" y="6661990"/>
            <a:ext cx="4968256" cy="365125"/>
          </a:xfrm>
        </p:spPr>
        <p:txBody>
          <a:bodyPr/>
          <a:lstStyle/>
          <a:p>
            <a:endParaRPr lang="en-US" sz="1200" dirty="0"/>
          </a:p>
          <a:p>
            <a:endParaRPr lang="en-US" sz="1200" dirty="0"/>
          </a:p>
        </p:txBody>
      </p:sp>
      <p:sp>
        <p:nvSpPr>
          <p:cNvPr id="6" name="Rectangle 5">
            <a:extLst>
              <a:ext uri="{FF2B5EF4-FFF2-40B4-BE49-F238E27FC236}">
                <a16:creationId xmlns="" xmlns:a16="http://schemas.microsoft.com/office/drawing/2014/main" id="{AD76AD30-93AF-DBE6-4835-F2C6E96CE3E2}"/>
              </a:ext>
            </a:extLst>
          </p:cNvPr>
          <p:cNvSpPr/>
          <p:nvPr/>
        </p:nvSpPr>
        <p:spPr>
          <a:xfrm>
            <a:off x="439272" y="3213847"/>
            <a:ext cx="11313458" cy="1344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 xmlns:a16="http://schemas.microsoft.com/office/drawing/2014/main" id="{82C10897-026C-6F91-AB3E-351C3F10EB6E}"/>
              </a:ext>
            </a:extLst>
          </p:cNvPr>
          <p:cNvSpPr/>
          <p:nvPr/>
        </p:nvSpPr>
        <p:spPr>
          <a:xfrm>
            <a:off x="581192" y="3451094"/>
            <a:ext cx="6681316"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25400" dir="5400000" algn="ctr" rotWithShape="0">
                    <a:srgbClr val="6E747A">
                      <a:alpha val="43000"/>
                    </a:srgbClr>
                  </a:outerShdw>
                </a:effectLst>
              </a:rPr>
              <a:t>SMILE AND BE FRIENDLY</a:t>
            </a:r>
            <a:endParaRPr lang="en-US" sz="4800" b="0" cap="none" spc="0" dirty="0">
              <a:ln w="0"/>
              <a:solidFill>
                <a:schemeClr val="bg1"/>
              </a:solidFill>
              <a:effectLst>
                <a:outerShdw blurRad="38100" dist="25400" dir="5400000" algn="ctr" rotWithShape="0">
                  <a:srgbClr val="6E747A">
                    <a:alpha val="43000"/>
                  </a:srgbClr>
                </a:outerShdw>
              </a:effectLst>
            </a:endParaRPr>
          </a:p>
        </p:txBody>
      </p:sp>
      <p:sp>
        <p:nvSpPr>
          <p:cNvPr id="8" name="Content Placeholder 2">
            <a:extLst>
              <a:ext uri="{FF2B5EF4-FFF2-40B4-BE49-F238E27FC236}">
                <a16:creationId xmlns="" xmlns:a16="http://schemas.microsoft.com/office/drawing/2014/main" id="{C57B6D5C-85BB-BAE6-CAEB-CF6C6A318A55}"/>
              </a:ext>
            </a:extLst>
          </p:cNvPr>
          <p:cNvSpPr txBox="1">
            <a:spLocks/>
          </p:cNvSpPr>
          <p:nvPr/>
        </p:nvSpPr>
        <p:spPr>
          <a:xfrm>
            <a:off x="290596" y="4038600"/>
            <a:ext cx="11610808" cy="317652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Arial" panose="020B0604020202020204" pitchFamily="34" charset="0"/>
              <a:buChar char="•"/>
            </a:pPr>
            <a:r>
              <a:rPr lang="en-US" sz="2400" dirty="0"/>
              <a:t>smile, even when you are not feeling happy can actually brighten your mode.</a:t>
            </a:r>
          </a:p>
          <a:p>
            <a:pPr>
              <a:buFont typeface="Arial" panose="020B0604020202020204" pitchFamily="34" charset="0"/>
              <a:buChar char="•"/>
            </a:pPr>
            <a:r>
              <a:rPr lang="en-US" sz="2400" dirty="0"/>
              <a:t>So even if you are feeling  bad , go out of the office with a smile, it will put  you and as well as interviewer in a good mode. </a:t>
            </a:r>
            <a:endParaRPr lang="en-IN" sz="2400" dirty="0"/>
          </a:p>
        </p:txBody>
      </p:sp>
    </p:spTree>
    <p:extLst>
      <p:ext uri="{BB962C8B-B14F-4D97-AF65-F5344CB8AC3E}">
        <p14:creationId xmlns="" xmlns:p14="http://schemas.microsoft.com/office/powerpoint/2010/main" val="25921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5"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5A243C-F497-E1ED-7401-BD53953AF69A}"/>
              </a:ext>
            </a:extLst>
          </p:cNvPr>
          <p:cNvSpPr>
            <a:spLocks noGrp="1"/>
          </p:cNvSpPr>
          <p:nvPr>
            <p:ph type="title"/>
          </p:nvPr>
        </p:nvSpPr>
        <p:spPr/>
        <p:txBody>
          <a:bodyPr>
            <a:normAutofit/>
          </a:bodyPr>
          <a:lstStyle/>
          <a:p>
            <a:r>
              <a:rPr lang="en-US" sz="4800" dirty="0"/>
              <a:t>Sit-up straight</a:t>
            </a:r>
            <a:endParaRPr lang="en-IN" sz="4800" dirty="0"/>
          </a:p>
        </p:txBody>
      </p:sp>
      <p:sp>
        <p:nvSpPr>
          <p:cNvPr id="3" name="Content Placeholder 2">
            <a:extLst>
              <a:ext uri="{FF2B5EF4-FFF2-40B4-BE49-F238E27FC236}">
                <a16:creationId xmlns="" xmlns:a16="http://schemas.microsoft.com/office/drawing/2014/main" id="{0809B791-74B8-985F-7666-6EE4B8029527}"/>
              </a:ext>
            </a:extLst>
          </p:cNvPr>
          <p:cNvSpPr>
            <a:spLocks noGrp="1"/>
          </p:cNvSpPr>
          <p:nvPr>
            <p:ph idx="1"/>
          </p:nvPr>
        </p:nvSpPr>
        <p:spPr>
          <a:xfrm>
            <a:off x="344973" y="2076450"/>
            <a:ext cx="11599377" cy="3981450"/>
          </a:xfrm>
        </p:spPr>
        <p:txBody>
          <a:bodyPr>
            <a:noAutofit/>
          </a:bodyPr>
          <a:lstStyle/>
          <a:p>
            <a:pPr>
              <a:buFont typeface="Arial" panose="020B0604020202020204" pitchFamily="34" charset="0"/>
              <a:buChar char="•"/>
            </a:pPr>
            <a:r>
              <a:rPr lang="en-US" sz="2800" dirty="0"/>
              <a:t>Your posture can make you look negative. Posture is important nonverbal form of communication that conveys how you feel about yourself.  Seriously sit up straight and face the interview with your shoulders back. Look the interview in the eye and never mumble. If you avoid eye contact or turn your body away from the interviewer. You may come across as pathetic or lacking in confidence . instead sit straight with your shoulders back and looked at the employer eye, I think this poster will make you appear confident even before you say a word.</a:t>
            </a:r>
            <a:endParaRPr lang="en-IN" sz="2800" dirty="0"/>
          </a:p>
        </p:txBody>
      </p:sp>
      <p:sp>
        <p:nvSpPr>
          <p:cNvPr id="5" name="Footer Placeholder 3">
            <a:extLst>
              <a:ext uri="{FF2B5EF4-FFF2-40B4-BE49-F238E27FC236}">
                <a16:creationId xmlns="" xmlns:a16="http://schemas.microsoft.com/office/drawing/2014/main" id="{F3A0F0A7-260E-DE0A-CCBE-A6A5012023C4}"/>
              </a:ext>
            </a:extLst>
          </p:cNvPr>
          <p:cNvSpPr>
            <a:spLocks noGrp="1"/>
          </p:cNvSpPr>
          <p:nvPr>
            <p:ph type="ftr" sz="quarter" idx="11"/>
          </p:nvPr>
        </p:nvSpPr>
        <p:spPr>
          <a:xfrm>
            <a:off x="0" y="6661990"/>
            <a:ext cx="4968256" cy="365125"/>
          </a:xfrm>
        </p:spPr>
        <p:txBody>
          <a:bodyPr/>
          <a:lstStyle/>
          <a:p>
            <a:endParaRPr lang="en-US" sz="1200" dirty="0"/>
          </a:p>
          <a:p>
            <a:endParaRPr lang="en-US" sz="1200" dirty="0"/>
          </a:p>
        </p:txBody>
      </p:sp>
    </p:spTree>
    <p:extLst>
      <p:ext uri="{BB962C8B-B14F-4D97-AF65-F5344CB8AC3E}">
        <p14:creationId xmlns="" xmlns:p14="http://schemas.microsoft.com/office/powerpoint/2010/main" val="422294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C0AF97-72E7-C0A4-727B-7993D7F8FDEC}"/>
              </a:ext>
            </a:extLst>
          </p:cNvPr>
          <p:cNvSpPr>
            <a:spLocks noGrp="1"/>
          </p:cNvSpPr>
          <p:nvPr>
            <p:ph type="title"/>
          </p:nvPr>
        </p:nvSpPr>
        <p:spPr>
          <a:xfrm>
            <a:off x="358315" y="568212"/>
            <a:ext cx="11029616" cy="1013800"/>
          </a:xfrm>
        </p:spPr>
        <p:txBody>
          <a:bodyPr>
            <a:normAutofit/>
          </a:bodyPr>
          <a:lstStyle/>
          <a:p>
            <a:r>
              <a:rPr lang="en-IN" sz="4800" dirty="0"/>
              <a:t> active listening</a:t>
            </a:r>
          </a:p>
        </p:txBody>
      </p:sp>
      <p:sp>
        <p:nvSpPr>
          <p:cNvPr id="3" name="Content Placeholder 2">
            <a:extLst>
              <a:ext uri="{FF2B5EF4-FFF2-40B4-BE49-F238E27FC236}">
                <a16:creationId xmlns="" xmlns:a16="http://schemas.microsoft.com/office/drawing/2014/main" id="{F3A76BA0-8F95-EF9B-9470-3E6DC8B6B1D7}"/>
              </a:ext>
            </a:extLst>
          </p:cNvPr>
          <p:cNvSpPr>
            <a:spLocks noGrp="1"/>
          </p:cNvSpPr>
          <p:nvPr>
            <p:ph idx="1"/>
          </p:nvPr>
        </p:nvSpPr>
        <p:spPr>
          <a:xfrm>
            <a:off x="358317" y="1792156"/>
            <a:ext cx="7452184" cy="4656269"/>
          </a:xfrm>
        </p:spPr>
        <p:txBody>
          <a:bodyPr>
            <a:normAutofit/>
          </a:bodyPr>
          <a:lstStyle/>
          <a:p>
            <a:pPr marL="0" indent="0">
              <a:lnSpc>
                <a:spcPct val="150000"/>
              </a:lnSpc>
              <a:buNone/>
            </a:pPr>
            <a:r>
              <a:rPr lang="en-US" sz="2400" dirty="0"/>
              <a:t>Practice active listening to make sure you stay focused on the interviewer and understand what he is saying .look in the eye of interviewee, while she is taking half clarifying question and rephrase what she says to ensure your understanding. Active listening demonstrate that you are engaged and interested in the job.</a:t>
            </a:r>
            <a:endParaRPr lang="en-IN" sz="2400" dirty="0"/>
          </a:p>
        </p:txBody>
      </p:sp>
      <p:sp>
        <p:nvSpPr>
          <p:cNvPr id="4" name="Footer Placeholder 3">
            <a:extLst>
              <a:ext uri="{FF2B5EF4-FFF2-40B4-BE49-F238E27FC236}">
                <a16:creationId xmlns="" xmlns:a16="http://schemas.microsoft.com/office/drawing/2014/main" id="{97589175-7170-11B1-1A86-2E1DFC65368B}"/>
              </a:ext>
            </a:extLst>
          </p:cNvPr>
          <p:cNvSpPr>
            <a:spLocks noGrp="1"/>
          </p:cNvSpPr>
          <p:nvPr>
            <p:ph type="ftr" sz="quarter" idx="11"/>
          </p:nvPr>
        </p:nvSpPr>
        <p:spPr>
          <a:xfrm>
            <a:off x="0" y="6661990"/>
            <a:ext cx="4968256" cy="365125"/>
          </a:xfrm>
        </p:spPr>
        <p:txBody>
          <a:bodyPr/>
          <a:lstStyle/>
          <a:p>
            <a:endParaRPr lang="en-US" sz="1200" dirty="0"/>
          </a:p>
        </p:txBody>
      </p:sp>
      <p:pic>
        <p:nvPicPr>
          <p:cNvPr id="5" name="Picture 4">
            <a:extLst>
              <a:ext uri="{FF2B5EF4-FFF2-40B4-BE49-F238E27FC236}">
                <a16:creationId xmlns="" xmlns:a16="http://schemas.microsoft.com/office/drawing/2014/main" id="{93326ABB-7EF3-C6AC-0C31-6341532A0E7B}"/>
              </a:ext>
            </a:extLst>
          </p:cNvPr>
          <p:cNvPicPr>
            <a:picLocks noChangeAspect="1"/>
          </p:cNvPicPr>
          <p:nvPr/>
        </p:nvPicPr>
        <p:blipFill>
          <a:blip r:embed="rId2">
            <a:duotone>
              <a:srgbClr val="4D1434">
                <a:shade val="45000"/>
                <a:satMod val="135000"/>
              </a:srgbClr>
              <a:prstClr val="white"/>
            </a:duotone>
            <a:extLst>
              <a:ext uri="{BEBA8EAE-BF5A-486C-A8C5-ECC9F3942E4B}">
                <a14:imgProps xmlns="" xmlns:a14="http://schemas.microsoft.com/office/drawing/2010/main">
                  <a14:imgLayer r:embed="rId3">
                    <a14:imgEffect>
                      <a14:backgroundRemoval t="9969" b="94229" l="417" r="98403">
                        <a14:foregroundMark x1="17917" y1="40242" x2="26944" y2="42812"/>
                        <a14:foregroundMark x1="15349" y1="39511" x2="17894" y2="40236"/>
                        <a14:foregroundMark x1="26944" y1="42812" x2="28681" y2="50787"/>
                        <a14:foregroundMark x1="27014" y1="36201" x2="23125" y2="67786"/>
                        <a14:foregroundMark x1="23125" y1="67786" x2="27014" y2="64743"/>
                        <a14:foregroundMark x1="11668" y1="46253" x2="9236" y2="48793"/>
                        <a14:foregroundMark x1="14473" y1="43324" x2="13731" y2="44099"/>
                        <a14:foregroundMark x1="17812" y1="39837" x2="15485" y2="42268"/>
                        <a14:foregroundMark x1="23403" y1="33998" x2="17821" y2="39828"/>
                        <a14:foregroundMark x1="9236" y1="48793" x2="13264" y2="61700"/>
                        <a14:foregroundMark x1="10662" y1="67146" x2="6597" y2="75656"/>
                        <a14:foregroundMark x1="11653" y1="65072" x2="11307" y2="65796"/>
                        <a14:foregroundMark x1="13264" y1="61700" x2="11896" y2="64563"/>
                        <a14:foregroundMark x1="10917" y1="83780" x2="16042" y2="80902"/>
                        <a14:foregroundMark x1="5764" y1="86674" x2="8321" y2="85238"/>
                        <a14:foregroundMark x1="21979" y1="57041" x2="25833" y2="41553"/>
                        <a14:foregroundMark x1="20465" y1="63127" x2="20872" y2="61490"/>
                        <a14:foregroundMark x1="16042" y1="80902" x2="19031" y2="68890"/>
                        <a14:foregroundMark x1="25833" y1="41553" x2="27639" y2="44596"/>
                        <a14:foregroundMark x1="31219" y1="53729" x2="31875" y2="57712"/>
                        <a14:foregroundMark x1="27431" y1="30745" x2="30322" y2="48288"/>
                        <a14:foregroundMark x1="16089" y1="33167" x2="13750" y2="31375"/>
                        <a14:foregroundMark x1="16827" y1="33733" x2="16236" y2="33280"/>
                        <a14:foregroundMark x1="28681" y1="42812" x2="19180" y2="35535"/>
                        <a14:foregroundMark x1="13750" y1="31375" x2="9653" y2="42288"/>
                        <a14:foregroundMark x1="15467" y1="53876" x2="16181" y2="55299"/>
                        <a14:foregroundMark x1="9653" y1="42288" x2="11682" y2="46332"/>
                        <a14:foregroundMark x1="13878" y1="67808" x2="12569" y2="74921"/>
                        <a14:foregroundMark x1="14797" y1="62817" x2="14380" y2="65084"/>
                        <a14:foregroundMark x1="16181" y1="55299" x2="15946" y2="56575"/>
                        <a14:foregroundMark x1="21875" y1="52676" x2="27222" y2="41658"/>
                        <a14:foregroundMark x1="27222" y1="41658" x2="38542" y2="48688"/>
                        <a14:foregroundMark x1="38542" y1="48688" x2="67222" y2="44491"/>
                        <a14:foregroundMark x1="67222" y1="44491" x2="83611" y2="55089"/>
                        <a14:foregroundMark x1="83611" y1="55089" x2="87083" y2="53725"/>
                        <a14:foregroundMark x1="87083" y1="53725" x2="31389" y2="40609"/>
                        <a14:foregroundMark x1="31389" y1="40609" x2="16389" y2="43966"/>
                        <a14:foregroundMark x1="16389" y1="43966" x2="13264" y2="66632"/>
                        <a14:foregroundMark x1="13264" y1="66632" x2="39444" y2="71039"/>
                        <a14:foregroundMark x1="39444" y1="71039" x2="59653" y2="68416"/>
                        <a14:foregroundMark x1="59653" y1="68416" x2="76667" y2="76390"/>
                        <a14:foregroundMark x1="76667" y1="76390" x2="90833" y2="74397"/>
                        <a14:foregroundMark x1="90833" y1="74397" x2="91389" y2="67261"/>
                        <a14:foregroundMark x1="93264" y1="53725" x2="91458" y2="39769"/>
                        <a14:foregroundMark x1="91458" y1="39769" x2="74931" y2="30220"/>
                        <a14:foregroundMark x1="74931" y1="30220" x2="61944" y2="45750"/>
                        <a14:foregroundMark x1="61944" y1="45750" x2="82639" y2="71668"/>
                        <a14:foregroundMark x1="70347" y1="33998" x2="85694" y2="22350"/>
                        <a14:foregroundMark x1="85694" y1="22350" x2="80347" y2="62434"/>
                        <a14:foregroundMark x1="80347" y1="62434" x2="77986" y2="69465"/>
                        <a14:foregroundMark x1="85000" y1="33998" x2="77014" y2="29171"/>
                        <a14:foregroundMark x1="77014" y1="29171" x2="67847" y2="36306"/>
                        <a14:foregroundMark x1="67847" y1="36306" x2="67569" y2="36936"/>
                        <a14:foregroundMark x1="68819" y1="29591" x2="90694" y2="33263"/>
                        <a14:foregroundMark x1="88194" y1="28541" x2="69792" y2="26863"/>
                        <a14:foregroundMark x1="69792" y1="26863" x2="64167" y2="31794"/>
                        <a14:foregroundMark x1="67986" y1="25918" x2="85556" y2="24869"/>
                        <a14:foregroundMark x1="85556" y1="24869" x2="97431" y2="34313"/>
                        <a14:foregroundMark x1="97431" y1="34313" x2="78611" y2="50787"/>
                        <a14:foregroundMark x1="81181" y1="21931" x2="68958" y2="26863"/>
                        <a14:foregroundMark x1="68958" y1="26863" x2="87222" y2="20147"/>
                        <a14:foregroundMark x1="87222" y1="20147" x2="93264" y2="45016"/>
                        <a14:foregroundMark x1="91181" y1="34732" x2="78542" y2="22875"/>
                        <a14:foregroundMark x1="78542" y1="22875" x2="63542" y2="24449"/>
                        <a14:foregroundMark x1="24653" y1="32529" x2="7083" y2="34627"/>
                        <a14:foregroundMark x1="7083" y1="34627" x2="18750" y2="25079"/>
                        <a14:foregroundMark x1="18750" y1="25079" x2="30000" y2="25393"/>
                        <a14:foregroundMark x1="30000" y1="25393" x2="24236" y2="40084"/>
                        <a14:foregroundMark x1="24236" y1="40084" x2="6597" y2="58027"/>
                        <a14:foregroundMark x1="6597" y1="58027" x2="14236" y2="65163"/>
                        <a14:foregroundMark x1="14236" y1="65163" x2="7222" y2="82057"/>
                        <a14:foregroundMark x1="7222" y1="82057" x2="22083" y2="77545"/>
                        <a14:foregroundMark x1="22083" y1="77545" x2="13958" y2="47009"/>
                        <a14:foregroundMark x1="13958" y1="47009" x2="17708" y2="26443"/>
                        <a14:foregroundMark x1="17708" y1="26443" x2="10833" y2="43547"/>
                        <a14:foregroundMark x1="10833" y1="43547" x2="19167" y2="38825"/>
                        <a14:foregroundMark x1="19167" y1="38825" x2="17014" y2="44596"/>
                        <a14:foregroundMark x1="20208" y1="31480" x2="29375" y2="44596"/>
                        <a14:foregroundMark x1="29375" y1="44596" x2="14375" y2="49528"/>
                        <a14:foregroundMark x1="14375" y1="49528" x2="31181" y2="40399"/>
                        <a14:foregroundMark x1="31181" y1="40399" x2="18819" y2="57503"/>
                        <a14:foregroundMark x1="18819" y1="57503" x2="24444" y2="37775"/>
                        <a14:foregroundMark x1="24444" y1="37775" x2="13472" y2="69360"/>
                        <a14:foregroundMark x1="13472" y1="69360" x2="31111" y2="37041"/>
                        <a14:foregroundMark x1="31111" y1="37041" x2="10417" y2="63169"/>
                        <a14:foregroundMark x1="10417" y1="63169" x2="33750" y2="58447"/>
                        <a14:foregroundMark x1="33750" y1="58447" x2="10069" y2="75761"/>
                        <a14:foregroundMark x1="10069" y1="75761" x2="25972" y2="76076"/>
                        <a14:foregroundMark x1="25972" y1="76076" x2="10625" y2="84260"/>
                        <a14:foregroundMark x1="10625" y1="84260" x2="15278" y2="73872"/>
                        <a14:foregroundMark x1="15278" y1="73872" x2="3125" y2="90241"/>
                        <a14:foregroundMark x1="3125" y1="90241" x2="19236" y2="61280"/>
                        <a14:foregroundMark x1="19236" y1="61280" x2="31528" y2="87093"/>
                        <a14:foregroundMark x1="31528" y1="87093" x2="32708" y2="85939"/>
                        <a14:foregroundMark x1="49097" y1="48269" x2="41250" y2="42078"/>
                        <a14:foregroundMark x1="41250" y1="42078" x2="6875" y2="39664"/>
                        <a14:foregroundMark x1="6875" y1="39664" x2="13889" y2="22770"/>
                        <a14:foregroundMark x1="13889" y1="22770" x2="23750" y2="22980"/>
                        <a14:foregroundMark x1="23750" y1="22980" x2="35417" y2="46380"/>
                        <a14:foregroundMark x1="35417" y1="46380" x2="38264" y2="91710"/>
                        <a14:foregroundMark x1="38264" y1="91710" x2="38264" y2="91710"/>
                        <a14:foregroundMark x1="38472" y1="67681" x2="39375" y2="23295"/>
                        <a14:foregroundMark x1="39375" y1="23295" x2="31597" y2="14061"/>
                        <a14:foregroundMark x1="31597" y1="14061" x2="23542" y2="15845"/>
                        <a14:foregroundMark x1="23542" y1="15845" x2="7014" y2="47114"/>
                        <a14:foregroundMark x1="7014" y1="47114" x2="6389" y2="23505"/>
                        <a14:foregroundMark x1="6389" y1="23505" x2="13819" y2="30955"/>
                        <a14:foregroundMark x1="13819" y1="30955" x2="13333" y2="48059"/>
                        <a14:foregroundMark x1="13333" y1="48059" x2="3819" y2="61910"/>
                        <a14:foregroundMark x1="3819" y1="61910" x2="764" y2="77335"/>
                        <a14:foregroundMark x1="764" y1="77335" x2="10486" y2="90241"/>
                        <a14:foregroundMark x1="10486" y1="90241" x2="24097" y2="87618"/>
                        <a14:foregroundMark x1="24097" y1="87618" x2="28056" y2="84785"/>
                        <a14:foregroundMark x1="88194" y1="73137" x2="70903" y2="74921"/>
                        <a14:foregroundMark x1="70903" y1="74921" x2="84514" y2="81742"/>
                        <a14:foregroundMark x1="84514" y1="81742" x2="91806" y2="76390"/>
                        <a14:foregroundMark x1="92222" y1="76390" x2="82431" y2="92445"/>
                        <a14:foregroundMark x1="82431" y1="92445" x2="85208" y2="79014"/>
                        <a14:foregroundMark x1="93889" y1="73452" x2="99097" y2="89507"/>
                        <a14:foregroundMark x1="99097" y1="89507" x2="90694" y2="94858"/>
                        <a14:foregroundMark x1="90694" y1="94858" x2="96875" y2="74607"/>
                        <a14:foregroundMark x1="96875" y1="74607" x2="98403" y2="73137"/>
                        <a14:foregroundMark x1="81597" y1="78279" x2="72708" y2="89927"/>
                        <a14:foregroundMark x1="72708" y1="89927" x2="90694" y2="79958"/>
                        <a14:foregroundMark x1="90694" y1="79958" x2="82083" y2="78279"/>
                        <a14:foregroundMark x1="82083" y1="78279" x2="70139" y2="83316"/>
                        <a14:foregroundMark x1="86875" y1="21196" x2="65903" y2="23924"/>
                        <a14:foregroundMark x1="65903" y1="23924" x2="77153" y2="22350"/>
                        <a14:foregroundMark x1="84167" y1="16474" x2="70139" y2="21721"/>
                        <a14:foregroundMark x1="70139" y1="21721" x2="79444" y2="22455"/>
                        <a14:foregroundMark x1="79444" y1="22455" x2="82222" y2="20147"/>
                        <a14:foregroundMark x1="33403" y1="27807" x2="20208" y2="24239"/>
                        <a14:foregroundMark x1="20208" y1="24239" x2="38403" y2="33158"/>
                        <a14:foregroundMark x1="38403" y1="33158" x2="41736" y2="47429"/>
                        <a14:foregroundMark x1="41736" y1="47429" x2="30833" y2="63064"/>
                        <a14:foregroundMark x1="30833" y1="63064" x2="18333" y2="59391"/>
                        <a14:foregroundMark x1="18333" y1="59391" x2="20139" y2="37146"/>
                        <a14:foregroundMark x1="20139" y1="37146" x2="20625" y2="35467"/>
                        <a14:foregroundMark x1="28681" y1="18258" x2="7153" y2="21616"/>
                        <a14:foregroundMark x1="7153" y1="21616" x2="3264" y2="50577"/>
                        <a14:foregroundMark x1="3264" y1="50577" x2="10000" y2="63064"/>
                        <a14:foregroundMark x1="10000" y1="63064" x2="22361" y2="69255"/>
                        <a14:foregroundMark x1="22361" y1="69255" x2="34931" y2="63379"/>
                        <a14:foregroundMark x1="34931" y1="63379" x2="40903" y2="44701"/>
                        <a14:foregroundMark x1="40903" y1="44701" x2="38194" y2="29066"/>
                        <a14:foregroundMark x1="38194" y1="29066" x2="24028" y2="17943"/>
                        <a14:foregroundMark x1="24028" y1="17943" x2="17431" y2="29591"/>
                        <a14:foregroundMark x1="17431" y1="29591" x2="28125" y2="59601"/>
                        <a14:foregroundMark x1="28125" y1="59601" x2="30625" y2="33158"/>
                        <a14:foregroundMark x1="30625" y1="33158" x2="14236" y2="26653"/>
                        <a14:foregroundMark x1="14236" y1="26653" x2="14236" y2="26653"/>
                        <a14:foregroundMark x1="23819" y1="27807" x2="13333" y2="34627"/>
                        <a14:foregroundMark x1="13333" y1="34627" x2="25833" y2="35047"/>
                        <a14:foregroundMark x1="25833" y1="35047" x2="18056" y2="23295"/>
                        <a14:foregroundMark x1="18056" y1="23295" x2="12153" y2="28541"/>
                        <a14:foregroundMark x1="28681" y1="39140" x2="34306" y2="53200"/>
                        <a14:foregroundMark x1="34306" y1="53200" x2="20486" y2="25289"/>
                        <a14:foregroundMark x1="20486" y1="25289" x2="12778" y2="42078"/>
                        <a14:foregroundMark x1="417" y1="38720" x2="21458" y2="50472"/>
                        <a14:foregroundMark x1="21458" y1="50472" x2="2153" y2="36936"/>
                        <a14:foregroundMark x1="2153" y1="36936" x2="2153" y2="36936"/>
                        <a14:foregroundMark x1="26111" y1="50472" x2="37222" y2="52361"/>
                        <a14:foregroundMark x1="37222" y1="52361" x2="28264" y2="45016"/>
                        <a14:foregroundMark x1="37639" y1="19412" x2="30556" y2="25708"/>
                        <a14:foregroundMark x1="30556" y1="25708" x2="35556" y2="44596"/>
                        <a14:foregroundMark x1="35556" y1="44596" x2="34236" y2="29801"/>
                        <a14:foregroundMark x1="34236" y1="29801" x2="25486" y2="28541"/>
                        <a14:foregroundMark x1="15556" y1="33683" x2="25139" y2="33893"/>
                        <a14:foregroundMark x1="25139" y1="33893" x2="9931" y2="29591"/>
                        <a14:foregroundMark x1="9931" y1="29591" x2="5347" y2="40923"/>
                        <a14:foregroundMark x1="2778" y1="47114" x2="5903" y2="63274"/>
                        <a14:foregroundMark x1="5903" y1="63274" x2="28611" y2="52256"/>
                        <a14:foregroundMark x1="28611" y1="52256" x2="7917" y2="46275"/>
                        <a14:foregroundMark x1="7917" y1="46275" x2="11042" y2="78594"/>
                        <a14:foregroundMark x1="11042" y1="78594" x2="12778" y2="78594"/>
                        <a14:foregroundMark x1="36736" y1="60651" x2="27222" y2="60126"/>
                        <a14:foregroundMark x1="27222" y1="60126" x2="29167" y2="75551"/>
                        <a14:foregroundMark x1="29167" y1="75551" x2="24861" y2="57503"/>
                        <a14:foregroundMark x1="24861" y1="57503" x2="8750" y2="73872"/>
                        <a14:foregroundMark x1="8750" y1="73872" x2="8542" y2="76076"/>
                        <a14:foregroundMark x1="20625" y1="46380" x2="17014" y2="62434"/>
                        <a14:foregroundMark x1="17014" y1="62434" x2="27847" y2="66317"/>
                        <a14:foregroundMark x1="27847" y1="66317" x2="16528" y2="52151"/>
                        <a14:foregroundMark x1="16528" y1="52151" x2="1944" y2="61805"/>
                        <a14:foregroundMark x1="18472" y1="35467" x2="17222" y2="24134"/>
                        <a14:foregroundMark x1="28264" y1="34732" x2="24514" y2="51941"/>
                        <a14:foregroundMark x1="24514" y1="51941" x2="33403" y2="61070"/>
                        <a14:foregroundMark x1="33403" y1="61070" x2="19792" y2="35677"/>
                        <a14:foregroundMark x1="19792" y1="35677" x2="12361" y2="39874"/>
                        <a14:foregroundMark x1="7431" y1="46800" x2="22222" y2="36831"/>
                        <a14:foregroundMark x1="22222" y1="36831" x2="7708" y2="29381"/>
                        <a14:foregroundMark x1="7708" y1="29381" x2="2153" y2="44596"/>
                        <a14:foregroundMark x1="24236" y1="29276" x2="14236" y2="31480"/>
                        <a14:foregroundMark x1="10625" y1="44596" x2="14028" y2="30325"/>
                        <a14:foregroundMark x1="14028" y1="30325" x2="2778" y2="49318"/>
                        <a14:foregroundMark x1="2778" y1="49318" x2="2986" y2="58447"/>
                        <a14:foregroundMark x1="27222" y1="26338" x2="27847" y2="26653"/>
                        <a14:foregroundMark x1="13403" y1="38720" x2="23264" y2="45226"/>
                        <a14:foregroundMark x1="23264" y1="45226" x2="21250" y2="35047"/>
                        <a14:foregroundMark x1="29514" y1="45645" x2="35833" y2="66422"/>
                        <a14:foregroundMark x1="35833" y1="66422" x2="29444" y2="50472"/>
                        <a14:foregroundMark x1="29444" y1="50472" x2="25069" y2="50052"/>
                        <a14:foregroundMark x1="23819" y1="22350" x2="30833" y2="38930"/>
                        <a14:foregroundMark x1="30833" y1="38930" x2="26875" y2="26128"/>
                        <a14:foregroundMark x1="26875" y1="26128" x2="22986" y2="25184"/>
                        <a14:foregroundMark x1="15069" y1="53410" x2="10208" y2="42497"/>
                        <a14:foregroundMark x1="10208" y1="42497" x2="8750" y2="59182"/>
                        <a14:foregroundMark x1="8750" y1="59182" x2="10417" y2="60336"/>
                        <a14:foregroundMark x1="12361" y1="59182" x2="27153" y2="72718"/>
                        <a14:foregroundMark x1="27153" y1="72718" x2="16181" y2="58867"/>
                        <a14:foregroundMark x1="16181" y1="58867" x2="11944" y2="64323"/>
                        <a14:foregroundMark x1="10208" y1="70199" x2="13750" y2="94229"/>
                        <a14:foregroundMark x1="13750" y1="94229" x2="20486" y2="81007"/>
                        <a14:foregroundMark x1="20486" y1="81007" x2="3819" y2="70934"/>
                        <a14:foregroundMark x1="3819" y1="70934" x2="1944" y2="71668"/>
                        <a14:foregroundMark x1="11458" y1="58447" x2="15417" y2="69780"/>
                        <a14:foregroundMark x1="15417" y1="69780" x2="5833" y2="57712"/>
                        <a14:foregroundMark x1="5833" y1="57712" x2="1111" y2="64743"/>
                        <a14:foregroundMark x1="10208" y1="68730" x2="13611" y2="67996"/>
                        <a14:foregroundMark x1="10417" y1="84470" x2="9167" y2="85939"/>
                        <a14:foregroundMark x1="23194" y1="85939" x2="24236" y2="89612"/>
                        <a14:foregroundMark x1="14861" y1="40609" x2="14861" y2="43547"/>
                        <a14:foregroundMark x1="34653" y1="61385" x2="31250" y2="53410"/>
                        <a14:foregroundMark x1="25694" y1="27072" x2="24028" y2="28856"/>
                        <a14:foregroundMark x1="32500" y1="37251" x2="32500" y2="37251"/>
                        <a14:foregroundMark x1="30000" y1="50052" x2="30000" y2="50472"/>
                        <a14:foregroundMark x1="30000" y1="50472" x2="30000" y2="50472"/>
                        <a14:foregroundMark x1="30000" y1="50472" x2="30000" y2="50472"/>
                        <a14:foregroundMark x1="30000" y1="50472" x2="30000" y2="50472"/>
                        <a14:foregroundMark x1="30000" y1="50472" x2="30000" y2="50472"/>
                        <a14:foregroundMark x1="30000" y1="50472" x2="30833" y2="51522"/>
                        <a14:foregroundMark x1="30000" y1="53410" x2="30000" y2="53410"/>
                        <a14:foregroundMark x1="30208" y1="52991" x2="30208" y2="52991"/>
                        <a14:foregroundMark x1="31458" y1="36936" x2="31458" y2="36936"/>
                        <a14:foregroundMark x1="31458" y1="36936" x2="31458" y2="36936"/>
                        <a14:foregroundMark x1="32083" y1="36936" x2="32083" y2="36936"/>
                        <a14:foregroundMark x1="32083" y1="36936" x2="32083" y2="36936"/>
                        <a14:foregroundMark x1="32083" y1="36936" x2="40764" y2="47219"/>
                        <a14:foregroundMark x1="40764" y1="47219" x2="33403" y2="62539"/>
                        <a14:foregroundMark x1="33403" y1="62539" x2="35694" y2="38405"/>
                        <a14:foregroundMark x1="30000" y1="53410" x2="30000" y2="53410"/>
                        <a14:foregroundMark x1="30208" y1="52991" x2="30208" y2="52991"/>
                        <a14:foregroundMark x1="12153" y1="66212" x2="12153" y2="66212"/>
                        <a14:foregroundMark x1="12153" y1="66212" x2="12153" y2="67996"/>
                        <a14:foregroundMark x1="31875" y1="36516" x2="30000" y2="40609"/>
                        <a14:foregroundMark x1="29097" y1="54145" x2="30208" y2="55929"/>
                        <a14:foregroundMark x1="87569" y1="21931" x2="94375" y2="27597"/>
                        <a14:foregroundMark x1="94375" y1="27597" x2="90903" y2="53725"/>
                        <a14:foregroundMark x1="21250" y1="58867" x2="21250" y2="57712"/>
                        <a14:foregroundMark x1="21458" y1="56243" x2="21458" y2="60126"/>
                        <a14:foregroundMark x1="23958" y1="57188" x2="16875" y2="61070"/>
                        <a14:foregroundMark x1="16181" y1="61595" x2="19167" y2="49213"/>
                        <a14:foregroundMark x1="19167" y1="49213" x2="21319" y2="61385"/>
                        <a14:foregroundMark x1="21319" y1="61385" x2="17986" y2="64743"/>
                        <a14:foregroundMark x1="41667" y1="51312" x2="41875" y2="62015"/>
                        <a14:foregroundMark x1="54861" y1="53725" x2="40833" y2="60860"/>
                        <a14:foregroundMark x1="40833" y1="60860" x2="50069" y2="60336"/>
                        <a14:foregroundMark x1="50069" y1="60336" x2="55069" y2="55614"/>
                        <a14:foregroundMark x1="53889" y1="55509" x2="57222" y2="44071"/>
                        <a14:foregroundMark x1="57222" y1="44071" x2="59931" y2="42288"/>
                        <a14:foregroundMark x1="56806" y1="40923" x2="54792" y2="44491"/>
                        <a14:foregroundMark x1="54514" y1="69255" x2="53264" y2="71773"/>
                        <a14:backgroundMark x1="24444" y1="4407" x2="69236" y2="13431"/>
                        <a14:backgroundMark x1="69236" y1="13431" x2="78819" y2="5456"/>
                        <a14:backgroundMark x1="63958" y1="9864" x2="44444" y2="5456"/>
                        <a14:backgroundMark x1="44444" y1="5456" x2="30625" y2="11333"/>
                        <a14:backgroundMark x1="30625" y1="11333" x2="25278" y2="11018"/>
                        <a14:backgroundMark x1="29514" y1="10283" x2="49583" y2="11857"/>
                        <a14:backgroundMark x1="49583" y1="11857" x2="75208" y2="9129"/>
                        <a14:backgroundMark x1="74375" y1="8814" x2="39792" y2="3043"/>
                        <a14:backgroundMark x1="39792" y1="3043" x2="25694" y2="8604"/>
                        <a14:backgroundMark x1="25694" y1="8604" x2="41806" y2="11228"/>
                        <a14:backgroundMark x1="41806" y1="11228" x2="50486" y2="11018"/>
                        <a14:backgroundMark x1="50486" y1="11018" x2="74375" y2="12382"/>
                      </a14:backgroundRemoval>
                    </a14:imgEffect>
                  </a14:imgLayer>
                </a14:imgProps>
              </a:ext>
              <a:ext uri="{837473B0-CC2E-450A-ABE3-18F120FF3D39}">
                <a1611:picAttrSrcUrl xmlns="" xmlns:a1611="http://schemas.microsoft.com/office/drawing/2016/11/main" r:id="rId4"/>
              </a:ext>
            </a:extLst>
          </a:blip>
          <a:stretch>
            <a:fillRect/>
          </a:stretch>
        </p:blipFill>
        <p:spPr>
          <a:xfrm>
            <a:off x="7810501" y="2448421"/>
            <a:ext cx="4219464" cy="3347160"/>
          </a:xfrm>
          <a:prstGeom prst="rect">
            <a:avLst/>
          </a:prstGeom>
        </p:spPr>
      </p:pic>
    </p:spTree>
    <p:extLst>
      <p:ext uri="{BB962C8B-B14F-4D97-AF65-F5344CB8AC3E}">
        <p14:creationId xmlns="" xmlns:p14="http://schemas.microsoft.com/office/powerpoint/2010/main" val="193143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557FCA-62D8-882D-2912-59DE264FDD24}"/>
              </a:ext>
            </a:extLst>
          </p:cNvPr>
          <p:cNvSpPr>
            <a:spLocks noGrp="1"/>
          </p:cNvSpPr>
          <p:nvPr>
            <p:ph type="title"/>
          </p:nvPr>
        </p:nvSpPr>
        <p:spPr/>
        <p:txBody>
          <a:bodyPr>
            <a:normAutofit/>
          </a:bodyPr>
          <a:lstStyle/>
          <a:p>
            <a:r>
              <a:rPr lang="en-IN" sz="4800" dirty="0"/>
              <a:t> convey a can-do attitude</a:t>
            </a:r>
            <a:r>
              <a:rPr lang="en-IN" sz="4800" dirty="0">
                <a:sym typeface="Wingdings" panose="05000000000000000000" pitchFamily="2" charset="2"/>
              </a:rPr>
              <a:t></a:t>
            </a:r>
            <a:endParaRPr lang="en-IN" sz="4800" dirty="0"/>
          </a:p>
        </p:txBody>
      </p:sp>
      <p:sp>
        <p:nvSpPr>
          <p:cNvPr id="3" name="Content Placeholder 2">
            <a:extLst>
              <a:ext uri="{FF2B5EF4-FFF2-40B4-BE49-F238E27FC236}">
                <a16:creationId xmlns="" xmlns:a16="http://schemas.microsoft.com/office/drawing/2014/main" id="{29819256-1A83-85B9-87A0-6C8727C195E9}"/>
              </a:ext>
            </a:extLst>
          </p:cNvPr>
          <p:cNvSpPr>
            <a:spLocks noGrp="1"/>
          </p:cNvSpPr>
          <p:nvPr>
            <p:ph idx="1"/>
          </p:nvPr>
        </p:nvSpPr>
        <p:spPr>
          <a:xfrm>
            <a:off x="425067" y="1971675"/>
            <a:ext cx="11341866" cy="4555077"/>
          </a:xfrm>
        </p:spPr>
        <p:txBody>
          <a:bodyPr>
            <a:noAutofit/>
          </a:bodyPr>
          <a:lstStyle/>
          <a:p>
            <a:pPr marL="36000" indent="0" algn="just">
              <a:spcBef>
                <a:spcPts val="0"/>
              </a:spcBef>
              <a:spcAft>
                <a:spcPts val="0"/>
              </a:spcAft>
              <a:buNone/>
            </a:pPr>
            <a:r>
              <a:rPr lang="en-US" sz="2400" dirty="0"/>
              <a:t>Even if you feel like you are not a perfect fit for a job, you do not want to emphasize that during the interview before the interview draw a list of qualities and experiences that relate to the job requirements as stated in the job listing this way if the interviewer ask why you are a good fit for the job, you have a number of reasons and examples and even if the interviewer asks if you have experience with the top of which you know nothing. Admit your lack of experience, but also show your interest and enthusiasm in learning something new, while having the skills necessary for a job is important, a positive can-do attitude goes a long way. </a:t>
            </a:r>
            <a:endParaRPr lang="en-IN" sz="2400" dirty="0"/>
          </a:p>
        </p:txBody>
      </p:sp>
      <p:sp>
        <p:nvSpPr>
          <p:cNvPr id="5" name="Footer Placeholder 3">
            <a:extLst>
              <a:ext uri="{FF2B5EF4-FFF2-40B4-BE49-F238E27FC236}">
                <a16:creationId xmlns="" xmlns:a16="http://schemas.microsoft.com/office/drawing/2014/main" id="{CF50A244-FA1C-6095-206F-49C9700161A1}"/>
              </a:ext>
            </a:extLst>
          </p:cNvPr>
          <p:cNvSpPr>
            <a:spLocks noGrp="1"/>
          </p:cNvSpPr>
          <p:nvPr>
            <p:ph type="ftr" sz="quarter" idx="11"/>
          </p:nvPr>
        </p:nvSpPr>
        <p:spPr>
          <a:xfrm>
            <a:off x="0" y="6661990"/>
            <a:ext cx="4968256" cy="365125"/>
          </a:xfrm>
        </p:spPr>
        <p:txBody>
          <a:bodyPr/>
          <a:lstStyle/>
          <a:p>
            <a:endParaRPr lang="en-US" sz="1200" dirty="0"/>
          </a:p>
        </p:txBody>
      </p:sp>
    </p:spTree>
    <p:extLst>
      <p:ext uri="{BB962C8B-B14F-4D97-AF65-F5344CB8AC3E}">
        <p14:creationId xmlns="" xmlns:p14="http://schemas.microsoft.com/office/powerpoint/2010/main" val="429149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D4D7B2-B99E-A2CA-45EF-C934E0864EA1}"/>
              </a:ext>
            </a:extLst>
          </p:cNvPr>
          <p:cNvSpPr>
            <a:spLocks noGrp="1"/>
          </p:cNvSpPr>
          <p:nvPr>
            <p:ph type="title"/>
          </p:nvPr>
        </p:nvSpPr>
        <p:spPr/>
        <p:txBody>
          <a:bodyPr>
            <a:normAutofit/>
          </a:bodyPr>
          <a:lstStyle/>
          <a:p>
            <a:r>
              <a:rPr lang="en-IN" sz="4800" dirty="0"/>
              <a:t>practice</a:t>
            </a:r>
          </a:p>
        </p:txBody>
      </p:sp>
      <p:sp>
        <p:nvSpPr>
          <p:cNvPr id="3" name="Content Placeholder 2">
            <a:extLst>
              <a:ext uri="{FF2B5EF4-FFF2-40B4-BE49-F238E27FC236}">
                <a16:creationId xmlns="" xmlns:a16="http://schemas.microsoft.com/office/drawing/2014/main" id="{C73F4426-7079-7230-3CE5-9D1782568C62}"/>
              </a:ext>
            </a:extLst>
          </p:cNvPr>
          <p:cNvSpPr>
            <a:spLocks noGrp="1"/>
          </p:cNvSpPr>
          <p:nvPr>
            <p:ph idx="1"/>
          </p:nvPr>
        </p:nvSpPr>
        <p:spPr>
          <a:xfrm>
            <a:off x="309449" y="1715956"/>
            <a:ext cx="11029615" cy="4112727"/>
          </a:xfrm>
        </p:spPr>
        <p:txBody>
          <a:bodyPr>
            <a:noAutofit/>
          </a:bodyPr>
          <a:lstStyle/>
          <a:p>
            <a:pPr>
              <a:lnSpc>
                <a:spcPct val="150000"/>
              </a:lnSpc>
              <a:buFont typeface="Arial" panose="020B0604020202020204" pitchFamily="34" charset="0"/>
              <a:buChar char="•"/>
            </a:pPr>
            <a:r>
              <a:rPr lang="en-US" sz="2400" dirty="0"/>
              <a:t>What you will say, you should prepare before the interview so that you will know exactly what to do or say when they asked the questions.</a:t>
            </a:r>
          </a:p>
          <a:p>
            <a:pPr>
              <a:lnSpc>
                <a:spcPct val="150000"/>
              </a:lnSpc>
              <a:buFont typeface="Arial" panose="020B0604020202020204" pitchFamily="34" charset="0"/>
              <a:buChar char="•"/>
            </a:pPr>
            <a:r>
              <a:rPr lang="en-US" sz="2400" dirty="0"/>
              <a:t> Ask you friend to come over and practice with him using a set of questions.</a:t>
            </a:r>
          </a:p>
          <a:p>
            <a:pPr>
              <a:lnSpc>
                <a:spcPct val="150000"/>
              </a:lnSpc>
              <a:buFont typeface="Arial" panose="020B0604020202020204" pitchFamily="34" charset="0"/>
              <a:buChar char="•"/>
            </a:pPr>
            <a:r>
              <a:rPr lang="en-US" sz="2400" dirty="0"/>
              <a:t> You have device you can work yourself to some of the most asked questions.</a:t>
            </a:r>
            <a:endParaRPr lang="en-IN" sz="2400" dirty="0"/>
          </a:p>
        </p:txBody>
      </p:sp>
      <p:sp>
        <p:nvSpPr>
          <p:cNvPr id="5" name="Footer Placeholder 3">
            <a:extLst>
              <a:ext uri="{FF2B5EF4-FFF2-40B4-BE49-F238E27FC236}">
                <a16:creationId xmlns="" xmlns:a16="http://schemas.microsoft.com/office/drawing/2014/main" id="{73024C37-FB8B-E6D7-7E98-D621A327CB43}"/>
              </a:ext>
            </a:extLst>
          </p:cNvPr>
          <p:cNvSpPr>
            <a:spLocks noGrp="1"/>
          </p:cNvSpPr>
          <p:nvPr>
            <p:ph type="ftr" sz="quarter" idx="11"/>
          </p:nvPr>
        </p:nvSpPr>
        <p:spPr>
          <a:xfrm>
            <a:off x="0" y="6661990"/>
            <a:ext cx="4968256" cy="365125"/>
          </a:xfrm>
        </p:spPr>
        <p:txBody>
          <a:bodyPr/>
          <a:lstStyle/>
          <a:p>
            <a:endParaRPr lang="en-US" sz="1200" dirty="0"/>
          </a:p>
        </p:txBody>
      </p:sp>
    </p:spTree>
    <p:extLst>
      <p:ext uri="{BB962C8B-B14F-4D97-AF65-F5344CB8AC3E}">
        <p14:creationId xmlns="" xmlns:p14="http://schemas.microsoft.com/office/powerpoint/2010/main" val="127945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31C23C1-1D6F-851A-3268-8A1FD1DA64AE}"/>
              </a:ext>
            </a:extLst>
          </p:cNvPr>
          <p:cNvSpPr/>
          <p:nvPr/>
        </p:nvSpPr>
        <p:spPr>
          <a:xfrm>
            <a:off x="389965" y="268941"/>
            <a:ext cx="11416553" cy="6024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068CFDEF-8B8E-FA90-519D-9812E01B6747}"/>
              </a:ext>
            </a:extLst>
          </p:cNvPr>
          <p:cNvSpPr/>
          <p:nvPr/>
        </p:nvSpPr>
        <p:spPr>
          <a:xfrm>
            <a:off x="495300" y="544605"/>
            <a:ext cx="10824882" cy="54729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 xmlns:a16="http://schemas.microsoft.com/office/drawing/2014/main" id="{6D3C8F76-3FB3-3D59-C1A3-F9D7D20E408D}"/>
              </a:ext>
            </a:extLst>
          </p:cNvPr>
          <p:cNvSpPr/>
          <p:nvPr/>
        </p:nvSpPr>
        <p:spPr>
          <a:xfrm>
            <a:off x="2339285" y="2335323"/>
            <a:ext cx="7437229" cy="1569660"/>
          </a:xfrm>
          <a:prstGeom prst="rect">
            <a:avLst/>
          </a:prstGeom>
          <a:noFill/>
        </p:spPr>
        <p:txBody>
          <a:bodyPr wrap="none" lIns="91440" tIns="45720" rIns="91440" bIns="45720">
            <a:spAutoFit/>
          </a:bodyPr>
          <a:lstStyle/>
          <a:p>
            <a:pPr algn="ctr"/>
            <a:r>
              <a:rPr lang="en-US" sz="9600" dirty="0">
                <a:ln w="0"/>
                <a:solidFill>
                  <a:schemeClr val="accent3">
                    <a:lumMod val="75000"/>
                  </a:schemeClr>
                </a:solidFill>
                <a:effectLst>
                  <a:outerShdw blurRad="38100" dist="19050" dir="2700000" algn="tl" rotWithShape="0">
                    <a:schemeClr val="dk1">
                      <a:alpha val="40000"/>
                    </a:schemeClr>
                  </a:outerShdw>
                </a:effectLst>
              </a:rPr>
              <a:t>THANK YOU!</a:t>
            </a:r>
            <a:endParaRPr lang="en-US" sz="9600" b="0" cap="none" spc="0" dirty="0">
              <a:ln w="0"/>
              <a:solidFill>
                <a:schemeClr val="accent3">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 xmlns:p14="http://schemas.microsoft.com/office/powerpoint/2010/main" val="177136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2|2.5"/>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163</TotalTime>
  <Words>605</Words>
  <Application>Microsoft Office PowerPoint</Application>
  <PresentationFormat>Custom</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Dividend</vt:lpstr>
      <vt:lpstr>Slide 1</vt:lpstr>
      <vt:lpstr>Why it is important:-</vt:lpstr>
      <vt:lpstr>Think positive </vt:lpstr>
      <vt:lpstr>Grooming</vt:lpstr>
      <vt:lpstr>Sit-up straight</vt:lpstr>
      <vt:lpstr> active listening</vt:lpstr>
      <vt:lpstr> convey a can-do attitude</vt:lpstr>
      <vt:lpstr>practice</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Shukla</dc:creator>
  <cp:lastModifiedBy>acer</cp:lastModifiedBy>
  <cp:revision>9</cp:revision>
  <cp:lastPrinted>2023-01-09T07:31:56Z</cp:lastPrinted>
  <dcterms:created xsi:type="dcterms:W3CDTF">2023-01-09T04:59:11Z</dcterms:created>
  <dcterms:modified xsi:type="dcterms:W3CDTF">2024-02-21T03:25:15Z</dcterms:modified>
</cp:coreProperties>
</file>