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d\Downloads\naan%20mudhalv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r>
              <a:rPr lang="en-IN" baseline="0"/>
              <a:t>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E-44FF-836A-C8B5C38FA8D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79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74</c:v>
                </c:pt>
                <c:pt idx="9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E-44FF-836A-C8B5C38FA8D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155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2E-44FF-836A-C8B5C38FA8D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2E-44FF-836A-C8B5C38FA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992735"/>
        <c:axId val="306001375"/>
      </c:barChart>
      <c:catAx>
        <c:axId val="30599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001375"/>
        <c:crosses val="autoZero"/>
        <c:auto val="1"/>
        <c:lblAlgn val="ctr"/>
        <c:lblOffset val="100"/>
        <c:noMultiLvlLbl val="0"/>
      </c:catAx>
      <c:valAx>
        <c:axId val="30600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9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32247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/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MAHALAKSHMI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322200078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HONOURS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/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SHANKARLAL SUNDARBAI SHASUN JAIN COLLEGE FOR 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769F-54CF-8AA4-7DBF-E563DC74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262979"/>
          </a:xfrm>
        </p:spPr>
        <p:txBody>
          <a:bodyPr/>
          <a:lstStyle/>
          <a:p>
            <a:r>
              <a:rPr lang="en-IN" b="1" dirty="0"/>
              <a:t>1)DATA COLLECTION</a:t>
            </a:r>
          </a:p>
          <a:p>
            <a:r>
              <a:rPr lang="en-IN" dirty="0"/>
              <a:t>                 The data has been collected through Edunet dash board.</a:t>
            </a:r>
          </a:p>
          <a:p>
            <a:endParaRPr lang="en-IN" dirty="0"/>
          </a:p>
          <a:p>
            <a:r>
              <a:rPr lang="en-IN" b="1" dirty="0"/>
              <a:t>2</a:t>
            </a:r>
            <a:r>
              <a:rPr lang="en-IN" dirty="0"/>
              <a:t>)</a:t>
            </a:r>
            <a:r>
              <a:rPr lang="en-IN" b="1" dirty="0"/>
              <a:t>FEEDBACK COLLECTION </a:t>
            </a:r>
          </a:p>
          <a:p>
            <a:r>
              <a:rPr lang="en-IN" dirty="0"/>
              <a:t>                 The listed 10 features were taken for the analysis of data </a:t>
            </a:r>
          </a:p>
          <a:p>
            <a:endParaRPr lang="en-IN" dirty="0"/>
          </a:p>
          <a:p>
            <a:r>
              <a:rPr lang="en-IN" b="1" dirty="0"/>
              <a:t>3</a:t>
            </a:r>
            <a:r>
              <a:rPr lang="en-IN" dirty="0"/>
              <a:t>)</a:t>
            </a:r>
            <a:r>
              <a:rPr lang="en-IN" b="1" dirty="0"/>
              <a:t>DATA CLEANING</a:t>
            </a:r>
          </a:p>
          <a:p>
            <a:r>
              <a:rPr lang="en-IN" dirty="0"/>
              <a:t>                 Identifying the missing values.</a:t>
            </a:r>
          </a:p>
          <a:p>
            <a:r>
              <a:rPr lang="en-IN" dirty="0"/>
              <a:t>                 Filtering of those missing values.</a:t>
            </a:r>
          </a:p>
          <a:p>
            <a:endParaRPr lang="en-IN" dirty="0"/>
          </a:p>
          <a:p>
            <a:r>
              <a:rPr lang="en-IN" dirty="0"/>
              <a:t>4</a:t>
            </a:r>
            <a:r>
              <a:rPr lang="en-IN" b="1" dirty="0"/>
              <a:t>)CALCULATION OF PERFORMANCE LEVEL</a:t>
            </a:r>
          </a:p>
          <a:p>
            <a:r>
              <a:rPr lang="en-IN" dirty="0"/>
              <a:t>                 By considering the current employee rating, I found the performance level using the formula.</a:t>
            </a:r>
          </a:p>
          <a:p>
            <a:endParaRPr lang="en-IN" dirty="0"/>
          </a:p>
          <a:p>
            <a:r>
              <a:rPr lang="en-IN" b="1" dirty="0"/>
              <a:t>5</a:t>
            </a:r>
            <a:r>
              <a:rPr lang="en-IN" dirty="0"/>
              <a:t>)</a:t>
            </a:r>
            <a:r>
              <a:rPr lang="en-IN" b="1" dirty="0"/>
              <a:t>SUMMARY PIVOT LEVEL</a:t>
            </a:r>
          </a:p>
          <a:p>
            <a:r>
              <a:rPr lang="en-IN" dirty="0"/>
              <a:t>                Segregating od certain to rows, columns, heading and so on.</a:t>
            </a:r>
          </a:p>
          <a:p>
            <a:endParaRPr lang="en-IN" dirty="0"/>
          </a:p>
          <a:p>
            <a:r>
              <a:rPr lang="en-IN" b="1" dirty="0"/>
              <a:t>6</a:t>
            </a:r>
            <a:r>
              <a:rPr lang="en-IN" dirty="0"/>
              <a:t>)</a:t>
            </a:r>
            <a:r>
              <a:rPr lang="en-IN" b="1" dirty="0"/>
              <a:t>VISUALIZATION</a:t>
            </a:r>
          </a:p>
          <a:p>
            <a:r>
              <a:rPr lang="en-IN" dirty="0"/>
              <a:t>                 Once completed with pivot table, created the graph for precise visualization.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4D91A9-383D-934A-2706-FC79AF613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883454"/>
              </p:ext>
            </p:extLst>
          </p:nvPr>
        </p:nvGraphicFramePr>
        <p:xfrm>
          <a:off x="2057400" y="1447800"/>
          <a:ext cx="6435725" cy="351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38200"/>
            <a:ext cx="10681335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07FA-340A-55CB-6A28-D3CBA0F8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8534400" cy="2585323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project has successfully identified key areas for improvement in our organization performance management processes. Through a comprehensive analysis of our current processes, we have uncovered opportunities to enhance employee growth, development and productivity. Implement goal setting and alignment processes, develop a regular feedback and coaching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0308" y="240218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D164C5-1486-0C09-E9A1-16B2BF4231DD}"/>
              </a:ext>
            </a:extLst>
          </p:cNvPr>
          <p:cNvSpPr txBox="1"/>
          <p:nvPr/>
        </p:nvSpPr>
        <p:spPr>
          <a:xfrm>
            <a:off x="952881" y="1389936"/>
            <a:ext cx="60990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process and technology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time consuming analysis process, limited use of data and metrics in analysis decision.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Subjective and biased evaluation methods, inconsistent application of evaluation criteria. Limited consideration of employee skills and competencies.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development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Inadequate identification of employee development needs. Limited opportunities for training and growth . Insufficient support for employee career advancement.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appraisals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use of data and metrics in appraisal decisions. Inadequate analysis of employee performance trends. Insufficient transparency in appraisal outcomes.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and subjective evaluation 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Inconsistent application of evaluation criteria, lack of transparency in analysis decision insufficient consideration of employee skills and competencies.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01965A-DACE-F179-9115-F5F96A93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19834"/>
            <a:ext cx="8801100" cy="4616648"/>
          </a:xfrm>
        </p:spPr>
        <p:txBody>
          <a:bodyPr/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assessment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effectiveness of our current performance management process. Identify trends, weaknesses, opportunities and threats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data analysis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and track key performance indicator (KPIs) for employee performance. Analyse data on employee performance trends, gaps and areas for improvement.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setting and alignment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 and refine our goal-setting process to ensure alignment with organizational objectives. Develop a framework for cascading goals and objectives.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development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 and refine our evaluation criteria and process. Develop a plan to enhance employee development and growth opportunities.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monitoring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implementation plan for recommended improvement. Establish metric to monitor progress and evaluate effectiveness.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BA23B-7ED3-EAA5-CF20-5993724F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EMPLOYERS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LEADERS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EXECUTIVES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4)MANAGERS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5)STAKEHOLDERS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7AC25A-EEEE-B92C-9775-782CBDFD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1695450"/>
            <a:ext cx="6991350" cy="4431983"/>
          </a:xfrm>
        </p:spPr>
        <p:txBody>
          <a:bodyPr/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employee engagement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increase employee involvement in goal setting and feedback processes, leading to higher job satisfaction and engagement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performance insights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Gain data-driven insights into employee performance strength, trends and areas for improvement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growth and development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targeted development opportunities, enhancing employee skills and competencies.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organizational productivity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Align employee gaols with organizational objectives, driving business outcome and success.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F088-DDBF-F775-CB58-5C2A7DF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972800" cy="43088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Employee data set taken form edunet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In dataset, out of 26 dataset I took only 9 features out of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The selected features are listed below:</a:t>
            </a:r>
          </a:p>
          <a:p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Employee ID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First name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Last name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Business unit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Employee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Employee status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Employee classification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Gender code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Performance code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1594311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BC02D4-3A20-304F-D0A8-FA4609D17A9B}"/>
              </a:ext>
            </a:extLst>
          </p:cNvPr>
          <p:cNvSpPr txBox="1"/>
          <p:nvPr/>
        </p:nvSpPr>
        <p:spPr>
          <a:xfrm>
            <a:off x="2286000" y="2802633"/>
            <a:ext cx="686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688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 Hari</cp:lastModifiedBy>
  <cp:revision>14</cp:revision>
  <dcterms:created xsi:type="dcterms:W3CDTF">2024-03-29T15:07:22Z</dcterms:created>
  <dcterms:modified xsi:type="dcterms:W3CDTF">2024-08-30T14:58:53Z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