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theme/themeOverride1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4701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/>
              <a:t>: MAHALAKSHMI</a:t>
            </a:r>
            <a:endParaRPr lang="en-US" sz="2400" b="1" dirty="0"/>
          </a:p>
          <a:p>
            <a:r>
              <a:rPr lang="en-US" sz="2400" b="1" dirty="0"/>
              <a:t>REGISTER NO AND NMID: 2428B0009 AND asbruap2428b0009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BSC CS WITH DA</a:t>
            </a:r>
          </a:p>
          <a:p>
            <a:r>
              <a:rPr lang="en-US" sz="2400" b="1" dirty="0"/>
              <a:t>COLLEGE:PPG COLLEGE OF ARTS AND SCIENCE,BHARATHIYAR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47283" y="182146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D2DFC9-73F4-7B3F-1CA6-E4F9C8AC2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650" y="1658219"/>
            <a:ext cx="9409615" cy="50068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64832" y="1524000"/>
            <a:ext cx="381000" cy="438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4DCD4C-9DAF-8FD8-B606-314E13EAB593}"/>
              </a:ext>
            </a:extLst>
          </p:cNvPr>
          <p:cNvSpPr txBox="1"/>
          <p:nvPr/>
        </p:nvSpPr>
        <p:spPr>
          <a:xfrm>
            <a:off x="1219200" y="1487714"/>
            <a:ext cx="7391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This portfolio website provides a professional and organized way to present an individual’s work and skills. It serves as a strong foundation for further development, such as adding animations, blogs, downloadable resumes, or API-based features.</a:t>
            </a:r>
            <a:endParaRPr lang="en-ID" sz="2800" b="1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1736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760" y="1968763"/>
            <a:ext cx="545640" cy="48603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63976C-F03B-D253-707A-32911926118E}"/>
              </a:ext>
            </a:extLst>
          </p:cNvPr>
          <p:cNvSpPr txBox="1"/>
          <p:nvPr/>
        </p:nvSpPr>
        <p:spPr>
          <a:xfrm>
            <a:off x="1451230" y="1951373"/>
            <a:ext cx="6600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SIMPLE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17084" y="205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8F1A3C-1D3B-1B05-55EC-F0805456EE8F}"/>
              </a:ext>
            </a:extLst>
          </p:cNvPr>
          <p:cNvSpPr txBox="1"/>
          <p:nvPr/>
        </p:nvSpPr>
        <p:spPr>
          <a:xfrm>
            <a:off x="1190625" y="2021114"/>
            <a:ext cx="72199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In today’s digital landscape, having an online presence is crucial for personal branding and career advancement. However, many individuals lack a simple, clean, and professional way to showcase their skills, projects, and contact information. This project aims to solve that problem by creating a lightweight, responsive portfolio website that effectively presents an individual's professional profile.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519112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42C03-9619-DC0C-19DB-7E3C3A3F40EC}"/>
              </a:ext>
            </a:extLst>
          </p:cNvPr>
          <p:cNvSpPr txBox="1"/>
          <p:nvPr/>
        </p:nvSpPr>
        <p:spPr>
          <a:xfrm>
            <a:off x="1114425" y="1999343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 b="1"/>
            </a:lvl1pPr>
          </a:lstStyle>
          <a:p>
            <a:r>
              <a:rPr lang="en-US" dirty="0"/>
              <a:t>This project is a personal portfolio website built using HTML, CSS, and JavaScript. It includes an "About Me" section, showcases multiple projects, provides a contact form, and offers smooth navigation. It is designed to be responsive and user-friendly on both desktop and mobile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4052" y="1981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2E916-6245-ED08-AA0C-B4EE01A86425}"/>
              </a:ext>
            </a:extLst>
          </p:cNvPr>
          <p:cNvSpPr txBox="1"/>
          <p:nvPr/>
        </p:nvSpPr>
        <p:spPr>
          <a:xfrm>
            <a:off x="1295400" y="1951672"/>
            <a:ext cx="693420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The primary end users of this portfolio are: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Recruiters and hiring managers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Potential clients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Fellow developers and collaborators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800" b="1" dirty="0"/>
              <a:t>Personal network (friends, mentors, etc.)</a:t>
            </a:r>
          </a:p>
          <a:p>
            <a:endParaRPr lang="en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4637" y="23635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078ECD-0415-2F66-5C4D-9B6DBF3B8C59}"/>
              </a:ext>
            </a:extLst>
          </p:cNvPr>
          <p:cNvSpPr txBox="1"/>
          <p:nvPr/>
        </p:nvSpPr>
        <p:spPr>
          <a:xfrm>
            <a:off x="3360056" y="1963510"/>
            <a:ext cx="5783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q"/>
              <a:defRPr sz="2800" b="1"/>
            </a:lvl1pPr>
          </a:lstStyle>
          <a:p>
            <a:r>
              <a:rPr lang="en-ID" dirty="0"/>
              <a:t>HTML5 – Structure and content layout</a:t>
            </a:r>
          </a:p>
          <a:p>
            <a:r>
              <a:rPr lang="en-ID" dirty="0"/>
              <a:t>CSS3 – Styling and responsive design</a:t>
            </a:r>
          </a:p>
          <a:p>
            <a:r>
              <a:rPr lang="en-ID" dirty="0"/>
              <a:t>JavaScript – Interactivity (e.g., form submission feedback)</a:t>
            </a:r>
          </a:p>
          <a:p>
            <a:r>
              <a:rPr lang="en-ID" dirty="0"/>
              <a:t>Visual Studio Code – Code editor</a:t>
            </a:r>
          </a:p>
          <a:p>
            <a:r>
              <a:rPr lang="en-ID" dirty="0"/>
              <a:t>Git &amp; GitHub – Version control and hosting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1CA2A-3779-47C4-1265-B6B7869AA631}"/>
              </a:ext>
            </a:extLst>
          </p:cNvPr>
          <p:cNvSpPr txBox="1"/>
          <p:nvPr/>
        </p:nvSpPr>
        <p:spPr>
          <a:xfrm rot="10800000" flipH="1" flipV="1">
            <a:off x="1143000" y="951409"/>
            <a:ext cx="72066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 algn="just">
              <a:buFont typeface="Wingdings" panose="05000000000000000000" pitchFamily="2" charset="2"/>
              <a:buChar char="q"/>
              <a:defRPr sz="2800" b="1"/>
            </a:lvl1pPr>
          </a:lstStyle>
          <a:p>
            <a:r>
              <a:rPr lang="en-US" dirty="0"/>
              <a:t>The design follows a minimalistic and professional aesthetic:</a:t>
            </a:r>
          </a:p>
          <a:p>
            <a:r>
              <a:rPr lang="en-US" dirty="0"/>
              <a:t>Header: Contains the site title and navigation links</a:t>
            </a:r>
          </a:p>
          <a:p>
            <a:r>
              <a:rPr lang="en-US" dirty="0"/>
              <a:t>About Section: Brief introduction with background info</a:t>
            </a:r>
          </a:p>
          <a:p>
            <a:r>
              <a:rPr lang="en-US" dirty="0"/>
              <a:t>Projects Section: Highlights 2 sample projects with titles and descriptions</a:t>
            </a:r>
          </a:p>
          <a:p>
            <a:r>
              <a:rPr lang="en-US" dirty="0"/>
              <a:t>Contact Section: Simple form to collect name, email, and message</a:t>
            </a:r>
          </a:p>
          <a:p>
            <a:r>
              <a:rPr lang="en-US" dirty="0"/>
              <a:t>Footer: Copyright notice</a:t>
            </a:r>
          </a:p>
          <a:p>
            <a:r>
              <a:rPr lang="en-US" dirty="0"/>
              <a:t>The layout is responsive and adapts well to various screen sizes.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4746B6-B838-46F9-F435-052C61F7BB8C}"/>
              </a:ext>
            </a:extLst>
          </p:cNvPr>
          <p:cNvSpPr txBox="1"/>
          <p:nvPr/>
        </p:nvSpPr>
        <p:spPr>
          <a:xfrm rot="10800000" flipH="1" flipV="1">
            <a:off x="1371600" y="1524000"/>
            <a:ext cx="64008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1" dirty="0"/>
              <a:t>Fully responsive layout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1" dirty="0"/>
              <a:t>Smooth navigation with internal links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1" dirty="0"/>
              <a:t>Interactive contact form with JavaScript-based confirmation message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1" dirty="0"/>
              <a:t>Modular code structure (separate HTML, CSS, JS files)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ID" sz="2800" b="1" dirty="0"/>
              <a:t>Clean, readable UI design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428</Words>
  <Application>Microsoft Office PowerPoint</Application>
  <PresentationFormat>Widescreen</PresentationFormat>
  <Paragraphs>65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24bscda010.cas@ppg.edu.in</cp:lastModifiedBy>
  <cp:revision>25</cp:revision>
  <dcterms:created xsi:type="dcterms:W3CDTF">2024-03-29T15:07:22Z</dcterms:created>
  <dcterms:modified xsi:type="dcterms:W3CDTF">2025-09-10T18:02:49Z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