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49" d="100"/>
          <a:sy n="4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1192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218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85845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8401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1229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6239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7773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0244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49876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296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28659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9460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3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56453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49613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89114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5454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20400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8064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52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8829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4073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1588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88120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4771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8697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114425" y="2985433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Maha Lakshmi G V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2164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2313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flipV="1" rot="10800000">
            <a:off x="2254447" y="2690336"/>
            <a:ext cx="6282335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3766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矩形"/>
          <p:cNvSpPr>
            <a:spLocks/>
          </p:cNvSpPr>
          <p:nvPr/>
        </p:nvSpPr>
        <p:spPr>
          <a:xfrm rot="0">
            <a:off x="3192462" y="2789892"/>
            <a:ext cx="4650904" cy="203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8034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2871788" y="2229662"/>
            <a:ext cx="4736306" cy="2031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6341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70484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8886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2451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029811" y="2967335"/>
            <a:ext cx="5980588" cy="8915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36539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flipV="1" rot="10800000">
            <a:off x="2276473" y="3253825"/>
            <a:ext cx="5456636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5060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813559" y="2551837"/>
            <a:ext cx="5741789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90804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3230167" y="2659221"/>
            <a:ext cx="5985272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1884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2077641" y="2690336"/>
            <a:ext cx="6494860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5617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2857500" y="2832411"/>
            <a:ext cx="8534018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3790197" y="3381373"/>
            <a:ext cx="4306806" cy="9233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8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2024-03-29T04:07:22Z</dcterms:created>
  <dcterms:modified xsi:type="dcterms:W3CDTF">2024-09-20T05:00:46Z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b55bc3e53ddc425ab20f2f125adc05d9</vt:lpwstr>
  </property>
</Properties>
</file>