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516" y="60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0E8A5A-935E-4D20-962B-F6B21743DD3A}"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69F4D-B398-4525-BDFA-DA907859C3F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0E8A5A-935E-4D20-962B-F6B21743DD3A}"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69F4D-B398-4525-BDFA-DA907859C3F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0E8A5A-935E-4D20-962B-F6B21743DD3A}"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69F4D-B398-4525-BDFA-DA907859C3F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0E8A5A-935E-4D20-962B-F6B21743DD3A}"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69F4D-B398-4525-BDFA-DA907859C3F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0E8A5A-935E-4D20-962B-F6B21743DD3A}"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69F4D-B398-4525-BDFA-DA907859C3F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0E8A5A-935E-4D20-962B-F6B21743DD3A}"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569F4D-B398-4525-BDFA-DA907859C3F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0E8A5A-935E-4D20-962B-F6B21743DD3A}" type="datetimeFigureOut">
              <a:rPr lang="en-US" smtClean="0"/>
              <a:t>8/25/2023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569F4D-B398-4525-BDFA-DA907859C3F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0E8A5A-935E-4D20-962B-F6B21743DD3A}" type="datetimeFigureOut">
              <a:rPr lang="en-US" smtClean="0"/>
              <a:t>8/25/2023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569F4D-B398-4525-BDFA-DA907859C3F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0E8A5A-935E-4D20-962B-F6B21743DD3A}" type="datetimeFigureOut">
              <a:rPr lang="en-US" smtClean="0"/>
              <a:t>8/25/2023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569F4D-B398-4525-BDFA-DA907859C3F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0E8A5A-935E-4D20-962B-F6B21743DD3A}"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569F4D-B398-4525-BDFA-DA907859C3F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0E8A5A-935E-4D20-962B-F6B21743DD3A}"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569F4D-B398-4525-BDFA-DA907859C3F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E8A5A-935E-4D20-962B-F6B21743DD3A}" type="datetimeFigureOut">
              <a:rPr lang="en-US" smtClean="0"/>
              <a:t>8/25/2023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569F4D-B398-4525-BDFA-DA907859C3F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hyperlink" Target="https://public.tableau.com/" TargetMode="External"/><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t>INDIA’S AGGRICULRAL CROP PRODUCTION</a:t>
            </a:r>
            <a:endParaRPr lang="en-US" b="1" dirty="0"/>
          </a:p>
        </p:txBody>
      </p:sp>
      <p:sp>
        <p:nvSpPr>
          <p:cNvPr id="3" name="Subtitle 2"/>
          <p:cNvSpPr>
            <a:spLocks noGrp="1"/>
          </p:cNvSpPr>
          <p:nvPr>
            <p:ph type="subTitle" idx="1"/>
          </p:nvPr>
        </p:nvSpPr>
        <p:spPr/>
        <p:txBody>
          <a:bodyPr>
            <a:normAutofit/>
          </a:bodyPr>
          <a:lstStyle/>
          <a:p>
            <a:r>
              <a:rPr lang="en-GB" dirty="0" smtClean="0">
                <a:solidFill>
                  <a:schemeClr val="tx1"/>
                </a:solidFill>
              </a:rPr>
              <a:t>USING TABLEAU FOR NAAN MUDHALVAN</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200" dirty="0" smtClean="0"/>
              <a:t>VISUALIZATION’S</a:t>
            </a:r>
            <a:endParaRPr lang="en-US" sz="2200" dirty="0"/>
          </a:p>
        </p:txBody>
      </p:sp>
      <p:sp>
        <p:nvSpPr>
          <p:cNvPr id="3" name="Text Placeholder 2"/>
          <p:cNvSpPr>
            <a:spLocks noGrp="1"/>
          </p:cNvSpPr>
          <p:nvPr>
            <p:ph type="body" idx="1"/>
          </p:nvPr>
        </p:nvSpPr>
        <p:spPr/>
        <p:txBody>
          <a:bodyPr/>
          <a:lstStyle/>
          <a:p>
            <a:pPr algn="just"/>
            <a:r>
              <a:rPr lang="en-GB" dirty="0" smtClean="0"/>
              <a:t>Activity 1.1</a:t>
            </a:r>
            <a:endParaRPr lang="en-US" dirty="0"/>
          </a:p>
        </p:txBody>
      </p:sp>
      <p:pic>
        <p:nvPicPr>
          <p:cNvPr id="7" name="Content Placeholder 6" descr="WhatsApp Image 2023-10-15 at 7.30.05 AM.jpeg"/>
          <p:cNvPicPr>
            <a:picLocks noGrp="1" noChangeAspect="1"/>
          </p:cNvPicPr>
          <p:nvPr>
            <p:ph sz="half" idx="2"/>
          </p:nvPr>
        </p:nvPicPr>
        <p:blipFill>
          <a:blip r:embed="rId2" cstate="print"/>
          <a:stretch>
            <a:fillRect/>
          </a:stretch>
        </p:blipFill>
        <p:spPr>
          <a:xfrm>
            <a:off x="457200" y="2983020"/>
            <a:ext cx="4040188" cy="22714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 Placeholder 4"/>
          <p:cNvSpPr>
            <a:spLocks noGrp="1"/>
          </p:cNvSpPr>
          <p:nvPr>
            <p:ph type="body" sz="quarter" idx="3"/>
          </p:nvPr>
        </p:nvSpPr>
        <p:spPr/>
        <p:txBody>
          <a:bodyPr/>
          <a:lstStyle/>
          <a:p>
            <a:r>
              <a:rPr lang="en-GB" dirty="0" smtClean="0"/>
              <a:t>Activity1.2</a:t>
            </a:r>
            <a:endParaRPr lang="en-US" dirty="0"/>
          </a:p>
        </p:txBody>
      </p:sp>
      <p:pic>
        <p:nvPicPr>
          <p:cNvPr id="8" name="Content Placeholder 7" descr="WhatsApp Image 2023-10-15 at 7.30.06 AM.jpeg"/>
          <p:cNvPicPr>
            <a:picLocks noGrp="1" noChangeAspect="1"/>
          </p:cNvPicPr>
          <p:nvPr>
            <p:ph sz="quarter" idx="4"/>
          </p:nvPr>
        </p:nvPicPr>
        <p:blipFill>
          <a:blip r:embed="rId3" cstate="print"/>
          <a:stretch>
            <a:fillRect/>
          </a:stretch>
        </p:blipFill>
        <p:spPr>
          <a:xfrm>
            <a:off x="4645025" y="3014324"/>
            <a:ext cx="4041775" cy="22723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200" dirty="0" smtClean="0"/>
              <a:t>VISUALIZATION</a:t>
            </a:r>
            <a:endParaRPr lang="en-US" sz="2200" dirty="0"/>
          </a:p>
        </p:txBody>
      </p:sp>
      <p:sp>
        <p:nvSpPr>
          <p:cNvPr id="3" name="Text Placeholder 2"/>
          <p:cNvSpPr>
            <a:spLocks noGrp="1"/>
          </p:cNvSpPr>
          <p:nvPr>
            <p:ph type="body" idx="1"/>
          </p:nvPr>
        </p:nvSpPr>
        <p:spPr/>
        <p:txBody>
          <a:bodyPr/>
          <a:lstStyle/>
          <a:p>
            <a:r>
              <a:rPr lang="en-GB" dirty="0" smtClean="0"/>
              <a:t>Activity 1.3</a:t>
            </a:r>
            <a:endParaRPr lang="en-US" dirty="0"/>
          </a:p>
        </p:txBody>
      </p:sp>
      <p:pic>
        <p:nvPicPr>
          <p:cNvPr id="7" name="Content Placeholder 6" descr="WhatsApp Image 2023-10-15 at 7.30.06 AM (1).jpeg"/>
          <p:cNvPicPr>
            <a:picLocks noGrp="1" noChangeAspect="1"/>
          </p:cNvPicPr>
          <p:nvPr>
            <p:ph sz="half" idx="2"/>
          </p:nvPr>
        </p:nvPicPr>
        <p:blipFill>
          <a:blip r:embed="rId2" cstate="print"/>
          <a:stretch>
            <a:fillRect/>
          </a:stretch>
        </p:blipFill>
        <p:spPr>
          <a:xfrm>
            <a:off x="457200" y="3014770"/>
            <a:ext cx="4040188" cy="22714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 Placeholder 4"/>
          <p:cNvSpPr>
            <a:spLocks noGrp="1"/>
          </p:cNvSpPr>
          <p:nvPr>
            <p:ph type="body" sz="quarter" idx="3"/>
          </p:nvPr>
        </p:nvSpPr>
        <p:spPr/>
        <p:txBody>
          <a:bodyPr/>
          <a:lstStyle/>
          <a:p>
            <a:r>
              <a:rPr lang="en-GB" dirty="0" smtClean="0"/>
              <a:t>Activity 1.4</a:t>
            </a:r>
            <a:endParaRPr lang="en-US" dirty="0"/>
          </a:p>
        </p:txBody>
      </p:sp>
      <p:pic>
        <p:nvPicPr>
          <p:cNvPr id="8" name="Content Placeholder 7" descr="WhatsApp Image 2023-10-15 at 7.30.04 AM (1).jpeg"/>
          <p:cNvPicPr>
            <a:picLocks noGrp="1" noChangeAspect="1"/>
          </p:cNvPicPr>
          <p:nvPr>
            <p:ph sz="quarter" idx="4"/>
          </p:nvPr>
        </p:nvPicPr>
        <p:blipFill>
          <a:blip r:embed="rId3" cstate="print"/>
          <a:stretch>
            <a:fillRect/>
          </a:stretch>
        </p:blipFill>
        <p:spPr>
          <a:xfrm>
            <a:off x="4645025" y="3014324"/>
            <a:ext cx="4041775" cy="22723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200" dirty="0" smtClean="0"/>
              <a:t>VISUALIZATION</a:t>
            </a:r>
            <a:endParaRPr lang="en-US" sz="2200" dirty="0"/>
          </a:p>
        </p:txBody>
      </p:sp>
      <p:sp>
        <p:nvSpPr>
          <p:cNvPr id="3" name="Text Placeholder 2"/>
          <p:cNvSpPr>
            <a:spLocks noGrp="1"/>
          </p:cNvSpPr>
          <p:nvPr>
            <p:ph type="body" idx="1"/>
          </p:nvPr>
        </p:nvSpPr>
        <p:spPr/>
        <p:txBody>
          <a:bodyPr/>
          <a:lstStyle/>
          <a:p>
            <a:r>
              <a:rPr lang="en-GB" dirty="0" smtClean="0"/>
              <a:t>Activity 1.5</a:t>
            </a:r>
            <a:endParaRPr lang="en-US" dirty="0"/>
          </a:p>
        </p:txBody>
      </p:sp>
      <p:pic>
        <p:nvPicPr>
          <p:cNvPr id="7" name="Content Placeholder 6" descr="WhatsApp Image 2023-10-15 at 7.30.04 AM.jpeg"/>
          <p:cNvPicPr>
            <a:picLocks noGrp="1" noChangeAspect="1"/>
          </p:cNvPicPr>
          <p:nvPr>
            <p:ph sz="half" idx="2"/>
          </p:nvPr>
        </p:nvPicPr>
        <p:blipFill>
          <a:blip r:embed="rId2"/>
          <a:stretch>
            <a:fillRect/>
          </a:stretch>
        </p:blipFill>
        <p:spPr>
          <a:xfrm>
            <a:off x="457200" y="3015794"/>
            <a:ext cx="4040188" cy="22694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 Placeholder 4"/>
          <p:cNvSpPr>
            <a:spLocks noGrp="1"/>
          </p:cNvSpPr>
          <p:nvPr>
            <p:ph type="body" sz="quarter" idx="3"/>
          </p:nvPr>
        </p:nvSpPr>
        <p:spPr/>
        <p:txBody>
          <a:bodyPr/>
          <a:lstStyle/>
          <a:p>
            <a:r>
              <a:rPr lang="en-GB" dirty="0" smtClean="0"/>
              <a:t>Activity 1.</a:t>
            </a:r>
            <a:r>
              <a:rPr lang="en-US" dirty="0" smtClean="0"/>
              <a:t>6</a:t>
            </a:r>
          </a:p>
        </p:txBody>
      </p:sp>
      <p:pic>
        <p:nvPicPr>
          <p:cNvPr id="8" name="Content Placeholder 7" descr="WhatsApp Image 2023-10-15 at 7.30.03 AM (2).jpeg"/>
          <p:cNvPicPr>
            <a:picLocks noGrp="1" noChangeAspect="1"/>
          </p:cNvPicPr>
          <p:nvPr>
            <p:ph sz="quarter" idx="4"/>
          </p:nvPr>
        </p:nvPicPr>
        <p:blipFill>
          <a:blip r:embed="rId3" cstate="print"/>
          <a:stretch>
            <a:fillRect/>
          </a:stretch>
        </p:blipFill>
        <p:spPr>
          <a:xfrm>
            <a:off x="4645025" y="3014324"/>
            <a:ext cx="4041775" cy="22723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200" dirty="0" smtClean="0"/>
              <a:t>VISUALIZATION</a:t>
            </a:r>
            <a:endParaRPr lang="en-US" sz="2200" dirty="0"/>
          </a:p>
        </p:txBody>
      </p:sp>
      <p:sp>
        <p:nvSpPr>
          <p:cNvPr id="3" name="Text Placeholder 2"/>
          <p:cNvSpPr>
            <a:spLocks noGrp="1"/>
          </p:cNvSpPr>
          <p:nvPr>
            <p:ph type="body" idx="1"/>
          </p:nvPr>
        </p:nvSpPr>
        <p:spPr/>
        <p:txBody>
          <a:bodyPr/>
          <a:lstStyle/>
          <a:p>
            <a:r>
              <a:rPr lang="en-GB" dirty="0" smtClean="0"/>
              <a:t>Activity 1.</a:t>
            </a:r>
            <a:r>
              <a:rPr lang="en-US" dirty="0" smtClean="0"/>
              <a:t>7</a:t>
            </a:r>
          </a:p>
        </p:txBody>
      </p:sp>
      <p:pic>
        <p:nvPicPr>
          <p:cNvPr id="7" name="Content Placeholder 6" descr="WhatsApp Image 2023-10-15 at 7.30.03 AM (1).jpeg"/>
          <p:cNvPicPr>
            <a:picLocks noGrp="1" noChangeAspect="1"/>
          </p:cNvPicPr>
          <p:nvPr>
            <p:ph sz="half" idx="2"/>
          </p:nvPr>
        </p:nvPicPr>
        <p:blipFill>
          <a:blip r:embed="rId2" cstate="print"/>
          <a:stretch>
            <a:fillRect/>
          </a:stretch>
        </p:blipFill>
        <p:spPr>
          <a:xfrm>
            <a:off x="457200" y="3014770"/>
            <a:ext cx="4040188" cy="22714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 Placeholder 4"/>
          <p:cNvSpPr>
            <a:spLocks noGrp="1"/>
          </p:cNvSpPr>
          <p:nvPr>
            <p:ph type="body" sz="quarter" idx="3"/>
          </p:nvPr>
        </p:nvSpPr>
        <p:spPr/>
        <p:txBody>
          <a:bodyPr/>
          <a:lstStyle/>
          <a:p>
            <a:r>
              <a:rPr lang="en-GB" dirty="0" smtClean="0"/>
              <a:t>Activity 1.</a:t>
            </a:r>
            <a:r>
              <a:rPr lang="en-US" dirty="0" smtClean="0"/>
              <a:t>8</a:t>
            </a:r>
          </a:p>
        </p:txBody>
      </p:sp>
      <p:pic>
        <p:nvPicPr>
          <p:cNvPr id="8" name="Content Placeholder 7" descr="WhatsApp Image 2023-10-15 at 7.30.03 AM.jpeg"/>
          <p:cNvPicPr>
            <a:picLocks noGrp="1" noChangeAspect="1"/>
          </p:cNvPicPr>
          <p:nvPr>
            <p:ph sz="quarter" idx="4"/>
          </p:nvPr>
        </p:nvPicPr>
        <p:blipFill>
          <a:blip r:embed="rId3" cstate="print"/>
          <a:stretch>
            <a:fillRect/>
          </a:stretch>
        </p:blipFill>
        <p:spPr>
          <a:xfrm>
            <a:off x="4645025" y="3014324"/>
            <a:ext cx="4041775" cy="22723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200" dirty="0" smtClean="0"/>
              <a:t>DASHBOARD 1</a:t>
            </a:r>
            <a:endParaRPr lang="en-US" sz="2200" dirty="0"/>
          </a:p>
        </p:txBody>
      </p:sp>
      <p:pic>
        <p:nvPicPr>
          <p:cNvPr id="5" name="Content Placeholder 4" descr="WhatsApp Image 2023-10-15 at 7.30.02 AM (1).jpeg"/>
          <p:cNvPicPr>
            <a:picLocks noGrp="1" noChangeAspect="1"/>
          </p:cNvPicPr>
          <p:nvPr>
            <p:ph idx="1"/>
          </p:nvPr>
        </p:nvPicPr>
        <p:blipFill>
          <a:blip r:embed="rId2"/>
          <a:stretch>
            <a:fillRect/>
          </a:stretch>
        </p:blipFill>
        <p:spPr>
          <a:xfrm>
            <a:off x="3575050" y="1857364"/>
            <a:ext cx="5111750" cy="28713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 Placeholder 3"/>
          <p:cNvSpPr>
            <a:spLocks noGrp="1"/>
          </p:cNvSpPr>
          <p:nvPr>
            <p:ph type="body" sz="half" idx="2"/>
          </p:nvPr>
        </p:nvSpPr>
        <p:spPr/>
        <p:txBody>
          <a:bodyPr>
            <a:normAutofit/>
          </a:bodyPr>
          <a:lstStyle/>
          <a:p>
            <a:r>
              <a:rPr lang="en-GB" sz="2400" dirty="0" smtClean="0"/>
              <a:t>Add the work sheet</a:t>
            </a:r>
          </a:p>
          <a:p>
            <a:r>
              <a:rPr lang="en-GB" sz="2400" dirty="0" smtClean="0"/>
              <a:t>The dashboard was created</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200" dirty="0" smtClean="0"/>
              <a:t>DASHBOARD 2</a:t>
            </a:r>
            <a:endParaRPr lang="en-US" sz="2200" dirty="0"/>
          </a:p>
        </p:txBody>
      </p:sp>
      <p:pic>
        <p:nvPicPr>
          <p:cNvPr id="5" name="Content Placeholder 4" descr="WhatsApp Image 2023-10-15 at 7.30.01 AM (1).jpeg"/>
          <p:cNvPicPr>
            <a:picLocks noGrp="1" noChangeAspect="1"/>
          </p:cNvPicPr>
          <p:nvPr>
            <p:ph idx="1"/>
          </p:nvPr>
        </p:nvPicPr>
        <p:blipFill>
          <a:blip r:embed="rId2"/>
          <a:stretch>
            <a:fillRect/>
          </a:stretch>
        </p:blipFill>
        <p:spPr>
          <a:xfrm>
            <a:off x="3575050" y="1762628"/>
            <a:ext cx="5111750" cy="28739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 Placeholder 3"/>
          <p:cNvSpPr>
            <a:spLocks noGrp="1"/>
          </p:cNvSpPr>
          <p:nvPr>
            <p:ph type="body" sz="half" idx="2"/>
          </p:nvPr>
        </p:nvSpPr>
        <p:spPr/>
        <p:txBody>
          <a:bodyPr/>
          <a:lstStyle/>
          <a:p>
            <a:r>
              <a:rPr lang="en-GB" sz="2400" dirty="0" smtClean="0"/>
              <a:t>Add the work sheet</a:t>
            </a:r>
          </a:p>
          <a:p>
            <a:r>
              <a:rPr lang="en-GB" sz="2400" dirty="0" smtClean="0"/>
              <a:t>The dashboard was created</a:t>
            </a:r>
            <a:endParaRPr lang="en-US" sz="2400"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200" dirty="0" smtClean="0"/>
              <a:t>DASHBOARD</a:t>
            </a:r>
            <a:endParaRPr lang="en-US" sz="2200" dirty="0"/>
          </a:p>
        </p:txBody>
      </p:sp>
      <p:pic>
        <p:nvPicPr>
          <p:cNvPr id="5" name="Content Placeholder 4" descr="WhatsApp Image 2023-10-15 at 7.30.02 AM.jpeg"/>
          <p:cNvPicPr>
            <a:picLocks noGrp="1" noChangeAspect="1"/>
          </p:cNvPicPr>
          <p:nvPr>
            <p:ph idx="1"/>
          </p:nvPr>
        </p:nvPicPr>
        <p:blipFill>
          <a:blip r:embed="rId2"/>
          <a:stretch>
            <a:fillRect/>
          </a:stretch>
        </p:blipFill>
        <p:spPr>
          <a:xfrm>
            <a:off x="3575050" y="1762628"/>
            <a:ext cx="5111750" cy="30236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 Placeholder 3"/>
          <p:cNvSpPr>
            <a:spLocks noGrp="1"/>
          </p:cNvSpPr>
          <p:nvPr>
            <p:ph type="body" sz="half" idx="2"/>
          </p:nvPr>
        </p:nvSpPr>
        <p:spPr/>
        <p:txBody>
          <a:bodyPr/>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727058"/>
          </a:xfrm>
        </p:spPr>
        <p:txBody>
          <a:bodyPr>
            <a:normAutofit/>
          </a:bodyPr>
          <a:lstStyle/>
          <a:p>
            <a:r>
              <a:rPr lang="en-GB" sz="2200" dirty="0" smtClean="0"/>
              <a:t>STORY CREATED 1</a:t>
            </a:r>
            <a:endParaRPr lang="en-US" sz="2200" dirty="0"/>
          </a:p>
        </p:txBody>
      </p:sp>
      <p:sp>
        <p:nvSpPr>
          <p:cNvPr id="4" name="Text Placeholder 3"/>
          <p:cNvSpPr>
            <a:spLocks noGrp="1"/>
          </p:cNvSpPr>
          <p:nvPr>
            <p:ph type="body" sz="half" idx="2"/>
          </p:nvPr>
        </p:nvSpPr>
        <p:spPr/>
        <p:txBody>
          <a:bodyPr>
            <a:normAutofit fontScale="92500"/>
          </a:bodyPr>
          <a:lstStyle/>
          <a:p>
            <a:r>
              <a:rPr lang="en-GB" sz="2200" dirty="0" smtClean="0"/>
              <a:t>Story created same procedure of dashboard created</a:t>
            </a:r>
          </a:p>
          <a:p>
            <a:endParaRPr lang="en-GB" sz="2200" dirty="0"/>
          </a:p>
          <a:p>
            <a:r>
              <a:rPr lang="en-GB" sz="2200" dirty="0" smtClean="0"/>
              <a:t>Example Activity 1 to 4 and added the Dashboard’s </a:t>
            </a:r>
          </a:p>
          <a:p>
            <a:endParaRPr lang="en-GB" sz="2200" dirty="0"/>
          </a:p>
          <a:p>
            <a:r>
              <a:rPr lang="en-GB" sz="2200" dirty="0" smtClean="0"/>
              <a:t>Created the story one by one sheets with captain and added to Dashboard 1, 2, 3 and 4</a:t>
            </a:r>
          </a:p>
          <a:p>
            <a:endParaRPr lang="en-GB" sz="2200" dirty="0" smtClean="0"/>
          </a:p>
          <a:p>
            <a:r>
              <a:rPr lang="en-GB" sz="2200" dirty="0" smtClean="0"/>
              <a:t>Story was Created.</a:t>
            </a:r>
            <a:endParaRPr lang="en-US" sz="2200" dirty="0"/>
          </a:p>
        </p:txBody>
      </p:sp>
      <p:pic>
        <p:nvPicPr>
          <p:cNvPr id="7" name="Content Placeholder 6" descr="WhatsApp Image 2023-10-15 at 7.15.17 AM.jpeg"/>
          <p:cNvPicPr>
            <a:picLocks noGrp="1" noChangeAspect="1"/>
          </p:cNvPicPr>
          <p:nvPr>
            <p:ph idx="1"/>
          </p:nvPr>
        </p:nvPicPr>
        <p:blipFill>
          <a:blip r:embed="rId2"/>
          <a:stretch>
            <a:fillRect/>
          </a:stretch>
        </p:blipFill>
        <p:spPr>
          <a:xfrm>
            <a:off x="3913144" y="273050"/>
            <a:ext cx="4435562" cy="5853113"/>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655620"/>
          </a:xfrm>
        </p:spPr>
        <p:txBody>
          <a:bodyPr>
            <a:normAutofit/>
          </a:bodyPr>
          <a:lstStyle/>
          <a:p>
            <a:r>
              <a:rPr lang="en-GB" sz="2200" dirty="0" smtClean="0"/>
              <a:t>STORY CREATED</a:t>
            </a:r>
            <a:endParaRPr lang="en-US" sz="2200" dirty="0"/>
          </a:p>
        </p:txBody>
      </p:sp>
      <p:pic>
        <p:nvPicPr>
          <p:cNvPr id="5" name="Content Placeholder 4" descr="WhatsApp Image 2023-10-15 at 8.12.57 AM (1).jpeg"/>
          <p:cNvPicPr>
            <a:picLocks noGrp="1" noChangeAspect="1"/>
          </p:cNvPicPr>
          <p:nvPr>
            <p:ph idx="1"/>
          </p:nvPr>
        </p:nvPicPr>
        <p:blipFill>
          <a:blip r:embed="rId2"/>
          <a:stretch>
            <a:fillRect/>
          </a:stretch>
        </p:blipFill>
        <p:spPr>
          <a:xfrm>
            <a:off x="3913144" y="-142875"/>
            <a:ext cx="4435562" cy="5853113"/>
          </a:xfrm>
        </p:spPr>
      </p:pic>
      <p:sp>
        <p:nvSpPr>
          <p:cNvPr id="4" name="Text Placeholder 3"/>
          <p:cNvSpPr>
            <a:spLocks noGrp="1"/>
          </p:cNvSpPr>
          <p:nvPr>
            <p:ph type="body" sz="half" idx="2"/>
          </p:nvPr>
        </p:nvSpPr>
        <p:spPr/>
        <p:txBody>
          <a:bodyPr>
            <a:noAutofit/>
          </a:bodyPr>
          <a:lstStyle/>
          <a:p>
            <a:r>
              <a:rPr lang="en-GB" sz="2200" dirty="0" smtClean="0"/>
              <a:t>Story created same procedure of dashboard created</a:t>
            </a:r>
          </a:p>
          <a:p>
            <a:endParaRPr lang="en-GB" sz="2200" dirty="0" smtClean="0"/>
          </a:p>
          <a:p>
            <a:r>
              <a:rPr lang="en-GB" sz="2200" dirty="0" smtClean="0"/>
              <a:t>Example Activity 1 to 4 and added the Dashboard’s </a:t>
            </a:r>
          </a:p>
          <a:p>
            <a:r>
              <a:rPr lang="en-GB" sz="2200" dirty="0" smtClean="0"/>
              <a:t>Created the story one by </a:t>
            </a:r>
          </a:p>
          <a:p>
            <a:r>
              <a:rPr lang="en-GB" sz="2200" dirty="0" smtClean="0"/>
              <a:t>one sheets with captain and added to Dashboard 1, 2, 3 and 4</a:t>
            </a:r>
          </a:p>
          <a:p>
            <a:r>
              <a:rPr lang="en-GB" sz="2200" dirty="0" smtClean="0"/>
              <a:t>Story was Created.</a:t>
            </a:r>
            <a:endParaRPr lang="en-US" sz="2200" dirty="0" smtClean="0"/>
          </a:p>
          <a:p>
            <a:endParaRPr lang="en-US" sz="2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200" dirty="0" smtClean="0"/>
              <a:t>Tableau public created</a:t>
            </a:r>
            <a:endParaRPr lang="en-US" sz="2200" dirty="0"/>
          </a:p>
        </p:txBody>
      </p:sp>
      <p:pic>
        <p:nvPicPr>
          <p:cNvPr id="5" name="Content Placeholder 4" descr="WhatsApp Image 2023-10-15 at 6.46.54 AM.jpeg"/>
          <p:cNvPicPr>
            <a:picLocks noGrp="1" noChangeAspect="1"/>
          </p:cNvPicPr>
          <p:nvPr>
            <p:ph idx="1"/>
          </p:nvPr>
        </p:nvPicPr>
        <p:blipFill>
          <a:blip r:embed="rId2"/>
          <a:stretch>
            <a:fillRect/>
          </a:stretch>
        </p:blipFill>
        <p:spPr>
          <a:xfrm>
            <a:off x="4143372" y="1142984"/>
            <a:ext cx="3429024" cy="4227520"/>
          </a:xfrm>
        </p:spPr>
      </p:pic>
      <p:sp>
        <p:nvSpPr>
          <p:cNvPr id="4" name="Text Placeholder 3"/>
          <p:cNvSpPr>
            <a:spLocks noGrp="1"/>
          </p:cNvSpPr>
          <p:nvPr>
            <p:ph type="body" sz="half" idx="2"/>
          </p:nvPr>
        </p:nvSpPr>
        <p:spPr/>
        <p:txBody>
          <a:bodyPr>
            <a:noAutofit/>
          </a:bodyPr>
          <a:lstStyle/>
          <a:p>
            <a:r>
              <a:rPr lang="en-GB" sz="1600" dirty="0" smtClean="0"/>
              <a:t>Open in server and used to the link of </a:t>
            </a:r>
          </a:p>
          <a:p>
            <a:r>
              <a:rPr lang="en-GB" sz="1600" dirty="0" smtClean="0">
                <a:hlinkClick r:id="rId3"/>
              </a:rPr>
              <a:t>https://public.tableau.com</a:t>
            </a:r>
            <a:r>
              <a:rPr lang="en-GB" sz="1600" dirty="0" smtClean="0"/>
              <a:t> and connected</a:t>
            </a:r>
            <a:endParaRPr lang="en-GB" sz="1600" dirty="0"/>
          </a:p>
          <a:p>
            <a:endParaRPr lang="en-GB" sz="1600" dirty="0" smtClean="0"/>
          </a:p>
          <a:p>
            <a:r>
              <a:rPr lang="en-GB" sz="1600" dirty="0" smtClean="0"/>
              <a:t>Created the user Name and Password.</a:t>
            </a:r>
          </a:p>
          <a:p>
            <a:endParaRPr lang="en-GB" sz="1600" dirty="0"/>
          </a:p>
          <a:p>
            <a:r>
              <a:rPr lang="en-GB" sz="1600" dirty="0" smtClean="0"/>
              <a:t>Created the account for tableau public.</a:t>
            </a:r>
          </a:p>
          <a:p>
            <a:endParaRPr lang="en-GB" sz="1600" dirty="0"/>
          </a:p>
          <a:p>
            <a:r>
              <a:rPr lang="en-GB" sz="1600" dirty="0" smtClean="0"/>
              <a:t>Then share to the Dashboard 1,2 and 3,and story info the tableau publishing  server</a:t>
            </a:r>
            <a:endParaRPr lang="en-GB" sz="1600" dirty="0"/>
          </a:p>
          <a:p>
            <a:r>
              <a:rPr lang="en-GB" sz="1600" dirty="0" smtClean="0"/>
              <a:t>Upload the public </a:t>
            </a:r>
            <a:endParaRPr lang="en-GB" sz="1600" dirty="0"/>
          </a:p>
          <a:p>
            <a:r>
              <a:rPr lang="en-GB" sz="1600" dirty="0" smtClean="0"/>
              <a:t>Then copy to the final link, and check to  the profile </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GB" dirty="0" smtClean="0"/>
              <a:t>1.                       INTRODUCTION</a:t>
            </a:r>
          </a:p>
          <a:p>
            <a:pPr>
              <a:buNone/>
            </a:pPr>
            <a:r>
              <a:rPr lang="en-GB" dirty="0">
                <a:solidFill>
                  <a:schemeClr val="tx1"/>
                </a:solidFill>
              </a:rPr>
              <a:t>	</a:t>
            </a:r>
            <a:r>
              <a:rPr lang="en-GB" dirty="0" smtClean="0">
                <a:solidFill>
                  <a:schemeClr val="tx1"/>
                </a:solidFill>
              </a:rPr>
              <a:t>	Agriculture Crop production is the process of growing crops for domestic and commercial purposes. Some of the crops produced on a large scale include rice, </a:t>
            </a:r>
            <a:r>
              <a:rPr lang="en-GB" dirty="0" err="1" smtClean="0">
                <a:solidFill>
                  <a:schemeClr val="tx1"/>
                </a:solidFill>
              </a:rPr>
              <a:t>whear</a:t>
            </a:r>
            <a:r>
              <a:rPr lang="en-GB" dirty="0" smtClean="0">
                <a:solidFill>
                  <a:schemeClr val="tx1"/>
                </a:solidFill>
              </a:rPr>
              <a:t>, maize, jute, etc...</a:t>
            </a:r>
          </a:p>
          <a:p>
            <a:pPr>
              <a:buNone/>
            </a:pPr>
            <a:endParaRPr lang="en-GB" dirty="0"/>
          </a:p>
          <a:p>
            <a:pPr>
              <a:buNone/>
            </a:pPr>
            <a:endParaRPr lang="en-GB" dirty="0" smtClean="0">
              <a:solidFill>
                <a:schemeClr val="tx1"/>
              </a:solidFill>
            </a:endParaRPr>
          </a:p>
          <a:p>
            <a:pPr marL="514350" indent="-514350">
              <a:buNone/>
            </a:pPr>
            <a:r>
              <a:rPr lang="en-GB" dirty="0" smtClean="0"/>
              <a:t>2.CONTENT</a:t>
            </a:r>
          </a:p>
          <a:p>
            <a:pPr marL="514350" indent="-514350">
              <a:buNone/>
            </a:pPr>
            <a:r>
              <a:rPr lang="en-GB" dirty="0">
                <a:solidFill>
                  <a:schemeClr val="tx1"/>
                </a:solidFill>
              </a:rPr>
              <a:t>	</a:t>
            </a:r>
            <a:r>
              <a:rPr lang="en-GB" dirty="0" smtClean="0">
                <a:solidFill>
                  <a:schemeClr val="tx1"/>
                </a:solidFill>
              </a:rPr>
              <a:t>	Content analysis involves systematic study of messages conveyed in natural language text. In political research for </a:t>
            </a:r>
            <a:r>
              <a:rPr lang="en-GB" b="1" dirty="0" smtClean="0">
                <a:solidFill>
                  <a:schemeClr val="tx1"/>
                </a:solidFill>
              </a:rPr>
              <a:t>Agriculture Crop </a:t>
            </a:r>
            <a:r>
              <a:rPr lang="en-GB" b="1" dirty="0" smtClean="0"/>
              <a:t>P</a:t>
            </a:r>
            <a:r>
              <a:rPr lang="en-GB" b="1" dirty="0" smtClean="0">
                <a:solidFill>
                  <a:schemeClr val="tx1"/>
                </a:solidFill>
              </a:rPr>
              <a:t>roduction</a:t>
            </a:r>
          </a:p>
          <a:p>
            <a:pPr marL="514350" indent="-514350">
              <a:buNone/>
            </a:pPr>
            <a:endParaRPr lang="en-GB" dirty="0" smtClean="0"/>
          </a:p>
          <a:p>
            <a:pPr marL="514350" indent="-514350">
              <a:buNone/>
            </a:pPr>
            <a:endParaRPr lang="en-GB" dirty="0" smtClean="0"/>
          </a:p>
          <a:p>
            <a:pPr marL="514350" indent="-514350">
              <a:buNone/>
            </a:pPr>
            <a:r>
              <a:rPr lang="en-GB" dirty="0">
                <a:solidFill>
                  <a:schemeClr val="tx1"/>
                </a:solidFill>
              </a:rPr>
              <a:t> </a:t>
            </a:r>
            <a:r>
              <a:rPr lang="en-GB" dirty="0" smtClean="0">
                <a:solidFill>
                  <a:schemeClr val="tx1"/>
                </a:solidFill>
              </a:rPr>
              <a:t>         </a:t>
            </a:r>
            <a:endParaRPr lang="en-US" dirty="0" smtClean="0">
              <a:solidFill>
                <a:schemeClr val="tx1"/>
              </a:solidFill>
            </a:endParaRP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dirty="0" smtClean="0"/>
              <a:t>Application and Conclusion</a:t>
            </a:r>
            <a:endParaRPr lang="en-US" sz="2400" dirty="0"/>
          </a:p>
        </p:txBody>
      </p:sp>
      <p:sp>
        <p:nvSpPr>
          <p:cNvPr id="3" name="Rectangle 2"/>
          <p:cNvSpPr/>
          <p:nvPr/>
        </p:nvSpPr>
        <p:spPr>
          <a:xfrm>
            <a:off x="857224" y="2413338"/>
            <a:ext cx="7429552" cy="4031873"/>
          </a:xfrm>
          <a:prstGeom prst="rect">
            <a:avLst/>
          </a:prstGeom>
        </p:spPr>
        <p:txBody>
          <a:bodyPr wrap="square">
            <a:spAutoFit/>
          </a:bodyPr>
          <a:lstStyle/>
          <a:p>
            <a:r>
              <a:rPr lang="en-US" sz="3200" dirty="0"/>
              <a:t>fiber-rich crops like bamboo can be turned into a pulp, which can then be used to make paper. Oil crops are grown either for primary (human consumption) or secondary (industrial) uses. Edible oil crops include corn, sunflower, and olives. Soybeans are the world's most popular oil crop.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ctr">
              <a:buNone/>
            </a:pPr>
            <a:r>
              <a:rPr lang="en-GB" dirty="0" smtClean="0"/>
              <a:t>2.PURPOSE</a:t>
            </a:r>
          </a:p>
          <a:p>
            <a:pPr algn="just">
              <a:buNone/>
            </a:pPr>
            <a:r>
              <a:rPr lang="en-GB" dirty="0" smtClean="0"/>
              <a:t>    Crop production is one of the fundamental branches of agriculture. Crop production is the basis for </a:t>
            </a:r>
            <a:r>
              <a:rPr lang="en-GB" b="1" dirty="0" smtClean="0"/>
              <a:t>providing the livestock industry with feed, and the population with food.</a:t>
            </a:r>
          </a:p>
          <a:p>
            <a:pPr algn="ctr">
              <a:buNone/>
            </a:pPr>
            <a:endParaRPr lang="en-GB" b="1" dirty="0"/>
          </a:p>
          <a:p>
            <a:pPr algn="ctr">
              <a:buNone/>
            </a:pPr>
            <a:r>
              <a:rPr lang="en-GB" b="1" dirty="0" smtClean="0"/>
              <a:t>ADVANTAGE&amp;DISADVANTAGE</a:t>
            </a:r>
            <a:endParaRPr lang="en-US" b="1" dirty="0" smtClean="0"/>
          </a:p>
          <a:p>
            <a:pPr algn="just">
              <a:buNone/>
            </a:pPr>
            <a:r>
              <a:rPr lang="en-GB" dirty="0" smtClean="0"/>
              <a:t>     Crop products are used in many industries as raw materials of plant origin, such as food, textile, pharmaceutical, fuel and others. </a:t>
            </a:r>
          </a:p>
          <a:p>
            <a:pPr algn="just">
              <a:buNone/>
            </a:pPr>
            <a:r>
              <a:rPr lang="en-GB" dirty="0"/>
              <a:t> </a:t>
            </a:r>
            <a:r>
              <a:rPr lang="en-GB" dirty="0" smtClean="0"/>
              <a:t>    </a:t>
            </a:r>
          </a:p>
          <a:p>
            <a:pPr algn="just">
              <a:buNone/>
            </a:pPr>
            <a:r>
              <a:rPr lang="en-GB" dirty="0"/>
              <a:t> </a:t>
            </a:r>
            <a:r>
              <a:rPr lang="en-GB" dirty="0" smtClean="0"/>
              <a:t>    Water Pollution. Heavy chemical runoffs from fields due to industrial agriculture penetrate water </a:t>
            </a:r>
            <a:r>
              <a:rPr lang="en-GB" dirty="0" err="1" smtClean="0"/>
              <a:t>bodeies</a:t>
            </a:r>
            <a:r>
              <a:rPr lang="en-GB" dirty="0" smtClean="0"/>
              <a:t>, poisoning aquatic populations. Deforestation and cuts of buffer strips for riverbank fortifications cause floods and </a:t>
            </a:r>
            <a:r>
              <a:rPr lang="en-GB" dirty="0" err="1" smtClean="0"/>
              <a:t>sendimentation</a:t>
            </a:r>
            <a:r>
              <a:rPr lang="en-GB" dirty="0" smtClean="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r>
              <a:rPr lang="en-GB" dirty="0" smtClean="0"/>
              <a:t>3.NEED For AGRICULTURE</a:t>
            </a:r>
          </a:p>
          <a:p>
            <a:pPr algn="just">
              <a:buNone/>
            </a:pPr>
            <a:r>
              <a:rPr lang="en-GB" dirty="0" smtClean="0"/>
              <a:t>    </a:t>
            </a:r>
            <a:r>
              <a:rPr lang="en-GB" sz="2200" b="1" dirty="0" smtClean="0"/>
              <a:t>Agriculture </a:t>
            </a:r>
            <a:r>
              <a:rPr lang="en-GB" sz="2200" b="1" dirty="0" err="1" smtClean="0"/>
              <a:t>encompassees</a:t>
            </a:r>
            <a:r>
              <a:rPr lang="en-GB" sz="2200" b="1" dirty="0" smtClean="0"/>
              <a:t> crop and livestock production, aquaculture, fisheries and forestry for food and non-food products</a:t>
            </a:r>
            <a:r>
              <a:rPr lang="en-GB" sz="2200" dirty="0" smtClean="0"/>
              <a:t>. Agriculture was the key </a:t>
            </a:r>
            <a:r>
              <a:rPr lang="en-GB" sz="2200" dirty="0" err="1" smtClean="0"/>
              <a:t>developement</a:t>
            </a:r>
            <a:r>
              <a:rPr lang="en-GB" sz="2200" dirty="0" smtClean="0"/>
              <a:t> in the rise of sedentary human civilization, whereby farming of domesticated species created food surpluses that enabled people to live in cities.</a:t>
            </a:r>
            <a:endParaRPr lang="en-US"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655620"/>
          </a:xfrm>
        </p:spPr>
        <p:txBody>
          <a:bodyPr>
            <a:normAutofit/>
          </a:bodyPr>
          <a:lstStyle/>
          <a:p>
            <a:r>
              <a:rPr lang="en-GB" sz="2200" dirty="0" smtClean="0"/>
              <a:t>4.Empathy Map</a:t>
            </a:r>
            <a:endParaRPr lang="en-US" sz="2200" dirty="0"/>
          </a:p>
        </p:txBody>
      </p:sp>
      <p:sp>
        <p:nvSpPr>
          <p:cNvPr id="4" name="Text Placeholder 3"/>
          <p:cNvSpPr>
            <a:spLocks noGrp="1"/>
          </p:cNvSpPr>
          <p:nvPr>
            <p:ph type="body" sz="half" idx="2"/>
          </p:nvPr>
        </p:nvSpPr>
        <p:spPr/>
        <p:txBody>
          <a:bodyPr>
            <a:normAutofit/>
          </a:bodyPr>
          <a:lstStyle/>
          <a:p>
            <a:r>
              <a:rPr lang="en-GB" sz="2200" dirty="0" smtClean="0"/>
              <a:t>Step 1- download the MURAL app sign in</a:t>
            </a:r>
          </a:p>
          <a:p>
            <a:r>
              <a:rPr lang="en-GB" sz="2200" dirty="0" smtClean="0"/>
              <a:t>Group Title- India’s Agricultural Crop Production created the project with teamwork.</a:t>
            </a:r>
          </a:p>
          <a:p>
            <a:endParaRPr lang="en-GB" sz="2200" dirty="0"/>
          </a:p>
          <a:p>
            <a:endParaRPr lang="en-GB" sz="2200" dirty="0" smtClean="0"/>
          </a:p>
          <a:p>
            <a:endParaRPr lang="en-GB" sz="2200" dirty="0"/>
          </a:p>
          <a:p>
            <a:endParaRPr lang="en-GB" sz="2200" dirty="0" smtClean="0"/>
          </a:p>
          <a:p>
            <a:r>
              <a:rPr lang="en-GB" sz="2200" dirty="0" smtClean="0"/>
              <a:t>Created the empathy map used to MURAL app</a:t>
            </a:r>
            <a:endParaRPr lang="en-US" sz="2200" dirty="0"/>
          </a:p>
        </p:txBody>
      </p:sp>
      <p:pic>
        <p:nvPicPr>
          <p:cNvPr id="7" name="Content Placeholder 6" descr="WhatsApp Image 2023-10-15 at 7.30.00 AM.jpeg"/>
          <p:cNvPicPr>
            <a:picLocks noGrp="1" noChangeAspect="1"/>
          </p:cNvPicPr>
          <p:nvPr>
            <p:ph idx="1"/>
          </p:nvPr>
        </p:nvPicPr>
        <p:blipFill>
          <a:blip r:embed="rId2" cstate="print"/>
          <a:stretch>
            <a:fillRect/>
          </a:stretch>
        </p:blipFill>
        <p:spPr>
          <a:xfrm>
            <a:off x="3575050" y="2095678"/>
            <a:ext cx="5111750" cy="220785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655620"/>
          </a:xfrm>
        </p:spPr>
        <p:txBody>
          <a:bodyPr>
            <a:normAutofit/>
          </a:bodyPr>
          <a:lstStyle/>
          <a:p>
            <a:r>
              <a:rPr lang="en-GB" sz="2200" dirty="0" smtClean="0"/>
              <a:t>5.Brainstorming Map</a:t>
            </a:r>
            <a:endParaRPr lang="en-US" sz="2200" dirty="0"/>
          </a:p>
        </p:txBody>
      </p:sp>
      <p:pic>
        <p:nvPicPr>
          <p:cNvPr id="5" name="Content Placeholder 4" descr="WhatsApp Image 2023-10-15 at 7.30.01 AM.jpeg"/>
          <p:cNvPicPr>
            <a:picLocks noGrp="1" noChangeAspect="1"/>
          </p:cNvPicPr>
          <p:nvPr>
            <p:ph idx="1"/>
          </p:nvPr>
        </p:nvPicPr>
        <p:blipFill>
          <a:blip r:embed="rId2" cstate="print"/>
          <a:stretch>
            <a:fillRect/>
          </a:stretch>
        </p:blipFill>
        <p:spPr>
          <a:xfrm>
            <a:off x="3575050" y="2087523"/>
            <a:ext cx="5111750" cy="222416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Text Placeholder 3"/>
          <p:cNvSpPr>
            <a:spLocks noGrp="1"/>
          </p:cNvSpPr>
          <p:nvPr>
            <p:ph type="body" sz="half" idx="2"/>
          </p:nvPr>
        </p:nvSpPr>
        <p:spPr/>
        <p:txBody>
          <a:bodyPr>
            <a:normAutofit/>
          </a:bodyPr>
          <a:lstStyle/>
          <a:p>
            <a:r>
              <a:rPr lang="en-GB" sz="2200" dirty="0" smtClean="0"/>
              <a:t>Created to the Brainstorming Map</a:t>
            </a:r>
          </a:p>
          <a:p>
            <a:r>
              <a:rPr lang="en-GB" sz="2200" dirty="0" smtClean="0"/>
              <a:t>Used by MURAL app with team work</a:t>
            </a: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655620"/>
          </a:xfrm>
        </p:spPr>
        <p:txBody>
          <a:bodyPr>
            <a:normAutofit/>
          </a:bodyPr>
          <a:lstStyle/>
          <a:p>
            <a:r>
              <a:rPr lang="en-GB" sz="2200" dirty="0" smtClean="0"/>
              <a:t>6.Tableau Desktop</a:t>
            </a:r>
            <a:endParaRPr lang="en-US" sz="2200" dirty="0"/>
          </a:p>
        </p:txBody>
      </p:sp>
      <p:pic>
        <p:nvPicPr>
          <p:cNvPr id="5" name="Content Placeholder 4" descr="WhatsApp Image 2023-10-15 at 6.46.48 AM.jpeg"/>
          <p:cNvPicPr>
            <a:picLocks noGrp="1" noChangeAspect="1"/>
          </p:cNvPicPr>
          <p:nvPr>
            <p:ph idx="1"/>
          </p:nvPr>
        </p:nvPicPr>
        <p:blipFill>
          <a:blip r:embed="rId2"/>
          <a:stretch>
            <a:fillRect/>
          </a:stretch>
        </p:blipFill>
        <p:spPr>
          <a:xfrm>
            <a:off x="4857752" y="394495"/>
            <a:ext cx="3630610" cy="3891762"/>
          </a:xfrm>
        </p:spPr>
      </p:pic>
      <p:sp>
        <p:nvSpPr>
          <p:cNvPr id="4" name="Text Placeholder 3"/>
          <p:cNvSpPr>
            <a:spLocks noGrp="1"/>
          </p:cNvSpPr>
          <p:nvPr>
            <p:ph type="body" sz="half" idx="2"/>
          </p:nvPr>
        </p:nvSpPr>
        <p:spPr/>
        <p:txBody>
          <a:bodyPr>
            <a:normAutofit/>
          </a:bodyPr>
          <a:lstStyle/>
          <a:p>
            <a:r>
              <a:rPr lang="en-GB" sz="2200" dirty="0" smtClean="0"/>
              <a:t>Download the Tableau Desktop app (only 14 days)</a:t>
            </a:r>
          </a:p>
          <a:p>
            <a:endParaRPr lang="en-GB" sz="2200" dirty="0"/>
          </a:p>
          <a:p>
            <a:r>
              <a:rPr lang="en-GB" sz="2200" dirty="0" smtClean="0"/>
              <a:t>Then, the group title is India’s Agriculture Crop Production </a:t>
            </a:r>
          </a:p>
          <a:p>
            <a:endParaRPr lang="en-GB" sz="2200" dirty="0"/>
          </a:p>
          <a:p>
            <a:r>
              <a:rPr lang="en-GB" sz="2200" dirty="0" smtClean="0"/>
              <a:t>Created the project with team</a:t>
            </a:r>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727058"/>
          </a:xfrm>
        </p:spPr>
        <p:txBody>
          <a:bodyPr>
            <a:normAutofit/>
          </a:bodyPr>
          <a:lstStyle/>
          <a:p>
            <a:r>
              <a:rPr lang="en-GB" sz="2200" dirty="0" smtClean="0"/>
              <a:t>7.DATASET</a:t>
            </a:r>
            <a:endParaRPr lang="en-US" sz="2200" dirty="0"/>
          </a:p>
        </p:txBody>
      </p:sp>
      <p:pic>
        <p:nvPicPr>
          <p:cNvPr id="5" name="Content Placeholder 4" descr="WhatsApp Image 2023-10-15 at 8.11.36 AM.jpeg"/>
          <p:cNvPicPr>
            <a:picLocks noGrp="1" noChangeAspect="1"/>
          </p:cNvPicPr>
          <p:nvPr>
            <p:ph idx="1"/>
          </p:nvPr>
        </p:nvPicPr>
        <p:blipFill>
          <a:blip r:embed="rId2"/>
          <a:stretch>
            <a:fillRect/>
          </a:stretch>
        </p:blipFill>
        <p:spPr>
          <a:xfrm>
            <a:off x="4553385" y="273050"/>
            <a:ext cx="3155079" cy="58531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 Placeholder 3"/>
          <p:cNvSpPr>
            <a:spLocks noGrp="1"/>
          </p:cNvSpPr>
          <p:nvPr>
            <p:ph type="body" sz="half" idx="2"/>
          </p:nvPr>
        </p:nvSpPr>
        <p:spPr/>
        <p:txBody>
          <a:bodyPr>
            <a:normAutofit/>
          </a:bodyPr>
          <a:lstStyle/>
          <a:p>
            <a:r>
              <a:rPr lang="en-GB" sz="2200" dirty="0" smtClean="0"/>
              <a:t>Collected the DATASET</a:t>
            </a:r>
          </a:p>
          <a:p>
            <a:endParaRPr lang="en-GB" sz="2200" dirty="0"/>
          </a:p>
          <a:p>
            <a:r>
              <a:rPr lang="en-GB" sz="2200" dirty="0" smtClean="0"/>
              <a:t>Edited the DATASET</a:t>
            </a:r>
          </a:p>
          <a:p>
            <a:endParaRPr lang="en-GB" sz="2200" dirty="0"/>
          </a:p>
          <a:p>
            <a:r>
              <a:rPr lang="en-GB" sz="2200" dirty="0" smtClean="0"/>
              <a:t>It is used for project creating</a:t>
            </a:r>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727058"/>
          </a:xfrm>
        </p:spPr>
        <p:txBody>
          <a:bodyPr>
            <a:normAutofit/>
          </a:bodyPr>
          <a:lstStyle/>
          <a:p>
            <a:r>
              <a:rPr lang="en-GB" sz="2200" dirty="0" smtClean="0"/>
              <a:t>8.PROJECTS</a:t>
            </a:r>
            <a:endParaRPr lang="en-US" sz="2200" dirty="0"/>
          </a:p>
        </p:txBody>
      </p:sp>
      <p:sp>
        <p:nvSpPr>
          <p:cNvPr id="4" name="Text Placeholder 3"/>
          <p:cNvSpPr>
            <a:spLocks noGrp="1"/>
          </p:cNvSpPr>
          <p:nvPr>
            <p:ph type="body" sz="half" idx="2"/>
          </p:nvPr>
        </p:nvSpPr>
        <p:spPr/>
        <p:txBody>
          <a:bodyPr>
            <a:normAutofit/>
          </a:bodyPr>
          <a:lstStyle/>
          <a:p>
            <a:r>
              <a:rPr lang="en-GB" sz="2200" dirty="0" smtClean="0"/>
              <a:t>USED TO THE LINKS TO HOW TO CREATED THE PROJECTS</a:t>
            </a:r>
          </a:p>
          <a:p>
            <a:endParaRPr lang="en-GB" sz="2200" dirty="0"/>
          </a:p>
          <a:p>
            <a:r>
              <a:rPr lang="en-GB" sz="2200" dirty="0" smtClean="0"/>
              <a:t>IT IS DATA VISUALIZATION PROJECTS</a:t>
            </a:r>
            <a:endParaRPr lang="en-US" sz="2200" dirty="0"/>
          </a:p>
        </p:txBody>
      </p:sp>
      <p:pic>
        <p:nvPicPr>
          <p:cNvPr id="7" name="Content Placeholder 6" descr="WhatsApp Image 2023-10-15 at 8.13.40 AM.jpeg"/>
          <p:cNvPicPr>
            <a:picLocks noGrp="1" noChangeAspect="1"/>
          </p:cNvPicPr>
          <p:nvPr>
            <p:ph idx="1"/>
          </p:nvPr>
        </p:nvPicPr>
        <p:blipFill>
          <a:blip r:embed="rId2"/>
          <a:stretch>
            <a:fillRect/>
          </a:stretch>
        </p:blipFill>
        <p:spPr>
          <a:xfrm>
            <a:off x="5110515" y="273050"/>
            <a:ext cx="2040820" cy="58531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73734</TotalTime>
  <Words>508</Words>
  <Application>Microsoft Office PowerPoint</Application>
  <PresentationFormat>On-screen Show (4:3)</PresentationFormat>
  <Paragraphs>94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INDIA’S AGGRICULRAL CROP PRODUCTION</vt:lpstr>
      <vt:lpstr>Slide 2</vt:lpstr>
      <vt:lpstr>Slide 3</vt:lpstr>
      <vt:lpstr>Slide 4</vt:lpstr>
      <vt:lpstr>4.Empathy Map</vt:lpstr>
      <vt:lpstr>5.Brainstorming Map</vt:lpstr>
      <vt:lpstr>6.Tableau Desktop</vt:lpstr>
      <vt:lpstr>7.DATASET</vt:lpstr>
      <vt:lpstr>8.PROJECTS</vt:lpstr>
      <vt:lpstr>VISUALIZATION’S</vt:lpstr>
      <vt:lpstr>VISUALIZATION</vt:lpstr>
      <vt:lpstr>VISUALIZATION</vt:lpstr>
      <vt:lpstr>VISUALIZATION</vt:lpstr>
      <vt:lpstr>DASHBOARD 1</vt:lpstr>
      <vt:lpstr>DASHBOARD 2</vt:lpstr>
      <vt:lpstr>DASHBOARD</vt:lpstr>
      <vt:lpstr>STORY CREATED 1</vt:lpstr>
      <vt:lpstr>STORY CREATED</vt:lpstr>
      <vt:lpstr>Tableau public created</vt:lpstr>
      <vt:lpstr>Application and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Windows User</dc:creator>
  <cp:lastModifiedBy>Windows User</cp:lastModifiedBy>
  <cp:revision>23</cp:revision>
  <dcterms:created xsi:type="dcterms:W3CDTF">2023-08-25T11:41:33Z</dcterms:created>
  <dcterms:modified xsi:type="dcterms:W3CDTF">2023-10-15T16:36:02Z</dcterms:modified>
</cp:coreProperties>
</file>